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880407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64678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302750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2873019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3046703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31984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4796</Words>
  <Application>Microsoft Office PowerPoint</Application>
  <PresentationFormat>寬螢幕</PresentationFormat>
  <Paragraphs>141</Paragraphs>
  <Slides>42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42</vt:i4>
      </vt:variant>
    </vt:vector>
  </HeadingPairs>
  <TitlesOfParts>
    <vt:vector size="46"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Discussion</vt:lpstr>
      <vt:lpstr>Discussion</vt:lpstr>
      <vt:lpstr>Materials and methods</vt:lpstr>
      <vt:lpstr>Materials and methods</vt:lpstr>
      <vt:lpstr>Materials and methods</vt:lpstr>
      <vt:lpstr>Materials and methods</vt:lpstr>
      <vt:lpstr>Materials and methods</vt:lpstr>
      <vt:lpstr>Materials and methods</vt:lpstr>
      <vt:lpstr>PowerPoint 簡報</vt:lpstr>
      <vt:lpstr>Materials and methods</vt:lpstr>
      <vt:lpstr>Materials and methods</vt:lpstr>
      <vt:lpstr>Materials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5</cp:revision>
  <dcterms:created xsi:type="dcterms:W3CDTF">2022-05-03T12:39:24Z</dcterms:created>
  <dcterms:modified xsi:type="dcterms:W3CDTF">2022-05-04T00:16:27Z</dcterms:modified>
</cp:coreProperties>
</file>