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2022/6/13</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2022/6/13</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solidFill>
                  <a:srgbClr val="FF0000"/>
                </a:solidFill>
              </a:rPr>
              <a:t>Raw reads were first filtered based on a minimum subread length (50), polymerase read quality (75) and polymerase read length (50). The left reads were mapped to their reference genome by </a:t>
            </a:r>
            <a:r>
              <a:rPr lang="en-US" altLang="zh-TW" sz="2000" dirty="0" err="1">
                <a:solidFill>
                  <a:srgbClr val="FF0000"/>
                </a:solidFill>
              </a:rPr>
              <a:t>pbalign</a:t>
            </a:r>
            <a:r>
              <a:rPr lang="en-US" altLang="zh-TW" sz="2000" dirty="0">
                <a:solidFill>
                  <a:srgbClr val="FF0000"/>
                </a:solidFill>
              </a:rPr>
              <a:t> (seed=1 --</a:t>
            </a:r>
            <a:r>
              <a:rPr lang="en-US" altLang="zh-TW" sz="2000" dirty="0" err="1">
                <a:solidFill>
                  <a:srgbClr val="FF0000"/>
                </a:solidFill>
              </a:rPr>
              <a:t>nproc</a:t>
            </a:r>
            <a:r>
              <a:rPr lang="en-US" altLang="zh-TW" sz="2000" dirty="0">
                <a:solidFill>
                  <a:srgbClr val="FF0000"/>
                </a:solidFill>
              </a:rPr>
              <a:t> 8 --</a:t>
            </a:r>
            <a:r>
              <a:rPr lang="en-US" altLang="zh-TW" sz="2000" dirty="0" err="1">
                <a:solidFill>
                  <a:srgbClr val="FF0000"/>
                </a:solidFill>
              </a:rPr>
              <a:t>minAccuracy</a:t>
            </a:r>
            <a:r>
              <a:rPr lang="en-US" altLang="zh-TW" sz="2000" dirty="0">
                <a:solidFill>
                  <a:srgbClr val="FF0000"/>
                </a:solidFill>
              </a:rPr>
              <a:t>=0.75 --</a:t>
            </a:r>
            <a:r>
              <a:rPr lang="en-US" altLang="zh-TW" sz="2000" dirty="0" err="1">
                <a:solidFill>
                  <a:srgbClr val="FF0000"/>
                </a:solidFill>
              </a:rPr>
              <a:t>minLength</a:t>
            </a:r>
            <a:r>
              <a:rPr lang="en-US" altLang="zh-TW" sz="2000" dirty="0">
                <a:solidFill>
                  <a:srgbClr val="FF0000"/>
                </a:solidFill>
              </a:rPr>
              <a:t>=50 --concordant --</a:t>
            </a:r>
            <a:r>
              <a:rPr lang="en-US" altLang="zh-TW" sz="2000" dirty="0" err="1">
                <a:solidFill>
                  <a:srgbClr val="FF0000"/>
                </a:solidFill>
              </a:rPr>
              <a:t>algorithmOptions</a:t>
            </a:r>
            <a:r>
              <a:rPr lang="en-US" altLang="zh-TW" sz="2000" dirty="0">
                <a:solidFill>
                  <a:srgbClr val="FF0000"/>
                </a:solidFill>
              </a:rPr>
              <a:t>="-</a:t>
            </a:r>
            <a:r>
              <a:rPr lang="en-US" altLang="zh-TW" sz="2000" dirty="0" err="1">
                <a:solidFill>
                  <a:srgbClr val="FF0000"/>
                </a:solidFill>
              </a:rPr>
              <a:t>useQuality</a:t>
            </a:r>
            <a:r>
              <a:rPr lang="en-US" altLang="zh-TW" sz="2000" dirty="0">
                <a:solidFill>
                  <a:srgbClr val="FF0000"/>
                </a:solidFill>
              </a:rPr>
              <a:t>" --</a:t>
            </a:r>
            <a:r>
              <a:rPr lang="en-US" altLang="zh-TW" sz="2000" dirty="0" err="1">
                <a:solidFill>
                  <a:srgbClr val="FF0000"/>
                </a:solidFill>
              </a:rPr>
              <a:t>algorithmOptions</a:t>
            </a:r>
            <a:r>
              <a:rPr lang="en-US" altLang="zh-TW" sz="2000" dirty="0">
                <a:solidFill>
                  <a:srgbClr val="FF0000"/>
                </a:solidFill>
              </a:rPr>
              <a:t>=‘ -</a:t>
            </a:r>
            <a:r>
              <a:rPr lang="en-US" altLang="zh-TW" sz="2000" dirty="0" err="1">
                <a:solidFill>
                  <a:srgbClr val="FF0000"/>
                </a:solidFill>
              </a:rPr>
              <a:t>minMatch</a:t>
            </a:r>
            <a:r>
              <a:rPr lang="en-US" altLang="zh-TW" sz="2000" dirty="0">
                <a:solidFill>
                  <a:srgbClr val="FF0000"/>
                </a:solidFill>
              </a:rPr>
              <a:t> 12 -</a:t>
            </a:r>
            <a:r>
              <a:rPr lang="en-US" altLang="zh-TW" sz="2000" dirty="0" err="1">
                <a:solidFill>
                  <a:srgbClr val="FF0000"/>
                </a:solidFill>
              </a:rPr>
              <a:t>bestn</a:t>
            </a:r>
            <a:r>
              <a:rPr lang="en-US" altLang="zh-TW" sz="2000" dirty="0">
                <a:solidFill>
                  <a:srgbClr val="FF0000"/>
                </a:solidFill>
              </a:rPr>
              <a:t> 10 -</a:t>
            </a:r>
            <a:r>
              <a:rPr lang="en-US" altLang="zh-TW" sz="2000" dirty="0" err="1">
                <a:solidFill>
                  <a:srgbClr val="FF0000"/>
                </a:solidFill>
              </a:rPr>
              <a:t>minPctIdentity</a:t>
            </a:r>
            <a:r>
              <a:rPr lang="en-US" altLang="zh-TW" sz="2000" dirty="0">
                <a:solidFill>
                  <a:srgbClr val="FF0000"/>
                </a:solidFill>
              </a:rPr>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solidFill>
                <a:srgbClr val="FF0000"/>
              </a:solidFill>
            </a:endParaRPr>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5232</Words>
  <Application>Microsoft Office PowerPoint</Application>
  <PresentationFormat>寬螢幕</PresentationFormat>
  <Paragraphs>78</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17</cp:revision>
  <dcterms:created xsi:type="dcterms:W3CDTF">2022-06-06T06:19:30Z</dcterms:created>
  <dcterms:modified xsi:type="dcterms:W3CDTF">2022-06-13T08:34:55Z</dcterms:modified>
</cp:coreProperties>
</file>