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63E8A-DB61-480A-97C1-AC01C624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22FC8A-CC4C-4AA3-B5A4-6FFEFBEAE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14669-05BD-4890-AD35-2A437DB1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DA5B-D4CB-4519-8EF7-9BD7E968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8FADA-03B6-41D3-B48D-4748CDE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B042B-579E-46FD-B63A-F3E56BB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7AE11-AAE9-4D50-B0A3-D07CB43E5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CCE92-5410-45EF-9B2F-E136D831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3BB5F-40E7-449F-A99A-4099DAF1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5D840-24D2-4A1B-AB16-BFDB5FAA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7AA375-DA81-46BB-90EB-8B1FDA98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E3943F-622E-4839-AE77-C8F042A6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B1CCB-EBE9-468D-A7B5-4286EE01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85D5C-140D-4BD8-8A07-39D10057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B192-A19D-4BDC-9C98-AB7D6B6B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EBF4E-1F0A-4243-B7CF-86B59819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93884-BAB4-4F37-AA32-2FA093A8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030FE2-4885-4D04-BEE0-630A1F89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7E3D0-3B56-47B7-A76C-E4C3BB8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38822-0F88-4B94-A5CA-DBFE0A5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9F07-D84C-46EF-8BF8-CFDF38D1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4A472B-1A45-4A8B-A6B5-7D1B57E3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388E5-F911-4232-A7AD-759446F0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AC58F-B903-406D-A08B-43B0246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27F40-8E17-48E0-8A15-7F3E84D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4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943A3-0451-4176-92C2-461DF20B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31E6B-C48F-4B4B-B98A-053C23CA8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6B2384-0629-4618-820D-74C2B154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FFAC4-2CA0-4FDB-976E-969D60D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33106-62A9-4150-98E8-9DA34DAC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C4BDDD-0CC3-4854-9291-B709B8E6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0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99E0E-6D29-4F7D-972B-B91E13D2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03D14-A402-415F-B779-7792803E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F2D51-96A9-4498-8CBB-856A05DC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D779A-F87B-430B-85B3-44A069077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16F27D-3AE6-4969-B34D-D12A322C9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FA1526-8484-4086-8336-366C884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E2EB22-B69E-4969-9812-15673AE5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909C5F-8B8B-41BC-B7BC-A34D27C4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A41B-FD89-4E73-B6C5-6DFFB200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0F1836-3BFE-4FDA-ABF7-E5C4DF7C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D5FD7B-6995-4386-8D02-5FE2545A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DEE844-5871-4D3D-A771-8E4F605F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E423CC-7209-4595-9F23-19F8B72D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76B560-F954-4087-A88E-9BE82DCD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CC5BA4-F33D-4D11-B910-C6F6C549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4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0DF54-7336-413E-91C7-DB03805E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66EFB-4D4C-462D-9E07-3A71A265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9373A-B9F6-4E2D-8059-FC8357D9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3666A9-F050-4030-8226-445DA390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49074-63C8-4BE3-9985-42F739E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A7658B-DD09-4A7D-9506-97E55A90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81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4F63B-28DC-470D-9C89-EFC2C5E5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37723E-39A9-4594-8721-2F9A982E4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CA44A4-0D6E-4F0A-B720-BB6A83D4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AB881-1477-4812-B806-A041ED59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494CD-177B-4B21-BBBE-B73EF8BB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DE8A9-C347-4E7F-9800-C8AD2809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1B2063-B55B-43ED-81E1-785A2EA5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FBD26-9F4B-4AD4-A9F5-5354375E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43347-1DA2-4DFB-8DDA-B12650053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4AD8-6C0F-4900-8EAC-60D14E8260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C798C-8819-4E5C-9E82-ED61493C1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396C4-E245-4771-83D2-730C410AA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6CBC-6704-43CE-B78C-5BF093DE9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86BAB11-D927-471A-BC3D-0A971A4F39E0}"/>
              </a:ext>
            </a:extLst>
          </p:cNvPr>
          <p:cNvSpPr/>
          <p:nvPr/>
        </p:nvSpPr>
        <p:spPr>
          <a:xfrm>
            <a:off x="6470710" y="2718033"/>
            <a:ext cx="5335395" cy="3531320"/>
          </a:xfrm>
          <a:prstGeom prst="roundRect">
            <a:avLst>
              <a:gd name="adj" fmla="val 51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AF268DB-D3F7-498A-AE85-46720A96BC5E}"/>
              </a:ext>
            </a:extLst>
          </p:cNvPr>
          <p:cNvSpPr/>
          <p:nvPr/>
        </p:nvSpPr>
        <p:spPr>
          <a:xfrm>
            <a:off x="6820250" y="5048077"/>
            <a:ext cx="4867015" cy="90129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44B6D4-647D-4B9F-89F7-40BCD19C8FE8}"/>
              </a:ext>
            </a:extLst>
          </p:cNvPr>
          <p:cNvSpPr/>
          <p:nvPr/>
        </p:nvSpPr>
        <p:spPr>
          <a:xfrm>
            <a:off x="209725" y="3134336"/>
            <a:ext cx="1249959" cy="589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D194F3B-6C19-4ED5-B0B9-4804EC9F0A09}"/>
              </a:ext>
            </a:extLst>
          </p:cNvPr>
          <p:cNvSpPr/>
          <p:nvPr/>
        </p:nvSpPr>
        <p:spPr>
          <a:xfrm>
            <a:off x="1688985" y="2921990"/>
            <a:ext cx="1661020" cy="10140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– Load balancer</a:t>
            </a:r>
          </a:p>
          <a:p>
            <a:pPr algn="ctr"/>
            <a:r>
              <a:rPr lang="en-US" dirty="0"/>
              <a:t>NGINX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1F9D21A-1FC4-41EB-8316-2F767E1977D7}"/>
              </a:ext>
            </a:extLst>
          </p:cNvPr>
          <p:cNvSpPr/>
          <p:nvPr/>
        </p:nvSpPr>
        <p:spPr>
          <a:xfrm>
            <a:off x="2762778" y="791185"/>
            <a:ext cx="1853966" cy="17422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DC57779-EACB-4324-A2C0-7A80832FB64E}"/>
              </a:ext>
            </a:extLst>
          </p:cNvPr>
          <p:cNvSpPr/>
          <p:nvPr/>
        </p:nvSpPr>
        <p:spPr>
          <a:xfrm>
            <a:off x="2905391" y="891853"/>
            <a:ext cx="1543573" cy="71883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app</a:t>
            </a:r>
          </a:p>
          <a:p>
            <a:pPr algn="ctr"/>
            <a:r>
              <a:rPr lang="en-US" dirty="0"/>
              <a:t>React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DCD25C8-912D-4282-866D-625F06187556}"/>
              </a:ext>
            </a:extLst>
          </p:cNvPr>
          <p:cNvSpPr/>
          <p:nvPr/>
        </p:nvSpPr>
        <p:spPr>
          <a:xfrm>
            <a:off x="2905391" y="1705585"/>
            <a:ext cx="1543573" cy="71883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app</a:t>
            </a:r>
          </a:p>
          <a:p>
            <a:pPr algn="ctr"/>
            <a:r>
              <a:rPr lang="en-US" dirty="0"/>
              <a:t>React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167AF4C-CA3A-445B-831A-946979FED647}"/>
              </a:ext>
            </a:extLst>
          </p:cNvPr>
          <p:cNvSpPr/>
          <p:nvPr/>
        </p:nvSpPr>
        <p:spPr>
          <a:xfrm>
            <a:off x="2762778" y="4324525"/>
            <a:ext cx="1853966" cy="17422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363E4CE-D0F7-4D00-BD39-ED8F4F216BE7}"/>
              </a:ext>
            </a:extLst>
          </p:cNvPr>
          <p:cNvSpPr/>
          <p:nvPr/>
        </p:nvSpPr>
        <p:spPr>
          <a:xfrm>
            <a:off x="2905391" y="4425193"/>
            <a:ext cx="1543573" cy="71883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Node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0777EEF-184B-4592-B72E-9E49CBD76A48}"/>
              </a:ext>
            </a:extLst>
          </p:cNvPr>
          <p:cNvSpPr/>
          <p:nvPr/>
        </p:nvSpPr>
        <p:spPr>
          <a:xfrm>
            <a:off x="2905391" y="5238925"/>
            <a:ext cx="1543573" cy="71883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fr-FR" dirty="0"/>
              <a:t>Node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FEB2C29-CFDB-4B5E-9599-837999569F85}"/>
              </a:ext>
            </a:extLst>
          </p:cNvPr>
          <p:cNvSpPr/>
          <p:nvPr/>
        </p:nvSpPr>
        <p:spPr>
          <a:xfrm>
            <a:off x="6962866" y="5139833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1094B78-7B8F-43CE-9816-68672B1BDC32}"/>
              </a:ext>
            </a:extLst>
          </p:cNvPr>
          <p:cNvSpPr/>
          <p:nvPr/>
        </p:nvSpPr>
        <p:spPr>
          <a:xfrm>
            <a:off x="8524615" y="5139832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26865ED-4CEB-4539-9C61-3C9A23E1E148}"/>
              </a:ext>
            </a:extLst>
          </p:cNvPr>
          <p:cNvSpPr/>
          <p:nvPr/>
        </p:nvSpPr>
        <p:spPr>
          <a:xfrm>
            <a:off x="10097550" y="5139832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148105F-2E6B-452C-A302-73B69ABB3535}"/>
              </a:ext>
            </a:extLst>
          </p:cNvPr>
          <p:cNvSpPr/>
          <p:nvPr/>
        </p:nvSpPr>
        <p:spPr>
          <a:xfrm>
            <a:off x="4897074" y="4324525"/>
            <a:ext cx="1059109" cy="174229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3404203-4E13-4064-9A8C-6A64377B3F01}"/>
              </a:ext>
            </a:extLst>
          </p:cNvPr>
          <p:cNvSpPr/>
          <p:nvPr/>
        </p:nvSpPr>
        <p:spPr>
          <a:xfrm>
            <a:off x="6820250" y="3966158"/>
            <a:ext cx="4867015" cy="90129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BBCBFD-29C5-4C0B-8442-5D908F90D523}"/>
              </a:ext>
            </a:extLst>
          </p:cNvPr>
          <p:cNvSpPr/>
          <p:nvPr/>
        </p:nvSpPr>
        <p:spPr>
          <a:xfrm>
            <a:off x="6962866" y="4057914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3B0E3D9-0E05-48FA-B883-E0F7F45A5DE1}"/>
              </a:ext>
            </a:extLst>
          </p:cNvPr>
          <p:cNvSpPr/>
          <p:nvPr/>
        </p:nvSpPr>
        <p:spPr>
          <a:xfrm>
            <a:off x="8524615" y="4057913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D76E6D2-4132-4CB9-B3AC-BE72AD4B458A}"/>
              </a:ext>
            </a:extLst>
          </p:cNvPr>
          <p:cNvSpPr/>
          <p:nvPr/>
        </p:nvSpPr>
        <p:spPr>
          <a:xfrm>
            <a:off x="10097550" y="4057913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F0BEF96-00CF-46EF-BE7B-ED72328AED43}"/>
              </a:ext>
            </a:extLst>
          </p:cNvPr>
          <p:cNvSpPr/>
          <p:nvPr/>
        </p:nvSpPr>
        <p:spPr>
          <a:xfrm>
            <a:off x="6820250" y="2868246"/>
            <a:ext cx="4867015" cy="90129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05D1EEA-B92E-4C07-B257-393E1F06F327}"/>
              </a:ext>
            </a:extLst>
          </p:cNvPr>
          <p:cNvSpPr/>
          <p:nvPr/>
        </p:nvSpPr>
        <p:spPr>
          <a:xfrm>
            <a:off x="6962866" y="2960002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5604C06-FF56-45F8-9D30-2F579F6CB5C9}"/>
              </a:ext>
            </a:extLst>
          </p:cNvPr>
          <p:cNvSpPr/>
          <p:nvPr/>
        </p:nvSpPr>
        <p:spPr>
          <a:xfrm>
            <a:off x="8524615" y="2960001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F10481F-A2E4-4146-AFD1-6F82E5B0C923}"/>
              </a:ext>
            </a:extLst>
          </p:cNvPr>
          <p:cNvSpPr/>
          <p:nvPr/>
        </p:nvSpPr>
        <p:spPr>
          <a:xfrm>
            <a:off x="10097550" y="2960001"/>
            <a:ext cx="1451294" cy="718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mongodb</a:t>
            </a:r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2A85A2-50A3-4CF8-A7F3-36672DCADD4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519495" y="3936009"/>
            <a:ext cx="243283" cy="125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0337807-EF53-4EFF-89C8-06A7E6A7C08E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2519495" y="1662330"/>
            <a:ext cx="243283" cy="1259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90FEE0-FED5-4CE4-BD56-7ADA04AED0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9684" y="3429000"/>
            <a:ext cx="2293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A50ED8B-60D0-4F6A-97A6-186A7209F333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4616744" y="5195670"/>
            <a:ext cx="280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DEF8AE8-AACD-469E-99A2-46CFB4CB3CD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956183" y="5195670"/>
            <a:ext cx="514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8DD1E75-4FF2-4885-BD88-474BE7DCC9FD}"/>
              </a:ext>
            </a:extLst>
          </p:cNvPr>
          <p:cNvCxnSpPr>
            <a:cxnSpLocks/>
          </p:cNvCxnSpPr>
          <p:nvPr/>
        </p:nvCxnSpPr>
        <p:spPr>
          <a:xfrm>
            <a:off x="6635693" y="6135502"/>
            <a:ext cx="517041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5CFDC1-0683-4AC7-90F6-CA9342876BE8}"/>
              </a:ext>
            </a:extLst>
          </p:cNvPr>
          <p:cNvCxnSpPr>
            <a:cxnSpLocks/>
          </p:cNvCxnSpPr>
          <p:nvPr/>
        </p:nvCxnSpPr>
        <p:spPr>
          <a:xfrm flipV="1">
            <a:off x="6618915" y="2718032"/>
            <a:ext cx="0" cy="34326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97B06E32-17DE-4853-A3BE-DE7F00EC6DD0}"/>
              </a:ext>
            </a:extLst>
          </p:cNvPr>
          <p:cNvSpPr txBox="1"/>
          <p:nvPr/>
        </p:nvSpPr>
        <p:spPr>
          <a:xfrm>
            <a:off x="6474905" y="2358723"/>
            <a:ext cx="184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</a:t>
            </a:r>
            <a:r>
              <a:rPr lang="en-US" sz="2000" dirty="0"/>
              <a:t>replicas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F51298D-23EA-4374-9477-0F68B78725E0}"/>
              </a:ext>
            </a:extLst>
          </p:cNvPr>
          <p:cNvSpPr txBox="1"/>
          <p:nvPr/>
        </p:nvSpPr>
        <p:spPr>
          <a:xfrm>
            <a:off x="10807820" y="6185351"/>
            <a:ext cx="145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Sharding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31536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Yanis Bouzidi</dc:creator>
  <cp:lastModifiedBy>Yanis Bouzidi</cp:lastModifiedBy>
  <cp:revision>4</cp:revision>
  <dcterms:created xsi:type="dcterms:W3CDTF">2020-06-26T11:40:03Z</dcterms:created>
  <dcterms:modified xsi:type="dcterms:W3CDTF">2020-06-26T12:10:37Z</dcterms:modified>
</cp:coreProperties>
</file>