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F6E5-DAE5-4AC9-B3C6-6CE2E904B3A3}" type="datetimeFigureOut">
              <a:rPr lang="cs-CZ" smtClean="0"/>
              <a:t>4. 5. 2017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FEB1-441E-4A50-9327-06C0677A3D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04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F6E5-DAE5-4AC9-B3C6-6CE2E904B3A3}" type="datetimeFigureOut">
              <a:rPr lang="cs-CZ" smtClean="0"/>
              <a:t>4. 5. 2017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FEB1-441E-4A50-9327-06C0677A3D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90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F6E5-DAE5-4AC9-B3C6-6CE2E904B3A3}" type="datetimeFigureOut">
              <a:rPr lang="cs-CZ" smtClean="0"/>
              <a:t>4. 5. 2017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FEB1-441E-4A50-9327-06C0677A3D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012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F6E5-DAE5-4AC9-B3C6-6CE2E904B3A3}" type="datetimeFigureOut">
              <a:rPr lang="cs-CZ" smtClean="0"/>
              <a:t>4. 5. 2017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FEB1-441E-4A50-9327-06C0677A3D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829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F6E5-DAE5-4AC9-B3C6-6CE2E904B3A3}" type="datetimeFigureOut">
              <a:rPr lang="cs-CZ" smtClean="0"/>
              <a:t>4. 5. 2017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FEB1-441E-4A50-9327-06C0677A3D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50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F6E5-DAE5-4AC9-B3C6-6CE2E904B3A3}" type="datetimeFigureOut">
              <a:rPr lang="cs-CZ" smtClean="0"/>
              <a:t>4. 5. 2017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FEB1-441E-4A50-9327-06C0677A3D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83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F6E5-DAE5-4AC9-B3C6-6CE2E904B3A3}" type="datetimeFigureOut">
              <a:rPr lang="cs-CZ" smtClean="0"/>
              <a:t>4. 5. 2017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FEB1-441E-4A50-9327-06C0677A3D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965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F6E5-DAE5-4AC9-B3C6-6CE2E904B3A3}" type="datetimeFigureOut">
              <a:rPr lang="cs-CZ" smtClean="0"/>
              <a:t>4. 5. 2017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FEB1-441E-4A50-9327-06C0677A3D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045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F6E5-DAE5-4AC9-B3C6-6CE2E904B3A3}" type="datetimeFigureOut">
              <a:rPr lang="cs-CZ" smtClean="0"/>
              <a:t>4. 5. 2017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FEB1-441E-4A50-9327-06C0677A3D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882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F6E5-DAE5-4AC9-B3C6-6CE2E904B3A3}" type="datetimeFigureOut">
              <a:rPr lang="cs-CZ" smtClean="0"/>
              <a:t>4. 5. 2017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FEB1-441E-4A50-9327-06C0677A3D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225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F6E5-DAE5-4AC9-B3C6-6CE2E904B3A3}" type="datetimeFigureOut">
              <a:rPr lang="cs-CZ" smtClean="0"/>
              <a:t>4. 5. 2017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FEB1-441E-4A50-9327-06C0677A3D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03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AF6E5-DAE5-4AC9-B3C6-6CE2E904B3A3}" type="datetimeFigureOut">
              <a:rPr lang="cs-CZ" smtClean="0"/>
              <a:t>4. 5. 2017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FEB1-441E-4A50-9327-06C0677A3D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305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197" y="1189686"/>
            <a:ext cx="9144000" cy="2387600"/>
          </a:xfrm>
        </p:spPr>
        <p:txBody>
          <a:bodyPr>
            <a:normAutofit/>
          </a:bodyPr>
          <a:lstStyle/>
          <a:p>
            <a:r>
              <a:rPr lang="cs-CZ" sz="8000" b="1" dirty="0" err="1" smtClean="0"/>
              <a:t>Coolečník</a:t>
            </a:r>
            <a:endParaRPr lang="cs-CZ" sz="80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23337" y="5666703"/>
            <a:ext cx="4657860" cy="689433"/>
          </a:xfrm>
        </p:spPr>
        <p:txBody>
          <a:bodyPr/>
          <a:lstStyle/>
          <a:p>
            <a:r>
              <a:rPr lang="cs-CZ" dirty="0" smtClean="0"/>
              <a:t>Stav projektu k 4. 5. 2017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651" y="723419"/>
            <a:ext cx="3727092" cy="37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2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5400" b="1" dirty="0" smtClean="0"/>
              <a:t>Co je hotovo?</a:t>
            </a:r>
            <a:endParaRPr lang="cs-CZ" sz="54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Komunikace </a:t>
            </a:r>
            <a:r>
              <a:rPr lang="cs-CZ" dirty="0" err="1" smtClean="0"/>
              <a:t>backend</a:t>
            </a:r>
            <a:r>
              <a:rPr lang="cs-CZ" dirty="0" smtClean="0"/>
              <a:t> – </a:t>
            </a:r>
            <a:r>
              <a:rPr lang="cs-CZ" dirty="0" err="1" smtClean="0"/>
              <a:t>frontend</a:t>
            </a:r>
            <a:r>
              <a:rPr lang="cs-CZ" dirty="0" smtClean="0"/>
              <a:t> (většina)</a:t>
            </a:r>
          </a:p>
          <a:p>
            <a:r>
              <a:rPr lang="cs-CZ" dirty="0" smtClean="0"/>
              <a:t>Karambol</a:t>
            </a:r>
          </a:p>
          <a:p>
            <a:r>
              <a:rPr lang="cs-CZ" dirty="0" smtClean="0"/>
              <a:t>Profilová stránka (dokončování)</a:t>
            </a:r>
          </a:p>
          <a:p>
            <a:r>
              <a:rPr lang="cs-CZ" dirty="0"/>
              <a:t>S</a:t>
            </a:r>
            <a:r>
              <a:rPr lang="cs-CZ" dirty="0" smtClean="0"/>
              <a:t>tránka „Přátelé“ (dokončování)</a:t>
            </a:r>
          </a:p>
          <a:p>
            <a:r>
              <a:rPr lang="cs-CZ" dirty="0" smtClean="0"/>
              <a:t>Odhlášení z aplikace</a:t>
            </a:r>
          </a:p>
          <a:p>
            <a:r>
              <a:rPr lang="cs-CZ" dirty="0" smtClean="0"/>
              <a:t>Testovací strategie</a:t>
            </a:r>
          </a:p>
          <a:p>
            <a:r>
              <a:rPr lang="cs-CZ" dirty="0" smtClean="0"/>
              <a:t>Integrační testy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034" y="2717443"/>
            <a:ext cx="3321676" cy="332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6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5400" b="1" dirty="0" smtClean="0"/>
              <a:t>Co dál?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Dodělat poslední drobnosti</a:t>
            </a:r>
          </a:p>
          <a:p>
            <a:r>
              <a:rPr lang="cs-CZ" dirty="0" smtClean="0"/>
              <a:t>Testovat, testovat, testovat!</a:t>
            </a:r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76" y="2970257"/>
            <a:ext cx="4402498" cy="2928267"/>
          </a:xfrm>
          <a:prstGeom prst="rect">
            <a:avLst/>
          </a:prstGeom>
        </p:spPr>
      </p:pic>
      <p:cxnSp>
        <p:nvCxnSpPr>
          <p:cNvPr id="6" name="Přímá spojnice 5"/>
          <p:cNvCxnSpPr/>
          <p:nvPr/>
        </p:nvCxnSpPr>
        <p:spPr>
          <a:xfrm>
            <a:off x="6478073" y="2970257"/>
            <a:ext cx="4875727" cy="320670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římá spojnice 6"/>
          <p:cNvCxnSpPr/>
          <p:nvPr/>
        </p:nvCxnSpPr>
        <p:spPr>
          <a:xfrm flipV="1">
            <a:off x="6962809" y="2691818"/>
            <a:ext cx="4081565" cy="362008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80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5400" b="1" dirty="0" smtClean="0"/>
              <a:t>Odpracováno…</a:t>
            </a:r>
            <a:endParaRPr lang="cs-CZ" sz="54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Aneta </a:t>
            </a:r>
            <a:r>
              <a:rPr lang="cs-CZ" dirty="0" smtClean="0"/>
              <a:t>Volfová - 10h</a:t>
            </a:r>
            <a:endParaRPr lang="cs-CZ" dirty="0"/>
          </a:p>
          <a:p>
            <a:r>
              <a:rPr lang="cs-CZ" dirty="0" err="1"/>
              <a:t>Artem</a:t>
            </a:r>
            <a:r>
              <a:rPr lang="cs-CZ" dirty="0"/>
              <a:t> </a:t>
            </a:r>
            <a:r>
              <a:rPr lang="cs-CZ" dirty="0" err="1" smtClean="0"/>
              <a:t>Kelpe</a:t>
            </a:r>
            <a:r>
              <a:rPr lang="cs-CZ" dirty="0" smtClean="0"/>
              <a:t> </a:t>
            </a:r>
            <a:r>
              <a:rPr lang="cs-CZ" dirty="0" smtClean="0"/>
              <a:t>– 9,5h</a:t>
            </a:r>
            <a:endParaRPr lang="cs-CZ" dirty="0"/>
          </a:p>
          <a:p>
            <a:r>
              <a:rPr lang="cs-CZ" dirty="0"/>
              <a:t>Erik </a:t>
            </a:r>
            <a:r>
              <a:rPr lang="cs-CZ" dirty="0" err="1" smtClean="0"/>
              <a:t>Lehocký</a:t>
            </a:r>
            <a:r>
              <a:rPr lang="cs-CZ" dirty="0" smtClean="0"/>
              <a:t> - 9h</a:t>
            </a:r>
            <a:endParaRPr lang="cs-CZ" dirty="0"/>
          </a:p>
          <a:p>
            <a:r>
              <a:rPr lang="cs-CZ" dirty="0" err="1"/>
              <a:t>Liaisan</a:t>
            </a:r>
            <a:r>
              <a:rPr lang="cs-CZ" dirty="0"/>
              <a:t> </a:t>
            </a:r>
            <a:r>
              <a:rPr lang="cs-CZ" dirty="0" err="1" smtClean="0"/>
              <a:t>Gareeva</a:t>
            </a:r>
            <a:r>
              <a:rPr lang="cs-CZ" dirty="0" smtClean="0"/>
              <a:t> - 4h</a:t>
            </a:r>
            <a:endParaRPr lang="cs-CZ" dirty="0"/>
          </a:p>
          <a:p>
            <a:r>
              <a:rPr lang="cs-CZ" dirty="0"/>
              <a:t>Michal </a:t>
            </a:r>
            <a:r>
              <a:rPr lang="cs-CZ" dirty="0" err="1" smtClean="0"/>
              <a:t>Habel</a:t>
            </a:r>
            <a:r>
              <a:rPr lang="cs-CZ" dirty="0" smtClean="0"/>
              <a:t> </a:t>
            </a:r>
            <a:r>
              <a:rPr lang="cs-CZ" dirty="0" smtClean="0"/>
              <a:t>– 4,5h</a:t>
            </a:r>
            <a:endParaRPr lang="cs-CZ" dirty="0"/>
          </a:p>
          <a:p>
            <a:r>
              <a:rPr lang="cs-CZ" dirty="0" smtClean="0"/>
              <a:t>Tomáš Hodek - 7h</a:t>
            </a:r>
            <a:endParaRPr lang="cs-CZ" dirty="0"/>
          </a:p>
          <a:p>
            <a:r>
              <a:rPr lang="cs-CZ" dirty="0" err="1"/>
              <a:t>Yan</a:t>
            </a:r>
            <a:r>
              <a:rPr lang="cs-CZ" dirty="0"/>
              <a:t> </a:t>
            </a:r>
            <a:r>
              <a:rPr lang="cs-CZ" dirty="0" err="1" smtClean="0"/>
              <a:t>Doroshenko</a:t>
            </a:r>
            <a:r>
              <a:rPr lang="cs-CZ" dirty="0"/>
              <a:t> </a:t>
            </a:r>
            <a:r>
              <a:rPr lang="cs-CZ" dirty="0" smtClean="0"/>
              <a:t>- 12h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636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5400" b="1" dirty="0" smtClean="0"/>
              <a:t>Děkuji za pozornost. </a:t>
            </a:r>
          </a:p>
          <a:p>
            <a:pPr marL="0" indent="0" algn="ctr">
              <a:buNone/>
            </a:pPr>
            <a:endParaRPr lang="cs-CZ" sz="5400" b="1" dirty="0"/>
          </a:p>
          <a:p>
            <a:pPr marL="0" indent="0" algn="ctr">
              <a:buNone/>
            </a:pPr>
            <a:r>
              <a:rPr lang="cs-CZ" sz="5400" b="1" dirty="0" smtClean="0"/>
              <a:t>Otázky?</a:t>
            </a:r>
            <a:endParaRPr lang="cs-CZ" sz="5400" b="1" dirty="0"/>
          </a:p>
        </p:txBody>
      </p:sp>
    </p:spTree>
    <p:extLst>
      <p:ext uri="{BB962C8B-B14F-4D97-AF65-F5344CB8AC3E}">
        <p14:creationId xmlns:p14="http://schemas.microsoft.com/office/powerpoint/2010/main" val="426639985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88</Words>
  <Application>Microsoft Office PowerPoint</Application>
  <PresentationFormat>Širokoúhlá obrazovka</PresentationFormat>
  <Paragraphs>24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Coolečník</vt:lpstr>
      <vt:lpstr>Co je hotovo?</vt:lpstr>
      <vt:lpstr>Co dál?</vt:lpstr>
      <vt:lpstr>Odpracováno…</vt:lpstr>
      <vt:lpstr>Prezentace aplikace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Coolečník</dc:title>
  <dc:creator>Aneta Volfová</dc:creator>
  <cp:lastModifiedBy>Aneta Volfová</cp:lastModifiedBy>
  <cp:revision>19</cp:revision>
  <dcterms:created xsi:type="dcterms:W3CDTF">2017-05-03T20:18:18Z</dcterms:created>
  <dcterms:modified xsi:type="dcterms:W3CDTF">2017-05-04T09:06:18Z</dcterms:modified>
</cp:coreProperties>
</file>