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h_o6at79FNM7JUb_a-ZrGoFd8l4lm1_dQU6712VexUk/edit?usp=sharing" TargetMode="External"/><Relationship Id="rId4" Type="http://schemas.openxmlformats.org/officeDocument/2006/relationships/hyperlink" Target="https://drive.google.com/file/d/0B-v7l_jYjjHaVVI1YW9BTXNtTzQ/view?usp=sharing" TargetMode="External"/><Relationship Id="rId5" Type="http://schemas.openxmlformats.org/officeDocument/2006/relationships/hyperlink" Target="https://drive.google.com/drive/folders/0B4xFoMf7fsvjWEM4NkZTRXE3XzA?usp=sharing" TargetMode="External"/><Relationship Id="rId6" Type="http://schemas.openxmlformats.org/officeDocument/2006/relationships/hyperlink" Target="http://drive.google.com/open?id=1R1rvPo7Ir8MdXMZh3t5uMsw3K7bc6OHL-kTwtqa-5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Coolečník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25"/>
            <a:ext cx="84264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 sz="2000"/>
              <a:t>Hodek, Lehocký, Habel, Volfová, Doroshenko, Kelpe, Gareeva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Zadání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Distribuovaná aplikace pro sledování a zaznamenávání kulečníkových výsledků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Průběžné zadávání průběhu hry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Zobrazení výsledků a statistik odehraných her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Optimalizace pro telefony i desktop zařízení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Tým a jeho organizace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Aneta Volfová, Artem Kelpe, Erik Lehocký, Liaisan Gareeva, Michal Habel, Tomáš Hodek, Yan Doroshenko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1. období: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Manažer projektu: Tomáš Hodek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Leader pro analýzu: Erik Lehocký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Leader pro implementaci: Artem Kelpe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Google Drive, Discord, Gitlab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Posledních 14 dní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Sestavení a prvotní organizace týmu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2 osobní schůzky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Vytvoření dokumentů s požadavky, use case, bussines modely a projektového plánu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Rozvržení a prodiskutování řešení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Stanovení práce a technologií pro implementaci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Rozdělení bodů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Naše řešení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401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Webová aplikace, optimalizovaná pro mobilní zařízení i pro desktop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2 typy her: 8-pool, karambol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Možnost hrát bez registrace nebo si založit profil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Pro registrované možnost statistik odehraných her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Hra pro více hráčů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Možnost hrát jako “guest” nebo přihlášený uživatel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cs">
                <a:solidFill>
                  <a:srgbClr val="000000"/>
                </a:solidFill>
              </a:rPr>
              <a:t>Offline hra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Dokumenty k projektu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cs" u="sng">
                <a:solidFill>
                  <a:schemeClr val="hlink"/>
                </a:solidFill>
                <a:hlinkClick r:id="rId3"/>
              </a:rPr>
              <a:t>Detailní požadavky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cs" u="sng">
                <a:solidFill>
                  <a:schemeClr val="hlink"/>
                </a:solidFill>
                <a:hlinkClick r:id="rId4"/>
              </a:rPr>
              <a:t>UseCase diagram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cs" u="sng">
                <a:solidFill>
                  <a:schemeClr val="hlink"/>
                </a:solidFill>
                <a:hlinkClick r:id="rId5"/>
              </a:rPr>
              <a:t>Modely Bussines procesů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cs" u="sng">
                <a:solidFill>
                  <a:schemeClr val="hlink"/>
                </a:solidFill>
                <a:hlinkClick r:id="rId6"/>
              </a:rPr>
              <a:t>Projektový plán (1. verze)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cs"/>
              <a:t>Více na Google Drive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