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8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40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01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689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7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7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2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0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89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7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4BB856-F1DA-42A3-ABA6-0C519492B8AE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8A0E44-5A37-4221-BEED-15BDCC7A9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4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35BC-39D7-562B-9EE3-8A4A512E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86800" cy="763587"/>
          </a:xfrm>
        </p:spPr>
        <p:txBody>
          <a:bodyPr>
            <a:normAutofit/>
          </a:bodyPr>
          <a:lstStyle/>
          <a:p>
            <a:r>
              <a:rPr lang="pt-BR" sz="3600" b="1" u="sng" dirty="0">
                <a:latin typeface="Algerian" panose="04020705040A02060702" pitchFamily="82" charset="0"/>
              </a:rPr>
              <a:t>METODOLOGIA DE XP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85D536-B807-072F-03AA-534300B9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1885950"/>
            <a:ext cx="8686800" cy="3371850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Sitka Text" panose="02000505000000020004" pitchFamily="2" charset="0"/>
              </a:rPr>
              <a:t>INTRODUÇÃO</a:t>
            </a:r>
            <a:br>
              <a:rPr lang="pt-BR" sz="2000" dirty="0"/>
            </a:br>
            <a: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  <a:t>Extreme Programming (XP) é um método ágil criado no final</a:t>
            </a:r>
            <a:b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</a:br>
            <a: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  <a:t>da década de 90 para desenvolvimento de software. </a:t>
            </a:r>
            <a:b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</a:br>
            <a: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  <a:t>É uma metodologia que </a:t>
            </a:r>
            <a: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  <a:t>tem como objetivo criar sistemas</a:t>
            </a:r>
            <a:b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</a:br>
            <a: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  <a:t>com alta qualidade, com base em uma interação próxima </a:t>
            </a:r>
            <a:b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</a:br>
            <a: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  <a:t>com os clientes, testagem constantee ciclos </a:t>
            </a:r>
            <a:b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</a:br>
            <a:r>
              <a:rPr lang="pt-PT" sz="1800" b="0" dirty="0">
                <a:solidFill>
                  <a:srgbClr val="040C28"/>
                </a:solidFill>
                <a:effectLst/>
                <a:latin typeface="Sitka Text" panose="02000505000000020004" pitchFamily="2" charset="0"/>
              </a:rPr>
              <a:t>de desenvolvimento curtos</a:t>
            </a:r>
            <a:r>
              <a:rPr lang="pt-PT" sz="1800" b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  <a:t>.</a:t>
            </a:r>
            <a:endParaRPr lang="pt-BR" sz="1800" b="0" dirty="0">
              <a:solidFill>
                <a:srgbClr val="1F1F1F"/>
              </a:solidFill>
              <a:effectLst/>
              <a:latin typeface="Sitka Text" panose="02000505000000020004" pitchFamily="2" charset="0"/>
            </a:endParaRPr>
          </a:p>
          <a:p>
            <a:br>
              <a:rPr lang="pt-PT" sz="1800" b="0" i="0" dirty="0">
                <a:solidFill>
                  <a:srgbClr val="1F1F1F"/>
                </a:solidFill>
                <a:effectLst/>
                <a:latin typeface="Sitka Text" panose="02000505000000020004" pitchFamily="2" charset="0"/>
              </a:rPr>
            </a:br>
            <a:br>
              <a:rPr lang="pt-BR" sz="1800" dirty="0">
                <a:latin typeface="Sitka Text" panose="02000505000000020004" pitchFamily="2" charset="0"/>
              </a:rPr>
            </a:br>
            <a:endParaRPr lang="pt-BR" sz="1800" dirty="0">
              <a:latin typeface="Sitka Text" panose="020005050000000200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8F7DB-C262-861D-4A7F-7F8C3EBD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63" y="-241299"/>
            <a:ext cx="3038475" cy="19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DF7F4-6672-829E-FABC-4AE1475A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-2228850"/>
            <a:ext cx="8259763" cy="62198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u="sng" dirty="0">
                <a:latin typeface="Algerian" panose="04020705040A02060702" pitchFamily="82" charset="0"/>
              </a:rPr>
              <a:t>definição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61FE9B-71D8-5D09-D7B1-79891ADAAFB3}"/>
              </a:ext>
            </a:extLst>
          </p:cNvPr>
          <p:cNvSpPr txBox="1"/>
          <p:nvPr/>
        </p:nvSpPr>
        <p:spPr>
          <a:xfrm>
            <a:off x="409575" y="1230302"/>
            <a:ext cx="6105524" cy="523220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Sitka Text" panose="02000505000000020004" pitchFamily="2" charset="0"/>
              </a:rPr>
              <a:t>O desenvolvimento de sistemas é um processo que envolve a criação de softwares para atender às necessidades das empresas. Esse processo começa com a análise das necessidades dos usuários e da empresa, e a partir daí, os desenvolvedores trabalham na criação do design do sistema, codificação, testes e documentação. A meta final é implantar o software e garantir sua operação contínua.</a:t>
            </a:r>
          </a:p>
          <a:p>
            <a:endParaRPr lang="pt-BR" sz="1600" b="1" dirty="0">
              <a:solidFill>
                <a:schemeClr val="bg1"/>
              </a:solidFill>
              <a:latin typeface="Sitka Text" panose="02000505000000020004" pitchFamily="2" charset="0"/>
            </a:endParaRPr>
          </a:p>
          <a:p>
            <a:r>
              <a:rPr lang="pt-BR" sz="1600" b="1" dirty="0">
                <a:solidFill>
                  <a:schemeClr val="bg1"/>
                </a:solidFill>
                <a:latin typeface="Sitka Text" panose="02000505000000020004" pitchFamily="2" charset="0"/>
              </a:rPr>
              <a:t>Os desenvolvedores usam ferramentas e tecnologias específicas para criar o software, como linguagens de programação e frameworks, e podem trabalhar dentro de uma equipe ou terceirizar o desenvolvimento para uma empresa especializada.</a:t>
            </a:r>
          </a:p>
          <a:p>
            <a:endParaRPr lang="pt-BR" sz="1600" b="1" dirty="0">
              <a:solidFill>
                <a:schemeClr val="bg1"/>
              </a:solidFill>
              <a:latin typeface="Sitka Text" panose="02000505000000020004" pitchFamily="2" charset="0"/>
            </a:endParaRPr>
          </a:p>
          <a:p>
            <a:r>
              <a:rPr lang="pt-BR" sz="1600" b="1" dirty="0">
                <a:solidFill>
                  <a:schemeClr val="bg1"/>
                </a:solidFill>
                <a:latin typeface="Sitka Text" panose="02000505000000020004" pitchFamily="2" charset="0"/>
              </a:rPr>
              <a:t>Essa é uma área dinâmica que está em constante evolução e que tem um papel fundamental na melhoria dos processos de negócios e na satisfação dos usuários e clientes. É um processo crítico para empresas que buscam se destacar em um mercado competitivo e em constante mudança.</a:t>
            </a:r>
          </a:p>
          <a:p>
            <a:endParaRPr lang="pt-BR" sz="1400" b="1" dirty="0">
              <a:solidFill>
                <a:schemeClr val="bg1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D372-93BF-BD0E-BD98-1A4D9A31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7" y="239182"/>
            <a:ext cx="8534400" cy="16848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u="sng" dirty="0">
                <a:latin typeface="Algerian" panose="04020705040A02060702" pitchFamily="82" charset="0"/>
              </a:rPr>
              <a:t>Papéis e responsabilidades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893E7-4139-08F6-BF14-43C2F0E5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7" y="1428750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Sitka Text" panose="02000505000000020004" pitchFamily="2" charset="0"/>
              </a:rPr>
              <a:t>De acordo com o dicionário online </a:t>
            </a:r>
            <a:r>
              <a:rPr lang="pt-BR" b="1" dirty="0" err="1">
                <a:solidFill>
                  <a:schemeClr val="bg1"/>
                </a:solidFill>
                <a:latin typeface="Sitka Text" panose="02000505000000020004" pitchFamily="2" charset="0"/>
              </a:rPr>
              <a:t>Priberam</a:t>
            </a:r>
            <a:r>
              <a:rPr lang="pt-BR" b="1" dirty="0">
                <a:solidFill>
                  <a:schemeClr val="bg1"/>
                </a:solidFill>
                <a:latin typeface="Sitka Text" panose="02000505000000020004" pitchFamily="2" charset="0"/>
              </a:rPr>
              <a:t>, papel é “uma função que algo ou alguém tem” e responsabilidade se define como "obrigação de responder pelas ações próprias, pelas dos outros ou pelas coisas confiadas".</a:t>
            </a:r>
          </a:p>
          <a:p>
            <a:endParaRPr lang="pt-BR" b="1" dirty="0">
              <a:solidFill>
                <a:schemeClr val="bg1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Sitka Text" panose="02000505000000020004" pitchFamily="2" charset="0"/>
              </a:rPr>
              <a:t>Se aplicarmos essas definições a uma equipe de trabalho, os papéis e responsabilidades são as funções e atribuições específicas desempenhadas por cada membro de um grupo de pessoas no ambiente profissional com o objetivo de garantir a produtividade e a eficiência. Tudo isso contribui para a formação de equipes de alto desempenho.</a:t>
            </a:r>
          </a:p>
          <a:p>
            <a:endParaRPr lang="pt-BR" b="1" dirty="0">
              <a:solidFill>
                <a:schemeClr val="bg1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Sitka Text" panose="02000505000000020004" pitchFamily="2" charset="0"/>
              </a:rPr>
              <a:t>No entanto, para atribuir responsabilidades individuais a cada membro e permitir que o grupo de trabalho funcione como uma peça única, é fundamental conhecer as fortalezas e fraquezas de cada pessoa. Dessa forma, é possível ter mais motivação para executar tarefas, o que permite a cada indivíduo explorar seu potencial máximo e agregar novos conhecimentos aos projetos.</a:t>
            </a:r>
          </a:p>
        </p:txBody>
      </p:sp>
    </p:spTree>
    <p:extLst>
      <p:ext uri="{BB962C8B-B14F-4D97-AF65-F5344CB8AC3E}">
        <p14:creationId xmlns:p14="http://schemas.microsoft.com/office/powerpoint/2010/main" val="371910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42CE4-853C-460F-5BC7-1C30C8D2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2" y="214841"/>
            <a:ext cx="8904287" cy="150706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u="sng" dirty="0">
                <a:latin typeface="Algerian" panose="04020705040A02060702" pitchFamily="82" charset="0"/>
              </a:rPr>
              <a:t>Aplicação a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76D1C-B0F8-98BA-A149-6F687839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333500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pt-BR" sz="1900" b="1" i="0" dirty="0">
                <a:solidFill>
                  <a:schemeClr val="bg1"/>
                </a:solidFill>
                <a:effectLst/>
                <a:latin typeface="Sitka Text" panose="02000505000000020004" pitchFamily="2" charset="0"/>
              </a:rPr>
              <a:t>A gestão de projetos de software é uma área que aborda o planejamento, execução e acompanhamento de projetos relacionados ao desenvolvimento de softwares, como o nome indica.</a:t>
            </a:r>
          </a:p>
          <a:p>
            <a:pPr marL="0" indent="0" algn="l">
              <a:buNone/>
            </a:pPr>
            <a:r>
              <a:rPr lang="pt-BR" sz="1900" b="1" i="0" dirty="0">
                <a:solidFill>
                  <a:schemeClr val="bg1"/>
                </a:solidFill>
                <a:effectLst/>
                <a:latin typeface="Sitka Text" panose="02000505000000020004" pitchFamily="2" charset="0"/>
              </a:rPr>
              <a:t>É só pensar que a gestão de projetos, por si só, se refere à estratégia de unir técnicas, recursos e competências para alcançar um propósito de forma otimizada e controlada. </a:t>
            </a:r>
          </a:p>
          <a:p>
            <a:pPr marL="0" indent="0" algn="l">
              <a:buNone/>
            </a:pPr>
            <a:r>
              <a:rPr lang="pt-BR" sz="1900" b="1" i="0" dirty="0">
                <a:solidFill>
                  <a:schemeClr val="bg1"/>
                </a:solidFill>
                <a:effectLst/>
                <a:latin typeface="Sitka Text" panose="02000505000000020004" pitchFamily="2" charset="0"/>
              </a:rPr>
              <a:t>Ou seja, esse sistema visa coordenar eficientemente todas as etapas de um projeto desde a elaboração até a conclusão dele, de tal maneira que todos os recursos reunidos sejam usados de um jeito eficaz e os objetivos sejam atingidos.</a:t>
            </a:r>
          </a:p>
          <a:p>
            <a:pPr marL="0" indent="0" algn="l">
              <a:buNone/>
            </a:pPr>
            <a:r>
              <a:rPr lang="pt-BR" sz="1900" b="1" i="0" dirty="0">
                <a:solidFill>
                  <a:schemeClr val="bg1"/>
                </a:solidFill>
                <a:effectLst/>
                <a:latin typeface="Sitka Text" panose="02000505000000020004" pitchFamily="2" charset="0"/>
              </a:rPr>
              <a:t>Portanto, a gestão voltada para o desenvolvimento de software diz respeito a toda essa logística aplicada no ciclo de vida da elaboração do software em questão para que ele seja concluído dentro do prazo estipulado.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95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2029E-749A-684A-952F-769C5246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5000" b="1" u="sng" dirty="0">
                <a:solidFill>
                  <a:schemeClr val="bg1"/>
                </a:solidFill>
                <a:latin typeface="Segoe Print" panose="02000600000000000000" pitchFamily="2" charset="0"/>
              </a:rPr>
              <a:t>fim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5C3A01-C3C2-84F4-4FDB-CA054B9243F4}"/>
              </a:ext>
            </a:extLst>
          </p:cNvPr>
          <p:cNvSpPr txBox="1"/>
          <p:nvPr/>
        </p:nvSpPr>
        <p:spPr>
          <a:xfrm>
            <a:off x="0" y="607695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u="sng" dirty="0">
                <a:solidFill>
                  <a:srgbClr val="7CDDF4"/>
                </a:solidFill>
                <a:latin typeface="Magneto" panose="04030805050802020D02" pitchFamily="82" charset="0"/>
              </a:rPr>
              <a:t>Arthur da silva kampine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E32C44-78FA-589E-62CD-BF5E580C0692}"/>
              </a:ext>
            </a:extLst>
          </p:cNvPr>
          <p:cNvSpPr txBox="1"/>
          <p:nvPr/>
        </p:nvSpPr>
        <p:spPr>
          <a:xfrm>
            <a:off x="0" y="6305550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u="sng" dirty="0">
                <a:solidFill>
                  <a:srgbClr val="7CDDF4"/>
                </a:solidFill>
                <a:latin typeface="Magneto" panose="04030805050802020D02" pitchFamily="82" charset="0"/>
              </a:rPr>
              <a:t>Yan </a:t>
            </a:r>
            <a:r>
              <a:rPr lang="pt-BR" sz="1400" b="1" u="sng" dirty="0">
                <a:solidFill>
                  <a:srgbClr val="7CDDF4"/>
                </a:solidFill>
                <a:latin typeface="Magneto" panose="04030805050802020D02" pitchFamily="82" charset="0"/>
              </a:rPr>
              <a:t>Gabriel</a:t>
            </a:r>
            <a:r>
              <a:rPr lang="pt-BR" sz="1600" b="1" u="sng" dirty="0">
                <a:solidFill>
                  <a:srgbClr val="7CDDF4"/>
                </a:solidFill>
                <a:latin typeface="Magneto" panose="04030805050802020D02" pitchFamily="82" charset="0"/>
              </a:rPr>
              <a:t> Sousa Gomes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F4F84-E5A0-0F79-714F-92C7DEF3B8F6}"/>
              </a:ext>
            </a:extLst>
          </p:cNvPr>
          <p:cNvSpPr txBox="1"/>
          <p:nvPr/>
        </p:nvSpPr>
        <p:spPr>
          <a:xfrm>
            <a:off x="10648950" y="6384727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u="sng" dirty="0">
                <a:solidFill>
                  <a:srgbClr val="7CDDF4"/>
                </a:solidFill>
                <a:latin typeface="Magneto" panose="04030805050802020D02" pitchFamily="82" charset="0"/>
              </a:rPr>
              <a:t>20/03/2024</a:t>
            </a:r>
          </a:p>
        </p:txBody>
      </p:sp>
    </p:spTree>
    <p:extLst>
      <p:ext uri="{BB962C8B-B14F-4D97-AF65-F5344CB8AC3E}">
        <p14:creationId xmlns:p14="http://schemas.microsoft.com/office/powerpoint/2010/main" val="34696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535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Century Gothic</vt:lpstr>
      <vt:lpstr>Magneto</vt:lpstr>
      <vt:lpstr>Segoe Print</vt:lpstr>
      <vt:lpstr>Sitka Text</vt:lpstr>
      <vt:lpstr>Wingdings 3</vt:lpstr>
      <vt:lpstr>Fatia</vt:lpstr>
      <vt:lpstr>METODOLOGIA DE XP</vt:lpstr>
      <vt:lpstr>definição</vt:lpstr>
      <vt:lpstr>Papéis e responsabilidades</vt:lpstr>
      <vt:lpstr>Aplicação a gestão de projetos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XP</dc:title>
  <dc:creator>Aluno</dc:creator>
  <cp:lastModifiedBy>Aluno</cp:lastModifiedBy>
  <cp:revision>1</cp:revision>
  <dcterms:created xsi:type="dcterms:W3CDTF">2024-03-20T17:50:36Z</dcterms:created>
  <dcterms:modified xsi:type="dcterms:W3CDTF">2024-03-20T19:36:50Z</dcterms:modified>
</cp:coreProperties>
</file>