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Service automation portal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962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680" y="837194"/>
            <a:ext cx="3251629" cy="34256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9164" y="1774753"/>
            <a:ext cx="1943100" cy="1733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072" y="2022403"/>
            <a:ext cx="38957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1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492" y="4660326"/>
            <a:ext cx="8534400" cy="1507067"/>
          </a:xfrm>
        </p:spPr>
        <p:txBody>
          <a:bodyPr/>
          <a:lstStyle/>
          <a:p>
            <a:r>
              <a:rPr lang="en-US" dirty="0" smtClean="0"/>
              <a:t>Login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93" y="387178"/>
            <a:ext cx="11583232" cy="44225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0130" y="6093252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Authenticate with Django using Django Rest Framework Simple JWT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0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472" y="5350933"/>
            <a:ext cx="8534400" cy="1507067"/>
          </a:xfrm>
        </p:spPr>
        <p:txBody>
          <a:bodyPr/>
          <a:lstStyle/>
          <a:p>
            <a:r>
              <a:rPr lang="en-US" dirty="0" smtClean="0"/>
              <a:t>Landing Page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7" y="185126"/>
            <a:ext cx="11524734" cy="563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2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95" y="5350933"/>
            <a:ext cx="8534400" cy="1507067"/>
          </a:xfrm>
        </p:spPr>
        <p:txBody>
          <a:bodyPr/>
          <a:lstStyle/>
          <a:p>
            <a:r>
              <a:rPr lang="en-US" dirty="0" smtClean="0"/>
              <a:t>DATA </a:t>
            </a:r>
            <a:r>
              <a:rPr lang="en-US" dirty="0" err="1" smtClean="0"/>
              <a:t>Anayltics</a:t>
            </a:r>
            <a:r>
              <a:rPr lang="en-US" dirty="0" smtClean="0"/>
              <a:t> Failure Prediction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1" y="140044"/>
            <a:ext cx="11650875" cy="568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6320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25</TotalTime>
  <Words>21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Slice</vt:lpstr>
      <vt:lpstr>Service automation portal</vt:lpstr>
      <vt:lpstr>Technologies</vt:lpstr>
      <vt:lpstr>Login</vt:lpstr>
      <vt:lpstr>Landing Page</vt:lpstr>
      <vt:lpstr>DATA Anayltics Failure Prediction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Service automation portal</dc:title>
  <dc:creator>Microsoft account</dc:creator>
  <cp:lastModifiedBy>Microsoft account</cp:lastModifiedBy>
  <cp:revision>4</cp:revision>
  <dcterms:created xsi:type="dcterms:W3CDTF">2021-04-08T00:23:35Z</dcterms:created>
  <dcterms:modified xsi:type="dcterms:W3CDTF">2021-04-08T00:49:02Z</dcterms:modified>
</cp:coreProperties>
</file>