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1593" r:id="rId3"/>
    <p:sldId id="1862" r:id="rId4"/>
    <p:sldId id="1880" r:id="rId5"/>
    <p:sldId id="1859" r:id="rId6"/>
    <p:sldId id="1864" r:id="rId7"/>
    <p:sldId id="18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28D03F-8394-4790-A791-D16D74A6F8D4}">
          <p14:sldIdLst>
            <p14:sldId id="1593"/>
            <p14:sldId id="1862"/>
            <p14:sldId id="1880"/>
            <p14:sldId id="1859"/>
            <p14:sldId id="1864"/>
            <p14:sldId id="18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B68EB-9E29-48E7-962C-9421A5F8C5AB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900D3-F010-47A8-A413-2943FD0AE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5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81013" y="625475"/>
            <a:ext cx="7778751" cy="43751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ru-RU" smtClean="0">
                <a:solidFill>
                  <a:prstClr val="black"/>
                </a:solidFill>
              </a:rPr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81013" y="623888"/>
            <a:ext cx="7766051" cy="4368800"/>
          </a:xfrm>
        </p:spPr>
      </p:sp>
      <p:sp>
        <p:nvSpPr>
          <p:cNvPr id="172035" name="Заметки 2"/>
          <p:cNvSpPr>
            <a:spLocks noGrp="1" noChangeArrowheads="1"/>
          </p:cNvSpPr>
          <p:nvPr>
            <p:ph type="body" idx="1"/>
          </p:nvPr>
        </p:nvSpPr>
        <p:spPr>
          <a:xfrm>
            <a:off x="550863" y="5334000"/>
            <a:ext cx="5792787" cy="24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altLang="ru-RU" dirty="0">
                <a:latin typeface="Arial" panose="020B0604020202020204" pitchFamily="34" charset="0"/>
              </a:rPr>
              <a:t>Отступ</a:t>
            </a:r>
          </a:p>
          <a:p>
            <a:r>
              <a:rPr lang="ru-RU" altLang="ru-RU" dirty="0">
                <a:latin typeface="Arial" panose="020B0604020202020204" pitchFamily="34" charset="0"/>
              </a:rPr>
              <a:t>Текст темнее</a:t>
            </a:r>
          </a:p>
          <a:p>
            <a:r>
              <a:rPr lang="ru-RU" altLang="ru-RU" dirty="0">
                <a:latin typeface="Arial" panose="020B0604020202020204" pitchFamily="34" charset="0"/>
              </a:rPr>
              <a:t>Висящие предлоги</a:t>
            </a:r>
          </a:p>
        </p:txBody>
      </p:sp>
      <p:sp>
        <p:nvSpPr>
          <p:cNvPr id="172036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83445E-F5E4-4118-9B54-5D0605E91201}" type="slidenum">
              <a:rPr lang="ru-RU" altLang="ru-RU" sz="1200"/>
              <a:t>3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81013" y="623888"/>
            <a:ext cx="7766051" cy="4368800"/>
          </a:xfrm>
        </p:spPr>
      </p:sp>
      <p:sp>
        <p:nvSpPr>
          <p:cNvPr id="172035" name="Заметки 2"/>
          <p:cNvSpPr>
            <a:spLocks noGrp="1" noChangeArrowheads="1"/>
          </p:cNvSpPr>
          <p:nvPr>
            <p:ph type="body" idx="1"/>
          </p:nvPr>
        </p:nvSpPr>
        <p:spPr>
          <a:xfrm>
            <a:off x="550863" y="5334000"/>
            <a:ext cx="5792787" cy="24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altLang="ru-RU" dirty="0">
                <a:latin typeface="Arial" panose="020B0604020202020204" pitchFamily="34" charset="0"/>
              </a:rPr>
              <a:t>Отступ</a:t>
            </a:r>
          </a:p>
          <a:p>
            <a:r>
              <a:rPr lang="ru-RU" altLang="ru-RU" dirty="0">
                <a:latin typeface="Arial" panose="020B0604020202020204" pitchFamily="34" charset="0"/>
              </a:rPr>
              <a:t>Текст темнее</a:t>
            </a:r>
          </a:p>
          <a:p>
            <a:r>
              <a:rPr lang="ru-RU" altLang="ru-RU" dirty="0">
                <a:latin typeface="Arial" panose="020B0604020202020204" pitchFamily="34" charset="0"/>
              </a:rPr>
              <a:t>Висящие предлоги</a:t>
            </a:r>
          </a:p>
        </p:txBody>
      </p:sp>
      <p:sp>
        <p:nvSpPr>
          <p:cNvPr id="172036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83445E-F5E4-4118-9B54-5D0605E91201}" type="slidenum">
              <a:rPr lang="ru-RU" altLang="ru-RU" sz="1200"/>
              <a:t>4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81013" y="625475"/>
            <a:ext cx="7778751" cy="43751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0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9666" y="2827365"/>
            <a:ext cx="7615767" cy="1583916"/>
          </a:xfrm>
          <a:prstGeom prst="rect">
            <a:avLst/>
          </a:prstGeom>
        </p:spPr>
        <p:txBody>
          <a:bodyPr lIns="0" tIns="0" rIns="0" bIns="0"/>
          <a:lstStyle>
            <a:lvl1pPr>
              <a:defRPr sz="3597" b="1">
                <a:solidFill>
                  <a:srgbClr val="404040"/>
                </a:solidFill>
                <a:latin typeface="+mn-lt"/>
              </a:defRPr>
            </a:lvl1pPr>
          </a:lstStyle>
          <a:p>
            <a:pPr marL="0" marR="0" lvl="0" indent="0" defTabSz="12180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97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</a:rPr>
              <a:t>Тема презентации</a:t>
            </a:r>
            <a:endParaRPr kumimoji="0" lang="en-US" sz="3597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19666" y="5059671"/>
            <a:ext cx="7615767" cy="3792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latin typeface="Arial" pitchFamily="34" charset="0"/>
                <a:cs typeface="Arial" pitchFamily="34" charset="0"/>
              </a:rPr>
              <a:t>Наименование мероприятия 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ru-RU" dirty="0">
                <a:latin typeface="Arial" pitchFamily="34" charset="0"/>
                <a:cs typeface="Arial" pitchFamily="34" charset="0"/>
              </a:rPr>
              <a:t> название площадки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19666" y="5610804"/>
            <a:ext cx="7615767" cy="29104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2180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5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12180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65" b="1" dirty="0">
                <a:solidFill>
                  <a:srgbClr val="333333"/>
                </a:solidFill>
                <a:latin typeface="Arial" panose="020B0604020202020204" pitchFamily="34" charset="0"/>
                <a:ea typeface="Rosatom Light" pitchFamily="34" charset="-52"/>
                <a:cs typeface="Arial" pitchFamily="34" charset="0"/>
              </a:rPr>
              <a:t>ФИО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6" y="5898539"/>
            <a:ext cx="7615767" cy="37922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2180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12180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65" dirty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5017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1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2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8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4382" y="59821"/>
            <a:ext cx="10356972" cy="77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altLang="ru-RU" dirty="0"/>
              <a:t>ОБРАЗЕЦ ЗАГОЛОВКА</a:t>
            </a:r>
            <a:br>
              <a:rPr lang="en-US" altLang="ru-RU" dirty="0"/>
            </a:br>
            <a:r>
              <a:rPr lang="ru-RU" altLang="ru-RU" dirty="0"/>
              <a:t>ОБРАЗЕЦ ЗАГОЛОВКА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8B4F6E-70CB-4EDF-B9B3-62C8234FA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5367" y="6374955"/>
            <a:ext cx="529839" cy="483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985655-D8DF-4F98-97C7-AC6ED69E44F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3371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613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4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939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53928" y="38400"/>
            <a:ext cx="8876299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pc="0" baseline="0"/>
            </a:lvl1pPr>
          </a:lstStyle>
          <a:p>
            <a:pPr lvl="0"/>
            <a:r>
              <a:rPr lang="ru-RU" alt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4151472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2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6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3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5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4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4096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800" y="482153"/>
            <a:ext cx="3106425" cy="11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1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89" indent="-228389" algn="l" defTabSz="913554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10DE10-C5AF-1F49-82CD-021CAF553CC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687" y="106965"/>
            <a:ext cx="1766225" cy="6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78" r:id="rId15"/>
    <p:sldLayoutId id="214748367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719666" y="2637042"/>
            <a:ext cx="7615767" cy="1583916"/>
          </a:xfrm>
        </p:spPr>
        <p:txBody>
          <a:bodyPr/>
          <a:lstStyle/>
          <a:p>
            <a:r>
              <a:rPr lang="ru-RU" dirty="0">
                <a:solidFill>
                  <a:srgbClr val="003174"/>
                </a:solidFill>
                <a:latin typeface="Arial" pitchFamily="34" charset="0"/>
                <a:cs typeface="Arial" pitchFamily="34" charset="0"/>
              </a:rPr>
              <a:t>Название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5213C-4986-4AD7-825D-5C7FA31EA929}"/>
              </a:ext>
            </a:extLst>
          </p:cNvPr>
          <p:cNvSpPr txBox="1"/>
          <p:nvPr/>
        </p:nvSpPr>
        <p:spPr>
          <a:xfrm>
            <a:off x="719666" y="4220958"/>
            <a:ext cx="7696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Наставник команды: </a:t>
            </a:r>
            <a:r>
              <a:rPr lang="ru-RU" sz="1400" dirty="0"/>
              <a:t>Ф.И., должность, название организации</a:t>
            </a:r>
          </a:p>
          <a:p>
            <a:endParaRPr lang="ru-RU" b="1" dirty="0"/>
          </a:p>
          <a:p>
            <a:r>
              <a:rPr lang="ru-RU" b="1" dirty="0"/>
              <a:t>Участники команды:</a:t>
            </a:r>
          </a:p>
          <a:p>
            <a:r>
              <a:rPr lang="ru-RU" sz="1400" dirty="0"/>
              <a:t>Ф.И.,</a:t>
            </a:r>
            <a:br>
              <a:rPr lang="ru-RU" sz="1400" dirty="0"/>
            </a:br>
            <a:r>
              <a:rPr lang="ru-RU" sz="1400" dirty="0"/>
              <a:t>Ф.И,</a:t>
            </a:r>
            <a:br>
              <a:rPr lang="ru-RU" sz="1400" dirty="0"/>
            </a:br>
            <a:r>
              <a:rPr lang="ru-RU" sz="14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A998E-2C1C-4D1F-8F68-103395AA1326}"/>
              </a:ext>
            </a:extLst>
          </p:cNvPr>
          <p:cNvSpPr txBox="1"/>
          <p:nvPr/>
        </p:nvSpPr>
        <p:spPr>
          <a:xfrm>
            <a:off x="4993788" y="6393943"/>
            <a:ext cx="141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дата защиты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96" y="464057"/>
            <a:ext cx="2271306" cy="114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27422" t="35694" r="45547" b="34027"/>
          <a:stretch/>
        </p:blipFill>
        <p:spPr>
          <a:xfrm>
            <a:off x="6393986" y="381216"/>
            <a:ext cx="1941447" cy="12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3"/>
          <p:cNvSpPr txBox="1"/>
          <p:nvPr/>
        </p:nvSpPr>
        <p:spPr bwMode="auto">
          <a:xfrm>
            <a:off x="2171975" y="-1368673"/>
            <a:ext cx="8690842" cy="75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4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4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4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4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4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4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0965" algn="l" rtl="0" fontAlgn="base">
              <a:spcBef>
                <a:spcPct val="0"/>
              </a:spcBef>
              <a:spcAft>
                <a:spcPct val="0"/>
              </a:spcAft>
              <a:defRPr sz="204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165" algn="l" rtl="0" fontAlgn="base">
              <a:spcBef>
                <a:spcPct val="0"/>
              </a:spcBef>
              <a:spcAft>
                <a:spcPct val="0"/>
              </a:spcAft>
              <a:defRPr sz="204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sz="2000" kern="0" dirty="0">
              <a:solidFill>
                <a:srgbClr val="4D4D4D">
                  <a:lumMod val="60000"/>
                  <a:lumOff val="40000"/>
                </a:srgbClr>
              </a:solidFill>
              <a:latin typeface="Arial" panose="020B0604020202020204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Состав проектной команды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04569"/>
              </p:ext>
            </p:extLst>
          </p:nvPr>
        </p:nvGraphicFramePr>
        <p:xfrm>
          <a:off x="444383" y="1099597"/>
          <a:ext cx="10356970" cy="2026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5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 dirty="0"/>
                        <a:t>Ф.И.О.</a:t>
                      </a:r>
                      <a:r>
                        <a:rPr lang="ru-RU" sz="1800" baseline="0" dirty="0"/>
                        <a:t>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Учебная</a:t>
                      </a:r>
                      <a:r>
                        <a:rPr lang="ru-RU" sz="1800" baseline="0" dirty="0"/>
                        <a:t> группа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Роль в проектной команде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/>
                        <a:t>Проведенная работа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altLang="ru-RU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altLang="ru-RU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73788"/>
                  </a:ext>
                </a:extLst>
              </a:tr>
            </a:tbl>
          </a:graphicData>
        </a:graphic>
      </p:graphicFrame>
      <p:sp>
        <p:nvSpPr>
          <p:cNvPr id="13" name="Номер слайда 4">
            <a:extLst>
              <a:ext uri="{FF2B5EF4-FFF2-40B4-BE49-F238E27FC236}">
                <a16:creationId xmlns:a16="http://schemas.microsoft.com/office/drawing/2014/main" id="{21D40D8D-28BB-4540-8697-421BA4EF1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3833" y="6254769"/>
            <a:ext cx="529839" cy="483045"/>
          </a:xfrm>
        </p:spPr>
        <p:txBody>
          <a:bodyPr/>
          <a:lstStyle/>
          <a:p>
            <a:pPr>
              <a:defRPr/>
            </a:pPr>
            <a:fld id="{8E985655-D8DF-4F98-97C7-AC6ED69E44F2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66FE8CE-07CF-492B-BCA7-FB68CDE272A2}"/>
              </a:ext>
            </a:extLst>
          </p:cNvPr>
          <p:cNvCxnSpPr/>
          <p:nvPr/>
        </p:nvCxnSpPr>
        <p:spPr>
          <a:xfrm>
            <a:off x="-12699" y="53092"/>
            <a:ext cx="9886949" cy="0"/>
          </a:xfrm>
          <a:prstGeom prst="line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/>
          <p:nvPr/>
        </p:nvSpPr>
        <p:spPr>
          <a:xfrm>
            <a:off x="3384854" y="2274567"/>
            <a:ext cx="8602980" cy="1586681"/>
          </a:xfrm>
          <a:custGeom>
            <a:avLst/>
            <a:gdLst/>
            <a:ahLst/>
            <a:cxnLst/>
            <a:rect l="l" t="t" r="r" b="b"/>
            <a:pathLst>
              <a:path w="8602980" h="1826260">
                <a:moveTo>
                  <a:pt x="0" y="1825823"/>
                </a:moveTo>
                <a:lnTo>
                  <a:pt x="8602762" y="1825823"/>
                </a:lnTo>
                <a:lnTo>
                  <a:pt x="8602762" y="0"/>
                </a:lnTo>
                <a:lnTo>
                  <a:pt x="0" y="0"/>
                </a:lnTo>
                <a:lnTo>
                  <a:pt x="0" y="1825823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 anchor="ctr"/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Описание, как задача реализуется сейчас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1553833" y="6254769"/>
            <a:ext cx="529839" cy="483045"/>
          </a:xfrm>
        </p:spPr>
        <p:txBody>
          <a:bodyPr/>
          <a:lstStyle/>
          <a:p>
            <a:pPr>
              <a:defRPr/>
            </a:pPr>
            <a:fld id="{8E985655-D8DF-4F98-97C7-AC6ED69E44F2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-12699" y="53092"/>
            <a:ext cx="9886949" cy="0"/>
          </a:xfrm>
          <a:prstGeom prst="line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04823" y="0"/>
            <a:ext cx="10356972" cy="777578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Проблема/Альтернативные решения</a:t>
            </a:r>
          </a:p>
        </p:txBody>
      </p:sp>
      <p:sp>
        <p:nvSpPr>
          <p:cNvPr id="7" name="object 3"/>
          <p:cNvSpPr/>
          <p:nvPr/>
        </p:nvSpPr>
        <p:spPr>
          <a:xfrm>
            <a:off x="404823" y="2274567"/>
            <a:ext cx="2980055" cy="1586681"/>
          </a:xfrm>
          <a:custGeom>
            <a:avLst/>
            <a:gdLst/>
            <a:ahLst/>
            <a:cxnLst/>
            <a:rect l="l" t="t" r="r" b="b"/>
            <a:pathLst>
              <a:path w="2980054" h="1826260">
                <a:moveTo>
                  <a:pt x="0" y="1825823"/>
                </a:moveTo>
                <a:lnTo>
                  <a:pt x="2980033" y="1825823"/>
                </a:lnTo>
                <a:lnTo>
                  <a:pt x="2980033" y="0"/>
                </a:lnTo>
                <a:lnTo>
                  <a:pt x="0" y="0"/>
                </a:lnTo>
                <a:lnTo>
                  <a:pt x="0" y="1825823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787401" y="1283754"/>
            <a:ext cx="180838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spc="114" dirty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sz="1600" b="1" spc="11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1007836" y="2938384"/>
            <a:ext cx="20232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ru-RU" sz="1600" b="1" spc="130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АЛЬТЕРНАТИВЫ</a:t>
            </a:r>
          </a:p>
        </p:txBody>
      </p:sp>
      <p:sp>
        <p:nvSpPr>
          <p:cNvPr id="17" name="object 13"/>
          <p:cNvSpPr txBox="1"/>
          <p:nvPr/>
        </p:nvSpPr>
        <p:spPr>
          <a:xfrm>
            <a:off x="1007836" y="4205706"/>
            <a:ext cx="2438400" cy="495007"/>
          </a:xfrm>
          <a:prstGeom prst="rect">
            <a:avLst/>
          </a:prstGeom>
        </p:spPr>
        <p:txBody>
          <a:bodyPr vert="horz" wrap="square" lIns="0" tIns="2540" rIns="0" bIns="0" rtlCol="0" anchor="ctr">
            <a:spAutoFit/>
          </a:bodyPr>
          <a:lstStyle/>
          <a:p>
            <a:pPr>
              <a:spcBef>
                <a:spcPts val="100"/>
              </a:spcBef>
            </a:pPr>
            <a:r>
              <a:rPr lang="ru-RU" sz="1600" b="1" spc="130" dirty="0">
                <a:latin typeface="Arial" panose="020B0604020202020204" pitchFamily="34" charset="0"/>
                <a:cs typeface="Arial" panose="020B0604020202020204" pitchFamily="34" charset="0"/>
              </a:rPr>
              <a:t>ОБОСНОВАНИЕ ПОТРЕБНОСТИ</a:t>
            </a:r>
          </a:p>
        </p:txBody>
      </p:sp>
      <p:sp>
        <p:nvSpPr>
          <p:cNvPr id="18" name="object 14"/>
          <p:cNvSpPr txBox="1"/>
          <p:nvPr/>
        </p:nvSpPr>
        <p:spPr>
          <a:xfrm>
            <a:off x="3384830" y="4332536"/>
            <a:ext cx="7493000" cy="2413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R="5080">
              <a:lnSpc>
                <a:spcPct val="104000"/>
              </a:lnSpc>
              <a:spcBef>
                <a:spcPts val="20"/>
              </a:spcBef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Краткое описание, какую проблему решает проект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66983" y="1243999"/>
            <a:ext cx="8552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Описание проблемы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62260B-05D3-4315-AF20-11162962F835}"/>
              </a:ext>
            </a:extLst>
          </p:cNvPr>
          <p:cNvSpPr txBox="1"/>
          <p:nvPr/>
        </p:nvSpPr>
        <p:spPr>
          <a:xfrm>
            <a:off x="770467" y="1879600"/>
            <a:ext cx="794634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решения </a:t>
            </a:r>
            <a:r>
              <a:rPr lang="ru-RU" sz="16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обязательно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включает в себя:</a:t>
            </a: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общий план/дорожная карта проекта в любом виде;</a:t>
            </a: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бизнес и системная аналитика;</a:t>
            </a: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риски (ожидаемые и те, с которыми столкнулись);</a:t>
            </a: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усмотрение команды:</a:t>
            </a: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блок-схема архитектуры / сценария работы и </a:t>
            </a:r>
            <a:r>
              <a:rPr lang="ru-RU" sz="16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тп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.;</a:t>
            </a: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скриншоты ПО; </a:t>
            </a: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изображения / фото;</a:t>
            </a: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Данный блок слайдов реализуется в свободной форме на усмотрение команды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CC22F7BC-8CFC-46B7-8DE1-2939BCED0953}"/>
              </a:ext>
            </a:extLst>
          </p:cNvPr>
          <p:cNvSpPr txBox="1">
            <a:spLocks/>
          </p:cNvSpPr>
          <p:nvPr/>
        </p:nvSpPr>
        <p:spPr>
          <a:xfrm>
            <a:off x="11553833" y="6254769"/>
            <a:ext cx="529839" cy="483045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8E985655-D8DF-4F98-97C7-AC6ED69E44F2}" type="slidenum">
              <a:rPr lang="ru-RU" b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4</a:t>
            </a:fld>
            <a:endParaRPr lang="ru-RU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BA61A74-1E33-4A88-A57E-27B92AC66638}"/>
              </a:ext>
            </a:extLst>
          </p:cNvPr>
          <p:cNvCxnSpPr/>
          <p:nvPr/>
        </p:nvCxnSpPr>
        <p:spPr>
          <a:xfrm>
            <a:off x="-12699" y="53092"/>
            <a:ext cx="9886949" cy="0"/>
          </a:xfrm>
          <a:prstGeom prst="line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E7C7918-6DB5-4B5C-9D0E-5CA4054E4CB0}"/>
              </a:ext>
            </a:extLst>
          </p:cNvPr>
          <p:cNvSpPr txBox="1">
            <a:spLocks/>
          </p:cNvSpPr>
          <p:nvPr/>
        </p:nvSpPr>
        <p:spPr>
          <a:xfrm>
            <a:off x="404823" y="0"/>
            <a:ext cx="10356972" cy="77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D7DDE1A-788A-4AE9-9341-40B96B4D525C}"/>
              </a:ext>
            </a:extLst>
          </p:cNvPr>
          <p:cNvSpPr/>
          <p:nvPr/>
        </p:nvSpPr>
        <p:spPr>
          <a:xfrm>
            <a:off x="9062592" y="996162"/>
            <a:ext cx="1800225" cy="18859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Заголовок 3"/>
          <p:cNvSpPr txBox="1">
            <a:spLocks/>
          </p:cNvSpPr>
          <p:nvPr/>
        </p:nvSpPr>
        <p:spPr bwMode="auto">
          <a:xfrm>
            <a:off x="2171975" y="-1368673"/>
            <a:ext cx="8690842" cy="75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41"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41"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41"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41"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077" algn="l" rtl="0" fontAlgn="base">
              <a:spcBef>
                <a:spcPct val="0"/>
              </a:spcBef>
              <a:spcAft>
                <a:spcPct val="0"/>
              </a:spcAft>
              <a:defRPr sz="2041"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155" algn="l" rtl="0" fontAlgn="base">
              <a:spcBef>
                <a:spcPct val="0"/>
              </a:spcBef>
              <a:spcAft>
                <a:spcPct val="0"/>
              </a:spcAft>
              <a:defRPr sz="2041"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232" algn="l" rtl="0" fontAlgn="base">
              <a:spcBef>
                <a:spcPct val="0"/>
              </a:spcBef>
              <a:spcAft>
                <a:spcPct val="0"/>
              </a:spcAft>
              <a:defRPr sz="2041"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310" algn="l" rtl="0" fontAlgn="base">
              <a:spcBef>
                <a:spcPct val="0"/>
              </a:spcBef>
              <a:spcAft>
                <a:spcPct val="0"/>
              </a:spcAft>
              <a:defRPr sz="2041"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endParaRPr lang="en-US" sz="1998" kern="0" dirty="0">
              <a:solidFill>
                <a:srgbClr val="4D4D4D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tx2"/>
                </a:solidFill>
              </a:rPr>
              <a:t>Рецензия наставника</a:t>
            </a: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638" y="2105567"/>
            <a:ext cx="6161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Краткая характеристика команды от наставника</a:t>
            </a:r>
            <a:r>
              <a:rPr lang="ru-RU" sz="160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</a:p>
          <a:p>
            <a:r>
              <a:rPr lang="ru-RU" sz="160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85ADB-116A-49C5-8731-02869DE36AFE}"/>
              </a:ext>
            </a:extLst>
          </p:cNvPr>
          <p:cNvSpPr txBox="1"/>
          <p:nvPr/>
        </p:nvSpPr>
        <p:spPr>
          <a:xfrm>
            <a:off x="689787" y="1769860"/>
            <a:ext cx="3871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ФИО наставника - должность</a:t>
            </a:r>
            <a:endParaRPr lang="ru-RU" sz="16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oogle Shape;76;p1">
            <a:extLst>
              <a:ext uri="{FF2B5EF4-FFF2-40B4-BE49-F238E27FC236}">
                <a16:creationId xmlns:a16="http://schemas.microsoft.com/office/drawing/2014/main" id="{6E6AC755-CC04-4C8F-A8AD-94CA801A30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9" t="5774" b="21777"/>
          <a:stretch/>
        </p:blipFill>
        <p:spPr>
          <a:xfrm>
            <a:off x="9279981" y="1202180"/>
            <a:ext cx="1402500" cy="1477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" name="Google Shape;77;p1">
            <a:extLst>
              <a:ext uri="{FF2B5EF4-FFF2-40B4-BE49-F238E27FC236}">
                <a16:creationId xmlns:a16="http://schemas.microsoft.com/office/drawing/2014/main" id="{62D067EA-3716-4C7E-A097-D63EBE6899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1684" t="-11584" r="-160665" b="39136"/>
          <a:stretch/>
        </p:blipFill>
        <p:spPr>
          <a:xfrm>
            <a:off x="9279981" y="1202180"/>
            <a:ext cx="1402500" cy="1477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" name="Google Shape;78;p1">
            <a:extLst>
              <a:ext uri="{FF2B5EF4-FFF2-40B4-BE49-F238E27FC236}">
                <a16:creationId xmlns:a16="http://schemas.microsoft.com/office/drawing/2014/main" id="{B4B71A0E-2ED0-4B35-A54B-D0669E8FA906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4" b="14884"/>
          <a:stretch/>
        </p:blipFill>
        <p:spPr>
          <a:xfrm>
            <a:off x="9279981" y="1202180"/>
            <a:ext cx="1402500" cy="1477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Номер слайда 4">
            <a:extLst>
              <a:ext uri="{FF2B5EF4-FFF2-40B4-BE49-F238E27FC236}">
                <a16:creationId xmlns:a16="http://schemas.microsoft.com/office/drawing/2014/main" id="{8C3E37D5-3BA2-4A10-B843-D13561766129}"/>
              </a:ext>
            </a:extLst>
          </p:cNvPr>
          <p:cNvSpPr txBox="1">
            <a:spLocks/>
          </p:cNvSpPr>
          <p:nvPr/>
        </p:nvSpPr>
        <p:spPr>
          <a:xfrm>
            <a:off x="11553833" y="6254769"/>
            <a:ext cx="529839" cy="483045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8E985655-D8DF-4F98-97C7-AC6ED69E44F2}" type="slidenum">
              <a:rPr lang="ru-RU" b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5</a:t>
            </a:fld>
            <a:endParaRPr lang="ru-RU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DEF7955-3F14-4E4B-BE8A-0560C2797AB3}"/>
              </a:ext>
            </a:extLst>
          </p:cNvPr>
          <p:cNvCxnSpPr/>
          <p:nvPr/>
        </p:nvCxnSpPr>
        <p:spPr>
          <a:xfrm>
            <a:off x="-12699" y="53092"/>
            <a:ext cx="9886949" cy="0"/>
          </a:xfrm>
          <a:prstGeom prst="line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E9D02A-266F-43C9-9D49-1DEA1F1D5D0A}"/>
              </a:ext>
            </a:extLst>
          </p:cNvPr>
          <p:cNvSpPr txBox="1"/>
          <p:nvPr/>
        </p:nvSpPr>
        <p:spPr>
          <a:xfrm>
            <a:off x="9064762" y="2903464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Фото наставника</a:t>
            </a:r>
          </a:p>
        </p:txBody>
      </p:sp>
    </p:spTree>
    <p:extLst>
      <p:ext uri="{BB962C8B-B14F-4D97-AF65-F5344CB8AC3E}">
        <p14:creationId xmlns:p14="http://schemas.microsoft.com/office/powerpoint/2010/main" val="42249192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A210-F2AD-4E7D-BB5D-A2692618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90" y="-23911"/>
            <a:ext cx="10356972" cy="777578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/>
                </a:solidFill>
              </a:rPr>
              <a:t>Презентационный слайд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7690" y="777578"/>
            <a:ext cx="6616985" cy="20703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lang="en-US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As is - To be (</a:t>
            </a:r>
            <a:r>
              <a:rPr lang="ru-RU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проблема-решение)</a:t>
            </a:r>
          </a:p>
          <a:p>
            <a:r>
              <a:rPr lang="ru-RU" sz="1600" i="1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Описание</a:t>
            </a:r>
            <a:endParaRPr kumimoji="0" lang="ru-RU" sz="16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26381" y="4212854"/>
            <a:ext cx="2301181" cy="9487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Потребности проекта</a:t>
            </a:r>
            <a:br>
              <a:rPr lang="ru-RU" sz="16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</a:br>
            <a:r>
              <a:rPr lang="ru-RU" sz="1600" i="1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Описание</a:t>
            </a:r>
            <a:endParaRPr kumimoji="0" lang="ru-RU" sz="1600" i="1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6059" y="2934063"/>
            <a:ext cx="4958070" cy="22168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lang="ru-RU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Сам продукт + описание, что сделали</a:t>
            </a:r>
            <a:br>
              <a:rPr lang="ru-RU" sz="16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</a:br>
            <a:r>
              <a:rPr lang="ru-RU" sz="1600" i="1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Описание</a:t>
            </a:r>
            <a:r>
              <a:rPr lang="ru-RU" sz="1600" b="1" i="1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sz="1600" i="1" dirty="0">
              <a:solidFill>
                <a:schemeClr val="tx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26380" y="2934063"/>
            <a:ext cx="2301181" cy="11734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lang="ru-RU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Риски</a:t>
            </a:r>
          </a:p>
          <a:p>
            <a:r>
              <a:rPr lang="ru-RU" sz="1600" i="1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Описание</a:t>
            </a:r>
            <a:endParaRPr kumimoji="0" lang="ru-RU" sz="16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0" lang="ru-RU" sz="1600" b="1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kumimoji="0" lang="ru-RU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311760" y="5237027"/>
            <a:ext cx="4338332" cy="14442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lang="ru-RU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Как сделали - встречи (сколько провели, куда сходили, что изучили)</a:t>
            </a:r>
            <a:endParaRPr kumimoji="0" lang="ru-RU" sz="1200" dirty="0">
              <a:solidFill>
                <a:schemeClr val="tx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ru-RU" sz="1600" i="1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Описание</a:t>
            </a:r>
            <a:endParaRPr kumimoji="0" lang="ru-RU" sz="1600" i="1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90858" y="2934063"/>
            <a:ext cx="3613742" cy="22168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Наш заказчик</a:t>
            </a:r>
            <a:br>
              <a:rPr lang="ru-RU" sz="16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</a:br>
            <a:r>
              <a:rPr lang="ru-RU" sz="1600" i="1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Описание</a:t>
            </a:r>
            <a:endParaRPr kumimoji="0" lang="ru-RU" sz="1600" i="1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07691" y="5249190"/>
            <a:ext cx="2863302" cy="14442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lang="ru-RU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Роли в проектной команде</a:t>
            </a:r>
            <a:endParaRPr kumimoji="0" lang="ru-RU" sz="1200" b="1" i="1" dirty="0">
              <a:solidFill>
                <a:schemeClr val="tx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600" i="1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Описание</a:t>
            </a:r>
            <a:endParaRPr kumimoji="0" lang="ru-RU" sz="1600" i="1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90859" y="5237027"/>
            <a:ext cx="3613742" cy="14159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lang="ru-RU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Выводы и план дальнейший работы</a:t>
            </a:r>
            <a:br>
              <a:rPr lang="ru-RU" sz="16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</a:br>
            <a:r>
              <a:rPr lang="ru-RU" sz="1600" i="1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Описание</a:t>
            </a:r>
            <a:endParaRPr kumimoji="0" lang="ru-RU" sz="1600" i="1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E7272-C448-40FA-8FE9-421FF82CA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665" y="777577"/>
            <a:ext cx="4311935" cy="20703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r>
              <a:rPr lang="ru-RU" sz="1200" b="1" i="0" u="none" strike="noStrike" dirty="0">
                <a:solidFill>
                  <a:srgbClr val="393737"/>
                </a:solidFill>
                <a:effectLst/>
                <a:latin typeface="Arial" panose="020B0604020202020204" pitchFamily="34" charset="0"/>
              </a:rPr>
              <a:t>Проблема/боль</a:t>
            </a:r>
          </a:p>
          <a:p>
            <a:r>
              <a:rPr lang="ru-RU" sz="1600" i="1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Описание</a:t>
            </a:r>
            <a:endParaRPr kumimoji="0" lang="ru-RU" sz="16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1" name="Номер слайда 4">
            <a:extLst>
              <a:ext uri="{FF2B5EF4-FFF2-40B4-BE49-F238E27FC236}">
                <a16:creationId xmlns:a16="http://schemas.microsoft.com/office/drawing/2014/main" id="{863BDB5E-A182-4C88-8E12-B9DE8CFA5B23}"/>
              </a:ext>
            </a:extLst>
          </p:cNvPr>
          <p:cNvSpPr txBox="1">
            <a:spLocks/>
          </p:cNvSpPr>
          <p:nvPr/>
        </p:nvSpPr>
        <p:spPr>
          <a:xfrm>
            <a:off x="11553833" y="6254769"/>
            <a:ext cx="529839" cy="483045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8E985655-D8DF-4F98-97C7-AC6ED69E44F2}" type="slidenum">
              <a:rPr lang="ru-RU" b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6</a:t>
            </a:fld>
            <a:endParaRPr lang="ru-RU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CF86737-2104-4657-95ED-4E559D831743}"/>
              </a:ext>
            </a:extLst>
          </p:cNvPr>
          <p:cNvCxnSpPr/>
          <p:nvPr/>
        </p:nvCxnSpPr>
        <p:spPr>
          <a:xfrm>
            <a:off x="-12699" y="53092"/>
            <a:ext cx="9886949" cy="0"/>
          </a:xfrm>
          <a:prstGeom prst="line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981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иту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541B8C7B-4633-2E45-B746-A05B8E1543F8}"/>
    </a:ext>
  </a:extLst>
</a:theme>
</file>

<file path=ppt/theme/theme2.xml><?xml version="1.0" encoding="utf-8"?>
<a:theme xmlns:a="http://schemas.openxmlformats.org/drawingml/2006/main" name="Тема Office">
  <a:themeElements>
    <a:clrScheme name="АСЭ няшная">
      <a:dk1>
        <a:srgbClr val="726F6F"/>
      </a:dk1>
      <a:lt1>
        <a:srgbClr val="FFFFFF"/>
      </a:lt1>
      <a:dk2>
        <a:srgbClr val="033174"/>
      </a:dk2>
      <a:lt2>
        <a:srgbClr val="E7E6E6"/>
      </a:lt2>
      <a:accent1>
        <a:srgbClr val="F1D8D9"/>
      </a:accent1>
      <a:accent2>
        <a:srgbClr val="E09BB0"/>
      </a:accent2>
      <a:accent3>
        <a:srgbClr val="3B91C7"/>
      </a:accent3>
      <a:accent4>
        <a:srgbClr val="7EAB7C"/>
      </a:accent4>
      <a:accent5>
        <a:srgbClr val="ABD0E0"/>
      </a:accent5>
      <a:accent6>
        <a:srgbClr val="6495BC"/>
      </a:accent6>
      <a:hlink>
        <a:srgbClr val="AEBCD7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246</Words>
  <Application>Microsoft Office PowerPoint</Application>
  <PresentationFormat>Широкоэкранный</PresentationFormat>
  <Paragraphs>60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Титульный слайд</vt:lpstr>
      <vt:lpstr>Тема Office</vt:lpstr>
      <vt:lpstr>Название проекта</vt:lpstr>
      <vt:lpstr>Состав проектной команды</vt:lpstr>
      <vt:lpstr>Проблема/Альтернативные решения</vt:lpstr>
      <vt:lpstr>Презентация PowerPoint</vt:lpstr>
      <vt:lpstr>Рецензия наставника</vt:lpstr>
      <vt:lpstr>Презентационный слайд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управления разработкой ПО</dc:title>
  <dc:creator>Пользователь</dc:creator>
  <cp:lastModifiedBy>Andrei Zuev</cp:lastModifiedBy>
  <cp:revision>114</cp:revision>
  <dcterms:created xsi:type="dcterms:W3CDTF">2020-10-13T10:00:27Z</dcterms:created>
  <dcterms:modified xsi:type="dcterms:W3CDTF">2024-11-25T13:35:17Z</dcterms:modified>
</cp:coreProperties>
</file>