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Title of Presentation: “Efficient Reinforcement Learning for Multi-Step Visual Tasks with Sim to Real Transfer”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1: Introduction</a:t>
            </a:r>
          </a:p>
        </p:txBody>
      </p:sp>
      <p:sp>
        <p:nvSpPr>
          <p:cNvPr id="3" name="Content Placeholder 2"/>
          <p:cNvSpPr>
            <a:spLocks noGrp="1"/>
          </p:cNvSpPr>
          <p:nvPr>
            <p:ph idx="1"/>
          </p:nvPr>
        </p:nvSpPr>
        <p:spPr/>
        <p:txBody>
          <a:bodyPr/>
          <a:lstStyle/>
          <a:p>
            <a:pPr lvl="0"/>
            <a:r>
              <a:rPr/>
              <a:t>Brief overview of the topic: The presentation will cover the topic of reinforcement learning for multi-step tasks in robotics, focusing on the Schedule for Positive Task (SPOT) framework proposed in the paper.</a:t>
            </a:r>
          </a:p>
          <a:p>
            <a:pPr lvl="0"/>
            <a:r>
              <a:rPr/>
              <a:t>Key points to be covered: The presentation will discuss the challenges of reinforcement learning in robotics, the SPOT framework’s methodology, performance metrics, and real-world applications.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2: Background Information</a:t>
            </a:r>
          </a:p>
        </p:txBody>
      </p:sp>
      <p:sp>
        <p:nvSpPr>
          <p:cNvPr id="3" name="Content Placeholder 2"/>
          <p:cNvSpPr>
            <a:spLocks noGrp="1"/>
          </p:cNvSpPr>
          <p:nvPr>
            <p:ph idx="1"/>
          </p:nvPr>
        </p:nvSpPr>
        <p:spPr/>
        <p:txBody>
          <a:bodyPr/>
          <a:lstStyle/>
          <a:p>
            <a:pPr lvl="0"/>
            <a:r>
              <a:rPr/>
              <a:t>Historical context: Reinforcement learning is a subfield of machine learning that has been actively researched since the 1980s.</a:t>
            </a:r>
          </a:p>
          <a:p>
            <a:pPr lvl="0"/>
            <a:r>
              <a:rPr/>
              <a:t>Key figures and events: Key figures in reinforcement learning research include Richard Sutton, Andrew Ng, and David Silver. Significant events include the development and popularization of Q-learning, deep reinforcement learning, and AlphaGo.</a:t>
            </a:r>
          </a:p>
          <a:p>
            <a:pPr lvl="0"/>
            <a:r>
              <a:rPr/>
              <a:t>Relevant theories: Relevant theories in reinforcement learning include Markov decision processes, value functions, and policy optimization algorithms.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3: Main Points</a:t>
            </a:r>
          </a:p>
        </p:txBody>
      </p:sp>
      <p:sp>
        <p:nvSpPr>
          <p:cNvPr id="3" name="Content Placeholder 2"/>
          <p:cNvSpPr>
            <a:spLocks noGrp="1"/>
          </p:cNvSpPr>
          <p:nvPr>
            <p:ph idx="1"/>
          </p:nvPr>
        </p:nvSpPr>
        <p:spPr/>
        <p:txBody>
          <a:bodyPr/>
          <a:lstStyle/>
          <a:p>
            <a:pPr lvl="0"/>
            <a:r>
              <a:rPr/>
              <a:t>What dataset did this paper use? The paper did not use a pre-existing dataset for its experiments but generated its own simulated environment to test the SPOT framework.</a:t>
            </a:r>
          </a:p>
          <a:p>
            <a:pPr lvl="0"/>
            <a:r>
              <a:rPr/>
              <a:t>What is the process of the proposed method? The SPOT framework incorporates common sense constraints, prioritizes experiences that reverse earlier progress, and uses reward shaping to optimize training policies and neural networks efficiently. It also leverages prior knowledge about the environment to reduce unproductive attempts and accelerate training.</a:t>
            </a:r>
          </a:p>
          <a:p>
            <a:pPr lvl="0"/>
            <a:r>
              <a:rPr/>
              <a:t>What is the performance of the proposed method? Please note down its performance metrics. The SPOT framework achieves a 100% success rate in simulated trials for stacking 4 cubes, a 99% success rate in simulated trials for creating rows of 4 cubes, and a 95% success rate in simulated trials for clearing toys arranged in adversarial patterns. Additionally, the sim-to-real transfer is demonstrated with 100% success rate for creating real stacks and rows with 61% and 59% efficiency, respectively.</a:t>
            </a:r>
          </a:p>
          <a:p>
            <a:pPr lvl="0"/>
            <a:r>
              <a:rPr/>
              <a:t>What are the baseline models and their performances? Please note down these baseline methods. The paper compares its SPOT framework to standard Q-learning and two other variants that incorporate additional heuristics. The SPOT framework outperforms all three baseline models in all three tasks evaluated.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4: Case Study or Example</a:t>
            </a:r>
          </a:p>
        </p:txBody>
      </p:sp>
      <p:sp>
        <p:nvSpPr>
          <p:cNvPr id="3" name="Content Placeholder 2"/>
          <p:cNvSpPr>
            <a:spLocks noGrp="1"/>
          </p:cNvSpPr>
          <p:nvPr>
            <p:ph idx="1"/>
          </p:nvPr>
        </p:nvSpPr>
        <p:spPr/>
        <p:txBody>
          <a:bodyPr/>
          <a:lstStyle/>
          <a:p>
            <a:pPr lvl="0"/>
            <a:r>
              <a:rPr/>
              <a:t>Real-world example: A real-world example of this topic’s application is in robotic manipulation tasks, where complex multi-step actions must be accomplished with limited sensing information.</a:t>
            </a:r>
          </a:p>
          <a:p>
            <a:pPr lvl="0"/>
            <a:r>
              <a:rPr/>
              <a:t>Analyze how this topic applies to case study: The SPOT framework’s efficient reinforcement learning method enables robots to develop better manipulation skills in less time, helping to increase productivity and reduce costs.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5: Conclusion</a:t>
            </a:r>
          </a:p>
        </p:txBody>
      </p:sp>
      <p:sp>
        <p:nvSpPr>
          <p:cNvPr id="3" name="Content Placeholder 2"/>
          <p:cNvSpPr>
            <a:spLocks noGrp="1"/>
          </p:cNvSpPr>
          <p:nvPr>
            <p:ph idx="1"/>
          </p:nvPr>
        </p:nvSpPr>
        <p:spPr/>
        <p:txBody>
          <a:bodyPr/>
          <a:lstStyle/>
          <a:p>
            <a:pPr lvl="0"/>
            <a:r>
              <a:rPr/>
              <a:t>Summary of key points: The SPOT framework is an innovative and efficient reinforcement learning method for multi-step tasks in robotics that outperforms existing methods.</a:t>
            </a:r>
          </a:p>
          <a:p>
            <a:pPr lvl="0"/>
            <a:r>
              <a:rPr/>
              <a:t>Takeaways for the audience: The audience should take away an understanding of the challenges and potential solutions for reinforcement learning in robotics and the strengths of the SPOT framework.</a:t>
            </a:r>
          </a:p>
          <a:p>
            <a:pPr lvl="0"/>
            <a:r>
              <a:rPr/>
              <a:t>Future directions for research or practice: Future research should explore ways to learn task structures that incorporate situation removal from data and how to learn the action space mask. Practical applications could include developing more efficient and capable robotic manipulation systems.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Hundt, A., Killeen, B., Greene, N., Wu, H., Kwon, H., Paxton, C., &amp; Hager, G.D. (2020). “Good Robot!”: Efﬁcient Reinforcement Learning for Multi-Step Visual Tasks with Sim to Real Transfer. IEEE Robotics and Automation Letters. https://ieeexplore.ieee.org/document/9142638.</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2023-04-05T08:59:40Z</dcterms:created>
  <dcterms:modified xsi:type="dcterms:W3CDTF">2023-04-05T08:59:40Z</dcterms:modified>
</cp:coreProperties>
</file>

<file path=docProps/custom.xml><?xml version="1.0" encoding="utf-8"?>
<Properties xmlns="http://schemas.openxmlformats.org/officeDocument/2006/custom-properties" xmlns:vt="http://schemas.openxmlformats.org/officeDocument/2006/docPropsVTypes"/>
</file>