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6" r:id="rId5"/>
    <p:sldId id="262" r:id="rId6"/>
    <p:sldId id="260" r:id="rId7"/>
    <p:sldId id="267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8A32176-7EFE-4FE2-84E1-389D53F7E611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A7C7E78-014E-4C7A-AB91-DD9FDE179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0885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2176-7EFE-4FE2-84E1-389D53F7E611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7E78-014E-4C7A-AB91-DD9FDE179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095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2176-7EFE-4FE2-84E1-389D53F7E611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7E78-014E-4C7A-AB91-DD9FDE179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3270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2176-7EFE-4FE2-84E1-389D53F7E611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7E78-014E-4C7A-AB91-DD9FDE179CF3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4066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2176-7EFE-4FE2-84E1-389D53F7E611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7E78-014E-4C7A-AB91-DD9FDE179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339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2176-7EFE-4FE2-84E1-389D53F7E611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7E78-014E-4C7A-AB91-DD9FDE179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266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2176-7EFE-4FE2-84E1-389D53F7E611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7E78-014E-4C7A-AB91-DD9FDE179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88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2176-7EFE-4FE2-84E1-389D53F7E611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7E78-014E-4C7A-AB91-DD9FDE179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3914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2176-7EFE-4FE2-84E1-389D53F7E611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7E78-014E-4C7A-AB91-DD9FDE179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245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2176-7EFE-4FE2-84E1-389D53F7E611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7E78-014E-4C7A-AB91-DD9FDE179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341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2176-7EFE-4FE2-84E1-389D53F7E611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7E78-014E-4C7A-AB91-DD9FDE179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6286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2176-7EFE-4FE2-84E1-389D53F7E611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7E78-014E-4C7A-AB91-DD9FDE179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368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2176-7EFE-4FE2-84E1-389D53F7E611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7E78-014E-4C7A-AB91-DD9FDE179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3270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2176-7EFE-4FE2-84E1-389D53F7E611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7E78-014E-4C7A-AB91-DD9FDE179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1542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2176-7EFE-4FE2-84E1-389D53F7E611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7E78-014E-4C7A-AB91-DD9FDE179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585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2176-7EFE-4FE2-84E1-389D53F7E611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7E78-014E-4C7A-AB91-DD9FDE179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9411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2176-7EFE-4FE2-84E1-389D53F7E611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7E78-014E-4C7A-AB91-DD9FDE179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019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32176-7EFE-4FE2-84E1-389D53F7E611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C7E78-014E-4C7A-AB91-DD9FDE179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5230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771673-0BCA-93F2-D757-7E40833BC8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Ninja: Hurricane Chronicles</a:t>
            </a:r>
            <a:endParaRPr lang="ru-RU" sz="4800">
              <a:solidFill>
                <a:srgbClr val="FFFFFF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666397E-4EDC-E820-CBF6-AAE45FE69A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6559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C56E6-CB6D-5EA0-208B-919CDA344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ru-RU" sz="4000" dirty="0" smtClean="0">
                <a:solidFill>
                  <a:srgbClr val="FFFFFF"/>
                </a:solidFill>
              </a:rPr>
              <a:t>Создатель сея творения</a:t>
            </a:r>
            <a:endParaRPr lang="ru-RU" sz="4000" dirty="0">
              <a:solidFill>
                <a:srgbClr val="FFFFF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D1532A-FD34-AF3E-8CE1-B8A8AAED7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4800" dirty="0" smtClean="0"/>
              <a:t>Нестеров </a:t>
            </a:r>
            <a:r>
              <a:rPr lang="ru-RU" sz="6000" dirty="0" smtClean="0"/>
              <a:t>Я</a:t>
            </a:r>
            <a:r>
              <a:rPr lang="ru-RU" sz="4800" dirty="0" smtClean="0"/>
              <a:t>н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2270990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7BFB63-413C-0467-4867-65EF1CD04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ru-RU" sz="4000" dirty="0">
                <a:solidFill>
                  <a:srgbClr val="FFFFFF"/>
                </a:solidFill>
              </a:rPr>
              <a:t>Идея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05A1EF-D8D6-C10C-F44B-8DB1612D8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endParaRPr lang="ru-RU" sz="3200" dirty="0"/>
          </a:p>
          <a:p>
            <a:pPr marL="0" indent="0">
              <a:buNone/>
            </a:pPr>
            <a:r>
              <a:rPr lang="ru-RU" sz="3200" dirty="0" smtClean="0"/>
              <a:t>Создать </a:t>
            </a:r>
            <a:r>
              <a:rPr lang="ru-RU" sz="3200" dirty="0"/>
              <a:t>интернет-магазин, в котором будет возможность условным покупателям добавлять представленные на сайте товары в корзину. Также будет возможность стать условным </a:t>
            </a:r>
            <a:r>
              <a:rPr lang="ru-RU" sz="3200" dirty="0" smtClean="0"/>
              <a:t>продавцом</a:t>
            </a:r>
            <a:r>
              <a:rPr lang="ru-RU" sz="3200" dirty="0"/>
              <a:t>, который может добавлять на сайт товары.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122217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8FDADF-8BF7-C602-CD12-9EF600752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86" y="501594"/>
            <a:ext cx="4790364" cy="1668424"/>
          </a:xfrm>
        </p:spPr>
        <p:txBody>
          <a:bodyPr anchor="b">
            <a:normAutofit/>
          </a:bodyPr>
          <a:lstStyle/>
          <a:p>
            <a:r>
              <a:rPr lang="ru-RU" sz="4000" dirty="0"/>
              <a:t>Используемые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7740AC-336F-2834-1873-F95EBA652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0286" y="2399857"/>
            <a:ext cx="4667553" cy="342570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Python</a:t>
            </a:r>
            <a:endParaRPr lang="en-US" sz="3200" dirty="0"/>
          </a:p>
          <a:p>
            <a:r>
              <a:rPr lang="ru-RU" sz="3200" dirty="0"/>
              <a:t>Библиотека </a:t>
            </a:r>
            <a:r>
              <a:rPr lang="en-US" sz="3200" dirty="0" smtClean="0"/>
              <a:t>Flask, </a:t>
            </a:r>
            <a:r>
              <a:rPr lang="en-US" sz="3200" dirty="0" err="1" smtClean="0"/>
              <a:t>SQLalchermy</a:t>
            </a:r>
            <a:r>
              <a:rPr lang="en-US" sz="3200" dirty="0" smtClean="0"/>
              <a:t>, Flask-login</a:t>
            </a:r>
            <a:r>
              <a:rPr lang="ru-RU" sz="3200" dirty="0"/>
              <a:t> </a:t>
            </a:r>
            <a:r>
              <a:rPr lang="ru-RU" sz="3200" dirty="0" smtClean="0"/>
              <a:t>и</a:t>
            </a:r>
            <a:r>
              <a:rPr lang="ru-RU" sz="3200" dirty="0" smtClean="0"/>
              <a:t> т.д.</a:t>
            </a:r>
            <a:endParaRPr lang="ru-RU" sz="3200" dirty="0"/>
          </a:p>
        </p:txBody>
      </p:sp>
      <p:pic>
        <p:nvPicPr>
          <p:cNvPr id="4" name="Picture 4" descr="Python - Download free icons">
            <a:extLst>
              <a:ext uri="{FF2B5EF4-FFF2-40B4-BE49-F238E27FC236}">
                <a16:creationId xmlns:a16="http://schemas.microsoft.com/office/drawing/2014/main" id="{E2920B47-CC55-C4C3-BE29-7657361F3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04990" y="501594"/>
            <a:ext cx="3209518" cy="3209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Flask Python Bottle Web framework Web application, flask, white,  monochrome, shoe png | PNGW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108" y="2870572"/>
            <a:ext cx="3307292" cy="2954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351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E9375D-CB6F-097C-C281-F65806CD6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Схема проекта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B141704-9D49-B9AD-4BA9-DC8D3BB49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946" y="572809"/>
            <a:ext cx="1241322" cy="847252"/>
          </a:xfrm>
          <a:prstGeom prst="rect">
            <a:avLst/>
          </a:prstGeom>
        </p:spPr>
      </p:pic>
      <p:sp>
        <p:nvSpPr>
          <p:cNvPr id="3" name="Овал 2"/>
          <p:cNvSpPr/>
          <p:nvPr/>
        </p:nvSpPr>
        <p:spPr>
          <a:xfrm>
            <a:off x="3540869" y="598500"/>
            <a:ext cx="1557867" cy="702734"/>
          </a:xfrm>
          <a:prstGeom prst="ellips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866835" y="765201"/>
            <a:ext cx="905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ain.py</a:t>
            </a:r>
            <a:endParaRPr lang="ru-RU" dirty="0"/>
          </a:p>
        </p:txBody>
      </p:sp>
      <p:cxnSp>
        <p:nvCxnSpPr>
          <p:cNvPr id="7" name="Прямая со стрелкой 6"/>
          <p:cNvCxnSpPr>
            <a:stCxn id="3" idx="4"/>
          </p:cNvCxnSpPr>
          <p:nvPr/>
        </p:nvCxnSpPr>
        <p:spPr>
          <a:xfrm flipH="1">
            <a:off x="4319801" y="1301234"/>
            <a:ext cx="2" cy="654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Овал 14"/>
          <p:cNvSpPr/>
          <p:nvPr/>
        </p:nvSpPr>
        <p:spPr>
          <a:xfrm>
            <a:off x="3540869" y="1961446"/>
            <a:ext cx="1557867" cy="702734"/>
          </a:xfrm>
          <a:prstGeom prst="ellips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3606800" y="2122501"/>
            <a:ext cx="1491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BP_{name}.</a:t>
            </a:r>
            <a:r>
              <a:rPr lang="en-US" dirty="0" err="1" smtClean="0"/>
              <a:t>py</a:t>
            </a:r>
            <a:endParaRPr lang="ru-RU" dirty="0"/>
          </a:p>
        </p:txBody>
      </p:sp>
      <p:sp>
        <p:nvSpPr>
          <p:cNvPr id="21" name="Овал 20"/>
          <p:cNvSpPr/>
          <p:nvPr/>
        </p:nvSpPr>
        <p:spPr>
          <a:xfrm>
            <a:off x="5555935" y="1955800"/>
            <a:ext cx="1557867" cy="702734"/>
          </a:xfrm>
          <a:prstGeom prst="ellips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 стрелкой 22"/>
          <p:cNvCxnSpPr>
            <a:stCxn id="21" idx="2"/>
            <a:endCxn id="17" idx="3"/>
          </p:cNvCxnSpPr>
          <p:nvPr/>
        </p:nvCxnSpPr>
        <p:spPr>
          <a:xfrm flipH="1">
            <a:off x="5098736" y="2307167"/>
            <a:ext cx="457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5098736" y="2383367"/>
            <a:ext cx="446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572868" y="212250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databes.sqlite</a:t>
            </a:r>
            <a:endParaRPr lang="ru-RU" dirty="0"/>
          </a:p>
        </p:txBody>
      </p:sp>
      <p:cxnSp>
        <p:nvCxnSpPr>
          <p:cNvPr id="27" name="Прямая со стрелкой 26"/>
          <p:cNvCxnSpPr/>
          <p:nvPr/>
        </p:nvCxnSpPr>
        <p:spPr>
          <a:xfrm flipH="1">
            <a:off x="4319799" y="2664180"/>
            <a:ext cx="2" cy="654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Овал 27"/>
          <p:cNvSpPr/>
          <p:nvPr/>
        </p:nvSpPr>
        <p:spPr>
          <a:xfrm>
            <a:off x="3540865" y="3318746"/>
            <a:ext cx="1557867" cy="702734"/>
          </a:xfrm>
          <a:prstGeom prst="ellips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689034" y="3485447"/>
            <a:ext cx="1261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{name}.html</a:t>
            </a:r>
            <a:endParaRPr lang="ru-RU" dirty="0"/>
          </a:p>
        </p:txBody>
      </p:sp>
      <p:sp>
        <p:nvSpPr>
          <p:cNvPr id="31" name="Овал 30"/>
          <p:cNvSpPr/>
          <p:nvPr/>
        </p:nvSpPr>
        <p:spPr>
          <a:xfrm>
            <a:off x="2372467" y="4499090"/>
            <a:ext cx="1557867" cy="702734"/>
          </a:xfrm>
          <a:prstGeom prst="ellips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4543268" y="4499090"/>
            <a:ext cx="1557867" cy="702734"/>
          </a:xfrm>
          <a:prstGeom prst="ellips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3" name="Прямая со стрелкой 32"/>
          <p:cNvCxnSpPr>
            <a:stCxn id="31" idx="0"/>
            <a:endCxn id="28" idx="3"/>
          </p:cNvCxnSpPr>
          <p:nvPr/>
        </p:nvCxnSpPr>
        <p:spPr>
          <a:xfrm flipV="1">
            <a:off x="3151401" y="3918567"/>
            <a:ext cx="617608" cy="580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32" idx="0"/>
            <a:endCxn id="28" idx="5"/>
          </p:cNvCxnSpPr>
          <p:nvPr/>
        </p:nvCxnSpPr>
        <p:spPr>
          <a:xfrm flipH="1" flipV="1">
            <a:off x="4870588" y="3918567"/>
            <a:ext cx="451614" cy="580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43268" y="4665790"/>
            <a:ext cx="163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CSS_{name}.css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2336032" y="4665790"/>
            <a:ext cx="1668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Product’s_image</a:t>
            </a:r>
            <a:endParaRPr lang="ru-RU" dirty="0"/>
          </a:p>
        </p:txBody>
      </p:sp>
      <p:pic>
        <p:nvPicPr>
          <p:cNvPr id="41" name="Рисунок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7514" y="173670"/>
            <a:ext cx="1943371" cy="608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8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FDA33D-8261-1279-C0AA-C1116FAA2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11400"/>
            <a:ext cx="4428067" cy="35276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40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Первоначальная страница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617" y="1558835"/>
            <a:ext cx="6792631" cy="355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83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FDA33D-8261-1279-C0AA-C1116FAA2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0" y="2767106"/>
            <a:ext cx="3302359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40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Страница регистрации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745" y="1390652"/>
            <a:ext cx="2486372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39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7FEE6E-B839-0F77-BC17-35DF0E8B8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1803" y="1201002"/>
            <a:ext cx="7208197" cy="2779619"/>
          </a:xfrm>
        </p:spPr>
        <p:txBody>
          <a:bodyPr anchor="b">
            <a:normAutofit/>
          </a:bodyPr>
          <a:lstStyle/>
          <a:p>
            <a:pPr algn="l"/>
            <a:r>
              <a:rPr lang="ru-RU" sz="4800">
                <a:solidFill>
                  <a:srgbClr val="FFFFFF"/>
                </a:solidFill>
              </a:rPr>
              <a:t>Спасибо за внимание!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758E4B7-2576-F8E1-7CFB-993E003C2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1803" y="4940490"/>
            <a:ext cx="7208197" cy="1265112"/>
          </a:xfrm>
        </p:spPr>
        <p:txBody>
          <a:bodyPr>
            <a:normAutofit/>
          </a:bodyPr>
          <a:lstStyle/>
          <a:p>
            <a:pPr algn="l"/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012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512</TotalTime>
  <Words>80</Words>
  <Application>Microsoft Office PowerPoint</Application>
  <PresentationFormat>Широкоэкранный</PresentationFormat>
  <Paragraphs>19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Контур</vt:lpstr>
      <vt:lpstr>Ninja: Hurricane Chronicles</vt:lpstr>
      <vt:lpstr>Создатель сея творения</vt:lpstr>
      <vt:lpstr>Идея</vt:lpstr>
      <vt:lpstr>Используемые технологии</vt:lpstr>
      <vt:lpstr>Схема проекта</vt:lpstr>
      <vt:lpstr>Первоначальная страница</vt:lpstr>
      <vt:lpstr>Страница регистрации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Ninja: Hurricane Chronicles</dc:title>
  <dc:creator>Виктория Юрьевна Барсукова</dc:creator>
  <cp:lastModifiedBy>Пользователь Windows</cp:lastModifiedBy>
  <cp:revision>12</cp:revision>
  <dcterms:created xsi:type="dcterms:W3CDTF">2024-01-08T13:16:48Z</dcterms:created>
  <dcterms:modified xsi:type="dcterms:W3CDTF">2024-04-16T13:22:49Z</dcterms:modified>
</cp:coreProperties>
</file>