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6" r:id="rId5"/>
    <p:sldId id="262" r:id="rId6"/>
    <p:sldId id="260" r:id="rId7"/>
    <p:sldId id="267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88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09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270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06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339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266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88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391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4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4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28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3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27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5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8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41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01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523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71673-0BCA-93F2-D757-7E40833BC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ru-RU" sz="4800" dirty="0" smtClean="0">
                <a:solidFill>
                  <a:srgbClr val="FFFFFF"/>
                </a:solidFill>
              </a:rPr>
              <a:t>Интернет магазин</a:t>
            </a:r>
            <a:endParaRPr lang="ru-RU" sz="48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66397E-4EDC-E820-CBF6-AAE45FE69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55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C56E6-CB6D-5EA0-208B-919CDA34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 dirty="0" smtClean="0">
                <a:solidFill>
                  <a:srgbClr val="FFFFFF"/>
                </a:solidFill>
              </a:rPr>
              <a:t>Создатель сея творения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D1532A-FD34-AF3E-8CE1-B8A8AAED7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4800" dirty="0" smtClean="0"/>
              <a:t>Нестеров </a:t>
            </a:r>
            <a:r>
              <a:rPr lang="ru-RU" sz="6000" dirty="0" smtClean="0"/>
              <a:t>Я</a:t>
            </a:r>
            <a:r>
              <a:rPr lang="ru-RU" sz="4800" dirty="0" smtClean="0"/>
              <a:t>н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7099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BFB63-413C-0467-4867-65EF1CD0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 dirty="0">
                <a:solidFill>
                  <a:srgbClr val="FFFFFF"/>
                </a:solidFill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05A1EF-D8D6-C10C-F44B-8DB1612D8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Создать </a:t>
            </a:r>
            <a:r>
              <a:rPr lang="ru-RU" sz="3200" dirty="0"/>
              <a:t>интернет-магазин, в котором будет возможность условным покупателям добавлять представленные на сайте товары в корзину. Также будет возможность стать условным </a:t>
            </a:r>
            <a:r>
              <a:rPr lang="ru-RU" sz="3200" dirty="0" smtClean="0"/>
              <a:t>продавцом</a:t>
            </a:r>
            <a:r>
              <a:rPr lang="ru-RU" sz="3200" dirty="0"/>
              <a:t>, который может добавлять на сайт товары.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2221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FDADF-8BF7-C602-CD12-9EF60075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6" y="501594"/>
            <a:ext cx="4790364" cy="1668424"/>
          </a:xfrm>
        </p:spPr>
        <p:txBody>
          <a:bodyPr anchor="b">
            <a:normAutofit/>
          </a:bodyPr>
          <a:lstStyle/>
          <a:p>
            <a:r>
              <a:rPr lang="ru-RU" sz="4000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740AC-336F-2834-1873-F95EBA652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6" y="2399857"/>
            <a:ext cx="4667553" cy="342570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Python</a:t>
            </a:r>
            <a:endParaRPr lang="en-US" sz="3200" dirty="0"/>
          </a:p>
          <a:p>
            <a:r>
              <a:rPr lang="ru-RU" sz="3200" dirty="0"/>
              <a:t>Библиотека </a:t>
            </a:r>
            <a:r>
              <a:rPr lang="en-US" sz="3200" dirty="0" smtClean="0"/>
              <a:t>Flask, </a:t>
            </a:r>
            <a:r>
              <a:rPr lang="en-US" sz="3200" dirty="0" err="1" smtClean="0"/>
              <a:t>SQLalchermy</a:t>
            </a:r>
            <a:r>
              <a:rPr lang="en-US" sz="3200" dirty="0" smtClean="0"/>
              <a:t>, Flask-login</a:t>
            </a:r>
            <a:r>
              <a:rPr lang="ru-RU" sz="3200" dirty="0"/>
              <a:t> </a:t>
            </a:r>
            <a:r>
              <a:rPr lang="ru-RU" sz="3200" dirty="0" smtClean="0"/>
              <a:t>и</a:t>
            </a:r>
            <a:r>
              <a:rPr lang="ru-RU" sz="3200" dirty="0" smtClean="0"/>
              <a:t> т.д.</a:t>
            </a:r>
            <a:endParaRPr lang="ru-RU" sz="3200" dirty="0"/>
          </a:p>
        </p:txBody>
      </p:sp>
      <p:pic>
        <p:nvPicPr>
          <p:cNvPr id="4" name="Picture 4" descr="Python - Download free icons">
            <a:extLst>
              <a:ext uri="{FF2B5EF4-FFF2-40B4-BE49-F238E27FC236}">
                <a16:creationId xmlns:a16="http://schemas.microsoft.com/office/drawing/2014/main" id="{E2920B47-CC55-C4C3-BE29-7657361F3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4990" y="501594"/>
            <a:ext cx="3209518" cy="320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sk Python Bottle Web framework Web application, flask, white,  monochrome, shoe png | PNG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08" y="2870572"/>
            <a:ext cx="3307292" cy="295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35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9375D-CB6F-097C-C281-F65806CD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Схема проекта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141704-9D49-B9AD-4BA9-DC8D3BB4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46" y="572809"/>
            <a:ext cx="1241322" cy="847252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3540869" y="598500"/>
            <a:ext cx="1557867" cy="702734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866835" y="765201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ain.py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3" idx="4"/>
          </p:cNvCxnSpPr>
          <p:nvPr/>
        </p:nvCxnSpPr>
        <p:spPr>
          <a:xfrm flipH="1">
            <a:off x="4319801" y="1301234"/>
            <a:ext cx="2" cy="65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3540869" y="1961446"/>
            <a:ext cx="1557867" cy="702734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606800" y="2122501"/>
            <a:ext cx="149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BP_{name}.</a:t>
            </a:r>
            <a:r>
              <a:rPr lang="en-US" dirty="0" err="1" smtClean="0"/>
              <a:t>py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5555935" y="1955800"/>
            <a:ext cx="1557867" cy="702734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21" idx="2"/>
            <a:endCxn id="17" idx="3"/>
          </p:cNvCxnSpPr>
          <p:nvPr/>
        </p:nvCxnSpPr>
        <p:spPr>
          <a:xfrm flipH="1">
            <a:off x="5098736" y="2307167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5098736" y="2383367"/>
            <a:ext cx="446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72868" y="21225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databes.sqlite</a:t>
            </a:r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4319799" y="2664180"/>
            <a:ext cx="2" cy="65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3540865" y="3318746"/>
            <a:ext cx="1557867" cy="702734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689034" y="3485447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{name}.html</a:t>
            </a:r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2372467" y="4499090"/>
            <a:ext cx="1557867" cy="702734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4543268" y="4499090"/>
            <a:ext cx="1557867" cy="702734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1" idx="0"/>
            <a:endCxn id="28" idx="3"/>
          </p:cNvCxnSpPr>
          <p:nvPr/>
        </p:nvCxnSpPr>
        <p:spPr>
          <a:xfrm flipV="1">
            <a:off x="3151401" y="3918567"/>
            <a:ext cx="617608" cy="58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2" idx="0"/>
            <a:endCxn id="28" idx="5"/>
          </p:cNvCxnSpPr>
          <p:nvPr/>
        </p:nvCxnSpPr>
        <p:spPr>
          <a:xfrm flipH="1" flipV="1">
            <a:off x="4870588" y="3918567"/>
            <a:ext cx="451614" cy="58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43268" y="4665790"/>
            <a:ext cx="163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CSS_{name}.css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336032" y="4665790"/>
            <a:ext cx="166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Product’s_image</a:t>
            </a:r>
            <a:endParaRPr lang="ru-RU" dirty="0"/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135" y="50472"/>
            <a:ext cx="1489548" cy="4665790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35" y="5202982"/>
            <a:ext cx="8316486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DA33D-8261-1279-C0AA-C1116FAA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1400"/>
            <a:ext cx="4428067" cy="35276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Первоначальная страница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17" y="1558835"/>
            <a:ext cx="6792631" cy="355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DA33D-8261-1279-C0AA-C1116FAA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330235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Страница регистрации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745" y="1390652"/>
            <a:ext cx="2486372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FEE6E-B839-0F77-BC17-35DF0E8B8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201002"/>
            <a:ext cx="7208197" cy="2779619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solidFill>
                  <a:srgbClr val="FFFFFF"/>
                </a:solidFill>
              </a:rPr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58E4B7-2576-F8E1-7CFB-993E003C2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803" y="4940490"/>
            <a:ext cx="7208197" cy="1265112"/>
          </a:xfrm>
        </p:spPr>
        <p:txBody>
          <a:bodyPr>
            <a:normAutofit/>
          </a:bodyPr>
          <a:lstStyle/>
          <a:p>
            <a:pPr algn="l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1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517</TotalTime>
  <Words>78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Контур</vt:lpstr>
      <vt:lpstr>Интернет магазин</vt:lpstr>
      <vt:lpstr>Создатель сея творения</vt:lpstr>
      <vt:lpstr>Идея</vt:lpstr>
      <vt:lpstr>Используемые технологии</vt:lpstr>
      <vt:lpstr>Схема проекта</vt:lpstr>
      <vt:lpstr>Первоначальная страница</vt:lpstr>
      <vt:lpstr>Страница регистрации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Ninja: Hurricane Chronicles</dc:title>
  <dc:creator>Виктория Юрьевна Барсукова</dc:creator>
  <cp:lastModifiedBy>Пользователь Windows</cp:lastModifiedBy>
  <cp:revision>14</cp:revision>
  <dcterms:created xsi:type="dcterms:W3CDTF">2024-01-08T13:16:48Z</dcterms:created>
  <dcterms:modified xsi:type="dcterms:W3CDTF">2024-04-16T13:27:33Z</dcterms:modified>
</cp:coreProperties>
</file>