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7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1BE73BA-20CB-4D2C-9196-6B8CC81EB9D2}" type="datetimeFigureOut">
              <a:rPr lang="ru-RU" smtClean="0"/>
              <a:t>14.07.2025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BA05BB7-EA49-44BC-8B28-5490F61FF7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454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73BA-20CB-4D2C-9196-6B8CC81EB9D2}" type="datetimeFigureOut">
              <a:rPr lang="ru-RU" smtClean="0"/>
              <a:t>14.07.2025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05BB7-EA49-44BC-8B28-5490F61FF7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20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1BE73BA-20CB-4D2C-9196-6B8CC81EB9D2}" type="datetimeFigureOut">
              <a:rPr lang="ru-RU" smtClean="0"/>
              <a:t>14.07.2025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BA05BB7-EA49-44BC-8B28-5490F61FF7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001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1BE73BA-20CB-4D2C-9196-6B8CC81EB9D2}" type="datetimeFigureOut">
              <a:rPr lang="ru-RU" smtClean="0"/>
              <a:t>14.07.2025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BA05BB7-EA49-44BC-8B28-5490F61FF7F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6778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1BE73BA-20CB-4D2C-9196-6B8CC81EB9D2}" type="datetimeFigureOut">
              <a:rPr lang="ru-RU" smtClean="0"/>
              <a:t>14.07.2025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BA05BB7-EA49-44BC-8B28-5490F61FF7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4493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73BA-20CB-4D2C-9196-6B8CC81EB9D2}" type="datetimeFigureOut">
              <a:rPr lang="ru-RU" smtClean="0"/>
              <a:t>14.07.2025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05BB7-EA49-44BC-8B28-5490F61FF7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1176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73BA-20CB-4D2C-9196-6B8CC81EB9D2}" type="datetimeFigureOut">
              <a:rPr lang="ru-RU" smtClean="0"/>
              <a:t>14.07.2025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05BB7-EA49-44BC-8B28-5490F61FF7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436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73BA-20CB-4D2C-9196-6B8CC81EB9D2}" type="datetimeFigureOut">
              <a:rPr lang="ru-RU" smtClean="0"/>
              <a:t>14.07.2025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05BB7-EA49-44BC-8B28-5490F61FF7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7015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1BE73BA-20CB-4D2C-9196-6B8CC81EB9D2}" type="datetimeFigureOut">
              <a:rPr lang="ru-RU" smtClean="0"/>
              <a:t>14.07.2025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BA05BB7-EA49-44BC-8B28-5490F61FF7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7094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73BA-20CB-4D2C-9196-6B8CC81EB9D2}" type="datetimeFigureOut">
              <a:rPr lang="ru-RU" smtClean="0"/>
              <a:t>14.07.2025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05BB7-EA49-44BC-8B28-5490F61FF7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1137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1BE73BA-20CB-4D2C-9196-6B8CC81EB9D2}" type="datetimeFigureOut">
              <a:rPr lang="ru-RU" smtClean="0"/>
              <a:t>14.07.2025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BA05BB7-EA49-44BC-8B28-5490F61FF7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4862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73BA-20CB-4D2C-9196-6B8CC81EB9D2}" type="datetimeFigureOut">
              <a:rPr lang="ru-RU" smtClean="0"/>
              <a:t>14.07.2025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05BB7-EA49-44BC-8B28-5490F61FF7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8816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73BA-20CB-4D2C-9196-6B8CC81EB9D2}" type="datetimeFigureOut">
              <a:rPr lang="ru-RU" smtClean="0"/>
              <a:t>14.07.2025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05BB7-EA49-44BC-8B28-5490F61FF7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7481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73BA-20CB-4D2C-9196-6B8CC81EB9D2}" type="datetimeFigureOut">
              <a:rPr lang="ru-RU" smtClean="0"/>
              <a:t>14.07.2025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05BB7-EA49-44BC-8B28-5490F61FF7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9407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73BA-20CB-4D2C-9196-6B8CC81EB9D2}" type="datetimeFigureOut">
              <a:rPr lang="ru-RU" smtClean="0"/>
              <a:t>14.07.2025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05BB7-EA49-44BC-8B28-5490F61FF7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3631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73BA-20CB-4D2C-9196-6B8CC81EB9D2}" type="datetimeFigureOut">
              <a:rPr lang="ru-RU" smtClean="0"/>
              <a:t>14.07.2025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05BB7-EA49-44BC-8B28-5490F61FF7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0815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73BA-20CB-4D2C-9196-6B8CC81EB9D2}" type="datetimeFigureOut">
              <a:rPr lang="ru-RU" smtClean="0"/>
              <a:t>14.07.2025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05BB7-EA49-44BC-8B28-5490F61FF7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3142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E73BA-20CB-4D2C-9196-6B8CC81EB9D2}" type="datetimeFigureOut">
              <a:rPr lang="ru-RU" smtClean="0"/>
              <a:t>14.07.2025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05BB7-EA49-44BC-8B28-5490F61FF7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0890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61872" y="1684867"/>
            <a:ext cx="9934787" cy="1346200"/>
          </a:xfrm>
        </p:spPr>
        <p:txBody>
          <a:bodyPr/>
          <a:lstStyle/>
          <a:p>
            <a:r>
              <a:rPr lang="ru-RU" dirty="0" err="1"/>
              <a:t>Сириус.Путеводитель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9890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Создать сайт, который будет соответствовать критериям, описанных в функциональным требованиям организаторов конкурса «Всероссийский </a:t>
            </a:r>
            <a:r>
              <a:rPr lang="en-US" sz="3200" dirty="0" smtClean="0"/>
              <a:t>IT-</a:t>
            </a:r>
            <a:r>
              <a:rPr lang="ru-RU" sz="3200" dirty="0" smtClean="0"/>
              <a:t>Раунд»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9767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Используемые 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 smtClean="0"/>
              <a:t>Основой проекта послужил </a:t>
            </a:r>
            <a:r>
              <a:rPr lang="en-US" sz="2800" dirty="0" smtClean="0"/>
              <a:t>Flask</a:t>
            </a:r>
            <a:endParaRPr lang="ru-RU" sz="2800" dirty="0" smtClean="0"/>
          </a:p>
          <a:p>
            <a:r>
              <a:rPr lang="ru-RU" sz="2800" dirty="0" smtClean="0"/>
              <a:t>Использую </a:t>
            </a:r>
            <a:r>
              <a:rPr lang="en-US" sz="2800" dirty="0" smtClean="0"/>
              <a:t>Flask</a:t>
            </a:r>
            <a:r>
              <a:rPr lang="ru-RU" sz="2800" dirty="0" smtClean="0"/>
              <a:t> грех не использовать библиотеки, идеально подходящие при работе с  ним, такие как </a:t>
            </a:r>
            <a:r>
              <a:rPr lang="en-US" sz="2800" dirty="0" smtClean="0"/>
              <a:t>Flask-WTF, Flask-</a:t>
            </a:r>
            <a:r>
              <a:rPr lang="en-US" sz="2800" dirty="0" err="1" smtClean="0"/>
              <a:t>SQLAlchemy</a:t>
            </a:r>
            <a:r>
              <a:rPr lang="ru-RU" sz="2800" dirty="0" smtClean="0"/>
              <a:t> и другие</a:t>
            </a:r>
          </a:p>
          <a:p>
            <a:r>
              <a:rPr lang="en-US" sz="2800" dirty="0" err="1" smtClean="0"/>
              <a:t>PyInstaller</a:t>
            </a:r>
            <a:r>
              <a:rPr lang="en-US" sz="2800" dirty="0" smtClean="0"/>
              <a:t> </a:t>
            </a:r>
            <a:r>
              <a:rPr lang="ru-RU" sz="2800" dirty="0" smtClean="0"/>
              <a:t>для конвертации проекта в .</a:t>
            </a:r>
            <a:r>
              <a:rPr lang="en-US" sz="2800" dirty="0" smtClean="0"/>
              <a:t>exe </a:t>
            </a:r>
            <a:r>
              <a:rPr lang="ru-RU" sz="2800" dirty="0" smtClean="0"/>
              <a:t>файл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884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процесса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Работа была проведена в рекордные для меня сроки</a:t>
            </a:r>
          </a:p>
          <a:p>
            <a:r>
              <a:rPr lang="ru-RU" dirty="0" smtClean="0"/>
              <a:t>За этот коротки промежуток времени удалось выполнить большую часть поставленных задач </a:t>
            </a:r>
          </a:p>
          <a:p>
            <a:r>
              <a:rPr lang="ru-RU" dirty="0" smtClean="0"/>
              <a:t>В процессе разработки не удавалось интегрировать интерактивную карту из-за нехватки опыта, а в следствии и времени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717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3599" y="764373"/>
            <a:ext cx="7323667" cy="1293028"/>
          </a:xfrm>
        </p:spPr>
        <p:txBody>
          <a:bodyPr/>
          <a:lstStyle/>
          <a:p>
            <a:r>
              <a:rPr lang="ru-RU" dirty="0" smtClean="0"/>
              <a:t>Анализ результата работы над проектом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321561"/>
            <a:ext cx="6959600" cy="45364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Удалось выполнить следующие задачи (реализовать возможности сайта):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1200" dirty="0"/>
              <a:t>Просматривать список интересных мест (музеи, парки, кафе и другие точки</a:t>
            </a:r>
            <a:r>
              <a:rPr lang="ru-RU" sz="1200" dirty="0" smtClean="0"/>
              <a:t>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1200" dirty="0" smtClean="0"/>
              <a:t> </a:t>
            </a:r>
            <a:r>
              <a:rPr lang="ru-RU" sz="1200" dirty="0"/>
              <a:t>Читать описание, просматривать фотографии и оценки других пользователей; </a:t>
            </a:r>
            <a:endParaRPr lang="ru-RU" sz="1200" dirty="0"/>
          </a:p>
          <a:p>
            <a:pPr>
              <a:buFont typeface="Wingdings" panose="05000000000000000000" pitchFamily="2" charset="2"/>
              <a:buChar char="ü"/>
            </a:pPr>
            <a:r>
              <a:rPr lang="ru-RU" sz="1200" dirty="0"/>
              <a:t>Возможность </a:t>
            </a:r>
            <a:r>
              <a:rPr lang="ru-RU" sz="1200" dirty="0"/>
              <a:t>просмотра всех мест на территории Сириуса</a:t>
            </a:r>
            <a:r>
              <a:rPr lang="ru-RU" sz="1200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1200" dirty="0" smtClean="0"/>
              <a:t>Добавление </a:t>
            </a:r>
            <a:r>
              <a:rPr lang="ru-RU" sz="1200" dirty="0"/>
              <a:t>новых мест через удобную форму — название, адрес, фото, категория</a:t>
            </a:r>
            <a:r>
              <a:rPr lang="ru-RU" sz="1200" dirty="0" smtClean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1200" dirty="0" smtClean="0"/>
              <a:t>Просмотр </a:t>
            </a:r>
            <a:r>
              <a:rPr lang="ru-RU" sz="1200" dirty="0"/>
              <a:t>детальной информации о точке: фото, описание, средняя оценка. </a:t>
            </a:r>
            <a:endParaRPr lang="ru-RU" sz="12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ru-RU" sz="1200" dirty="0" smtClean="0"/>
              <a:t>Оставление </a:t>
            </a:r>
            <a:r>
              <a:rPr lang="ru-RU" sz="1200" dirty="0"/>
              <a:t>оценки и комментария к конкретному </a:t>
            </a:r>
            <a:r>
              <a:rPr lang="ru-RU" sz="1200" dirty="0" smtClean="0"/>
              <a:t>месту.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1200" dirty="0" smtClean="0"/>
              <a:t>Автоматический </a:t>
            </a:r>
            <a:r>
              <a:rPr lang="ru-RU" sz="1200" dirty="0"/>
              <a:t>расчет средней </a:t>
            </a:r>
            <a:r>
              <a:rPr lang="ru-RU" sz="1200" dirty="0" smtClean="0"/>
              <a:t>оценки.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1200" dirty="0" smtClean="0"/>
              <a:t>Вывод </a:t>
            </a:r>
            <a:r>
              <a:rPr lang="ru-RU" sz="1200" dirty="0"/>
              <a:t>списка отзывов: оценка, текст и </a:t>
            </a:r>
            <a:r>
              <a:rPr lang="ru-RU" sz="1200" dirty="0" smtClean="0"/>
              <a:t>дата.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1200" dirty="0" smtClean="0"/>
              <a:t>Форма </a:t>
            </a:r>
            <a:r>
              <a:rPr lang="ru-RU" sz="1200" dirty="0"/>
              <a:t>для быстрой подачи новой точки</a:t>
            </a:r>
            <a:r>
              <a:rPr lang="ru-RU" sz="1200" dirty="0" smtClean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1200" dirty="0" smtClean="0"/>
              <a:t>Отзыв </a:t>
            </a:r>
            <a:r>
              <a:rPr lang="ru-RU" sz="1200" dirty="0"/>
              <a:t>возможен прямо в карточке места. </a:t>
            </a:r>
            <a:endParaRPr lang="ru-RU" sz="12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ru-RU" sz="1200" dirty="0" smtClean="0"/>
              <a:t>Фильтрация </a:t>
            </a:r>
            <a:r>
              <a:rPr lang="ru-RU" sz="1200" dirty="0"/>
              <a:t>по типам (например, музей, кафе, парк). </a:t>
            </a:r>
            <a:endParaRPr lang="ru-RU" sz="12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ru-RU" sz="1200" dirty="0" smtClean="0"/>
              <a:t>Реализовать </a:t>
            </a:r>
            <a:r>
              <a:rPr lang="ru-RU" sz="1200" dirty="0"/>
              <a:t>систему хранения данных (базу данных, </a:t>
            </a:r>
            <a:r>
              <a:rPr lang="ru-RU" sz="1200" dirty="0" err="1"/>
              <a:t>json</a:t>
            </a:r>
            <a:r>
              <a:rPr lang="ru-RU" sz="1200" dirty="0"/>
              <a:t>-файлы).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83400" y="2321561"/>
            <a:ext cx="5113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Не удалось выполнить (реализовать на сайте):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/>
              <a:t>Добавлять новые места на карту и оставлять собственные отзывы. </a:t>
            </a:r>
          </a:p>
        </p:txBody>
      </p:sp>
    </p:spTree>
    <p:extLst>
      <p:ext uri="{BB962C8B-B14F-4D97-AF65-F5344CB8AC3E}">
        <p14:creationId xmlns:p14="http://schemas.microsoft.com/office/powerpoint/2010/main" val="308993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конец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5858933"/>
            <a:ext cx="10820400" cy="3597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Презентацию сделал Нестеров Ян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5647909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40</TotalTime>
  <Words>252</Words>
  <Application>Microsoft Office PowerPoint</Application>
  <PresentationFormat>Широкоэкранный</PresentationFormat>
  <Paragraphs>29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</vt:lpstr>
      <vt:lpstr>След самолета</vt:lpstr>
      <vt:lpstr>Сириус.Путеводитель</vt:lpstr>
      <vt:lpstr>Задача</vt:lpstr>
      <vt:lpstr>Используемые технологии</vt:lpstr>
      <vt:lpstr>Анализ процесса работы</vt:lpstr>
      <vt:lpstr>Анализ результата работы над проектом</vt:lpstr>
      <vt:lpstr>конец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Сириус.Путеводитель</dc:title>
  <dc:creator>Пользователь Windows</dc:creator>
  <cp:lastModifiedBy>Пользователь Windows</cp:lastModifiedBy>
  <cp:revision>4</cp:revision>
  <dcterms:created xsi:type="dcterms:W3CDTF">2025-07-14T00:56:04Z</dcterms:created>
  <dcterms:modified xsi:type="dcterms:W3CDTF">2025-07-14T01:36:28Z</dcterms:modified>
</cp:coreProperties>
</file>