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4"/>
    <p:restoredTop sz="95304"/>
  </p:normalViewPr>
  <p:slideViewPr>
    <p:cSldViewPr snapToGrid="0" snapToObjects="1">
      <p:cViewPr varScale="1">
        <p:scale>
          <a:sx n="88" d="100"/>
          <a:sy n="88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FAFB3-A996-E94A-A0DB-4B630846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900" y="268225"/>
            <a:ext cx="8441500" cy="1853183"/>
          </a:xfrm>
        </p:spPr>
        <p:txBody>
          <a:bodyPr>
            <a:normAutofit/>
          </a:bodyPr>
          <a:lstStyle/>
          <a:p>
            <a:r>
              <a:rPr lang="fr-FR" dirty="0"/>
              <a:t>	</a:t>
            </a:r>
            <a:r>
              <a:rPr lang="fr-FR" sz="9600" dirty="0" err="1"/>
              <a:t>Cinemaje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590479-B62F-7341-A0EC-17B81444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186" y="3829737"/>
            <a:ext cx="8676222" cy="1749979"/>
          </a:xfrm>
        </p:spPr>
        <p:txBody>
          <a:bodyPr>
            <a:normAutofit/>
          </a:bodyPr>
          <a:lstStyle/>
          <a:p>
            <a:r>
              <a:rPr lang="fr-FR" sz="4800" dirty="0"/>
              <a:t>LE CINEMA SPECIAL « nanars »</a:t>
            </a:r>
          </a:p>
          <a:p>
            <a:endParaRPr lang="fr-FR"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BEE9A0-4974-A048-B5EF-ED0C4B9A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7" y="2284650"/>
            <a:ext cx="3256330" cy="10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4A890-8427-DA44-90ED-532F3180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2220687"/>
          </a:xfrm>
        </p:spPr>
        <p:txBody>
          <a:bodyPr/>
          <a:lstStyle/>
          <a:p>
            <a:r>
              <a:rPr lang="fr-FR" sz="4400" dirty="0"/>
              <a:t>L’</a:t>
            </a:r>
            <a:r>
              <a:rPr lang="fr-FR" sz="4400" dirty="0" err="1"/>
              <a:t>equipe</a:t>
            </a:r>
            <a:r>
              <a:rPr lang="fr-FR" sz="4400" dirty="0"/>
              <a:t> </a:t>
            </a:r>
            <a:r>
              <a:rPr lang="fr-FR" sz="4400" dirty="0" err="1"/>
              <a:t>cinemaje</a:t>
            </a:r>
            <a:r>
              <a:rPr lang="fr-FR" sz="4400" dirty="0"/>
              <a:t> :</a:t>
            </a:r>
            <a:br>
              <a:rPr lang="fr-FR" dirty="0"/>
            </a:br>
            <a:r>
              <a:rPr lang="fr-FR" dirty="0"/>
              <a:t>		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6543A-2468-1F44-8BAA-5967F8B0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413" y="2536371"/>
            <a:ext cx="9905998" cy="3124201"/>
          </a:xfrm>
        </p:spPr>
        <p:txBody>
          <a:bodyPr>
            <a:normAutofit/>
          </a:bodyPr>
          <a:lstStyle/>
          <a:p>
            <a:r>
              <a:rPr lang="fr-FR" sz="3200" dirty="0"/>
              <a:t>Joris </a:t>
            </a:r>
            <a:r>
              <a:rPr lang="fr-FR" sz="3200" dirty="0" err="1"/>
              <a:t>texereau</a:t>
            </a:r>
            <a:endParaRPr lang="fr-FR" sz="3200" dirty="0"/>
          </a:p>
          <a:p>
            <a:r>
              <a:rPr lang="fr-FR" sz="3200" dirty="0"/>
              <a:t>Yan </a:t>
            </a:r>
            <a:r>
              <a:rPr lang="fr-FR" sz="3200" dirty="0" err="1"/>
              <a:t>labarthe</a:t>
            </a:r>
            <a:endParaRPr lang="fr-FR" sz="3200" dirty="0"/>
          </a:p>
          <a:p>
            <a:r>
              <a:rPr lang="fr-FR" sz="3200" dirty="0"/>
              <a:t>Simon </a:t>
            </a:r>
            <a:r>
              <a:rPr lang="fr-FR" sz="3200" dirty="0" err="1"/>
              <a:t>thore</a:t>
            </a:r>
            <a:endParaRPr lang="fr-FR" sz="3200" dirty="0"/>
          </a:p>
          <a:p>
            <a:r>
              <a:rPr lang="fr-FR" sz="3200" dirty="0"/>
              <a:t>Arnaud </a:t>
            </a:r>
            <a:r>
              <a:rPr lang="fr-FR" sz="3200" dirty="0" err="1"/>
              <a:t>dandieu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DED907-7277-CA40-9056-A576410E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107">
            <a:off x="7643373" y="3567063"/>
            <a:ext cx="3256330" cy="10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3E10F-3D43-AC46-AE81-81AFA61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0114"/>
            <a:ext cx="9905998" cy="365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25"/>
              </a:spcAft>
            </a:pPr>
            <a:r>
              <a:rPr lang="fr-FR" sz="4000" dirty="0" err="1"/>
              <a:t>Cinemaje</a:t>
            </a:r>
            <a:r>
              <a:rPr lang="fr-FR" sz="4000" dirty="0"/>
              <a:t> vous propose: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les films nanars a l’AFFICHE actuellement</a:t>
            </a:r>
            <a:br>
              <a:rPr lang="fr-FR" dirty="0"/>
            </a:br>
            <a:r>
              <a:rPr lang="fr-FR" dirty="0"/>
              <a:t>- les différentes offres d’abonnement disponibles</a:t>
            </a:r>
            <a:br>
              <a:rPr lang="fr-FR" dirty="0"/>
            </a:br>
            <a:r>
              <a:rPr lang="fr-FR" dirty="0"/>
              <a:t>- les </a:t>
            </a:r>
            <a:r>
              <a:rPr lang="fr-FR"/>
              <a:t>informations PRATIQUES </a:t>
            </a:r>
            <a:r>
              <a:rPr lang="fr-FR" dirty="0"/>
              <a:t>du </a:t>
            </a:r>
            <a:r>
              <a:rPr lang="fr-FR" dirty="0" err="1"/>
              <a:t>cinemaje</a:t>
            </a:r>
            <a:br>
              <a:rPr lang="fr-FR" dirty="0"/>
            </a:br>
            <a:r>
              <a:rPr lang="fr-FR" dirty="0"/>
              <a:t>- un formulaire de contact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!!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0C53-FC64-9C4D-849A-8C59C8D0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007428"/>
            <a:ext cx="10307182" cy="120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i="1" dirty="0"/>
              <a:t>CE SITE EST EGALEMENT DISPONIBLE EN VERSION MOBILE !!!</a:t>
            </a:r>
          </a:p>
        </p:txBody>
      </p:sp>
    </p:spTree>
    <p:extLst>
      <p:ext uri="{BB962C8B-B14F-4D97-AF65-F5344CB8AC3E}">
        <p14:creationId xmlns:p14="http://schemas.microsoft.com/office/powerpoint/2010/main" val="39863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156</TotalTime>
  <Words>73</Words>
  <Application>Microsoft Macintosh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Maillage</vt:lpstr>
      <vt:lpstr> Cinemaje</vt:lpstr>
      <vt:lpstr>L’equipe cinemaje :     </vt:lpstr>
      <vt:lpstr>Cinemaje vous propose:  - les films nanars a l’AFFICHE actuellement - les différentes offres d’abonnement disponibles - les informations PRATIQUES du cinemaje - un formulaire de contact    !!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Cinemaje </dc:title>
  <dc:creator>Arnaud DANDIEU</dc:creator>
  <cp:lastModifiedBy>Arnaud DANDIEU</cp:lastModifiedBy>
  <cp:revision>7</cp:revision>
  <dcterms:created xsi:type="dcterms:W3CDTF">2022-03-25T08:17:45Z</dcterms:created>
  <dcterms:modified xsi:type="dcterms:W3CDTF">2022-03-25T10:54:34Z</dcterms:modified>
</cp:coreProperties>
</file>