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6"/>
  </p:normalViewPr>
  <p:slideViewPr>
    <p:cSldViewPr snapToGrid="0" snapToObjects="1">
      <p:cViewPr varScale="1">
        <p:scale>
          <a:sx n="70" d="100"/>
          <a:sy n="70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775A5-A114-1D4A-B857-141DCBB4152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54489-A02B-CA4F-BF4A-F2CA15BD5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end of recursion, if there is no solution, insert back the cells and do backtrack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54489-A02B-CA4F-BF4A-F2CA15BD51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7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4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0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6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3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4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4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8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7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322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6B4480E-B7FF-4481-890E-043A69AE6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1FBD9AB-B5E9-4A9F-BFB9-36F7BABCC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7" b="142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4C13BAB-7C00-4D21-A857-E3D41C0A2A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F1FF39A-AC3C-4066-9D4C-519AA22812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9AD39-96DE-4747-9E67-D741906AD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Akari puzzle solver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7C3EFB8-601C-1C40-85C4-E42382ACF0E3}"/>
              </a:ext>
            </a:extLst>
          </p:cNvPr>
          <p:cNvSpPr txBox="1"/>
          <p:nvPr/>
        </p:nvSpPr>
        <p:spPr>
          <a:xfrm>
            <a:off x="814388" y="5333999"/>
            <a:ext cx="284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YanLam</a:t>
            </a:r>
            <a:r>
              <a:rPr lang="en-US" dirty="0">
                <a:solidFill>
                  <a:schemeClr val="bg1"/>
                </a:solidFill>
              </a:rPr>
              <a:t> Ng</a:t>
            </a:r>
          </a:p>
          <a:p>
            <a:r>
              <a:rPr lang="en-US" dirty="0" err="1">
                <a:solidFill>
                  <a:schemeClr val="bg1"/>
                </a:solidFill>
              </a:rPr>
              <a:t>Xiaojian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Xie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6F4AF7-6D62-9B42-A940-B3FCA10FC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Puzzle is set as a 2D array </a:t>
            </a:r>
          </a:p>
          <a:p>
            <a:pPr>
              <a:buFontTx/>
              <a:buChar char="-"/>
            </a:pPr>
            <a:r>
              <a:rPr lang="en-US" dirty="0"/>
              <a:t>’b’ represents the light bulb and ‘#’ represents the light-up cell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&lt;diagram here&gt;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AF4961-ABF2-9941-8F14-E4461682A089}"/>
              </a:ext>
            </a:extLst>
          </p:cNvPr>
          <p:cNvSpPr txBox="1"/>
          <p:nvPr/>
        </p:nvSpPr>
        <p:spPr>
          <a:xfrm>
            <a:off x="581191" y="882650"/>
            <a:ext cx="11029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Convert Akari Puzzle into CSP</a:t>
            </a:r>
          </a:p>
        </p:txBody>
      </p:sp>
    </p:spTree>
    <p:extLst>
      <p:ext uri="{BB962C8B-B14F-4D97-AF65-F5344CB8AC3E}">
        <p14:creationId xmlns:p14="http://schemas.microsoft.com/office/powerpoint/2010/main" val="77104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5972D8A-84B6-CD41-983B-1294A41F5773}"/>
              </a:ext>
            </a:extLst>
          </p:cNvPr>
          <p:cNvSpPr txBox="1"/>
          <p:nvPr/>
        </p:nvSpPr>
        <p:spPr>
          <a:xfrm>
            <a:off x="581191" y="882650"/>
            <a:ext cx="11029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Backtrack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C1468DB6-911B-1D4E-85C8-A97235FE5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1" y="2750118"/>
            <a:ext cx="5891047" cy="3882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EB20BD6-94A6-4F47-9A1C-E57DBDB90ECE}"/>
              </a:ext>
            </a:extLst>
          </p:cNvPr>
          <p:cNvSpPr txBox="1"/>
          <p:nvPr/>
        </p:nvSpPr>
        <p:spPr>
          <a:xfrm>
            <a:off x="581191" y="1614488"/>
            <a:ext cx="5719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Parameter: puzzle, list of not assigned cells</a:t>
            </a:r>
          </a:p>
          <a:p>
            <a:endParaRPr lang="en-US" dirty="0"/>
          </a:p>
          <a:p>
            <a:r>
              <a:rPr lang="en-US" dirty="0"/>
              <a:t>Domain: insert light bulb or leave blank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9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DBA399-C1F0-6D4D-9FF3-20D091DA5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create is array to show that how likely the cell would be a light bulb.</a:t>
            </a:r>
          </a:p>
          <a:p>
            <a:pPr marL="0" indent="0">
              <a:buNone/>
            </a:pPr>
            <a:r>
              <a:rPr lang="en-US" dirty="0" smtClean="0"/>
              <a:t>-1 :  not possible to be light bulb</a:t>
            </a:r>
          </a:p>
          <a:p>
            <a:pPr marL="0" indent="0">
              <a:buNone/>
            </a:pPr>
            <a:r>
              <a:rPr lang="en-US" dirty="0" smtClean="0"/>
              <a:t>1  : confirm to be light bulb</a:t>
            </a:r>
          </a:p>
          <a:p>
            <a:pPr marL="0" indent="0">
              <a:buNone/>
            </a:pPr>
            <a:r>
              <a:rPr lang="en-US" dirty="0" smtClean="0"/>
              <a:t>0  :  unknown</a:t>
            </a:r>
          </a:p>
          <a:p>
            <a:pPr marL="0" indent="0">
              <a:buNone/>
            </a:pPr>
            <a:r>
              <a:rPr lang="en-US" dirty="0" smtClean="0"/>
              <a:t>Between 0-1 : the probability of the light bulb that is </a:t>
            </a:r>
            <a:r>
              <a:rPr lang="en-US" dirty="0"/>
              <a:t>even distributed </a:t>
            </a:r>
            <a:r>
              <a:rPr lang="en-US" dirty="0" smtClean="0"/>
              <a:t>by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the wall constraint and the 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A18612-92F8-AC45-9AF4-79D8AC095B96}"/>
              </a:ext>
            </a:extLst>
          </p:cNvPr>
          <p:cNvSpPr txBox="1"/>
          <p:nvPr/>
        </p:nvSpPr>
        <p:spPr>
          <a:xfrm>
            <a:off x="581191" y="882650"/>
            <a:ext cx="11029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Forward checking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23733"/>
              </p:ext>
            </p:extLst>
          </p:nvPr>
        </p:nvGraphicFramePr>
        <p:xfrm>
          <a:off x="7397088" y="1091820"/>
          <a:ext cx="2762910" cy="2030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485"/>
                <a:gridCol w="460485"/>
                <a:gridCol w="460485"/>
                <a:gridCol w="460485"/>
                <a:gridCol w="460485"/>
                <a:gridCol w="460485"/>
              </a:tblGrid>
              <a:tr h="33846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46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46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46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46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46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734843"/>
              </p:ext>
            </p:extLst>
          </p:nvPr>
        </p:nvGraphicFramePr>
        <p:xfrm>
          <a:off x="7397088" y="4178488"/>
          <a:ext cx="2762910" cy="2030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485"/>
                <a:gridCol w="460485"/>
                <a:gridCol w="460485"/>
                <a:gridCol w="460485"/>
                <a:gridCol w="460485"/>
                <a:gridCol w="460485"/>
              </a:tblGrid>
              <a:tr h="33846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46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46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zh-TW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464"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zh-TW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zh-TW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46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zh-TW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zh-TW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46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zh-TW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2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3438"/>
          </a:xfrm>
        </p:spPr>
        <p:txBody>
          <a:bodyPr/>
          <a:lstStyle/>
          <a:p>
            <a:r>
              <a:rPr lang="en-US" altLang="zh-TW" dirty="0" smtClean="0"/>
              <a:t>Heuristics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60310"/>
            <a:ext cx="11029615" cy="4515040"/>
          </a:xfrm>
        </p:spPr>
        <p:txBody>
          <a:bodyPr/>
          <a:lstStyle/>
          <a:p>
            <a:r>
              <a:rPr lang="en-US" altLang="zh-TW" dirty="0" smtClean="0"/>
              <a:t>H1-search the cell that is highest probability of a light bulb</a:t>
            </a:r>
          </a:p>
          <a:p>
            <a:r>
              <a:rPr lang="en-US" altLang="zh-TW" dirty="0" smtClean="0"/>
              <a:t>H2-search the light bulb that can light the most empty cell</a:t>
            </a:r>
          </a:p>
          <a:p>
            <a:r>
              <a:rPr lang="en-US" altLang="zh-TW" dirty="0" smtClean="0"/>
              <a:t>H3- base on H1. If the probability is same, we use H2 to determine which cell is going to be bulb.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530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805115"/>
              </p:ext>
            </p:extLst>
          </p:nvPr>
        </p:nvGraphicFramePr>
        <p:xfrm>
          <a:off x="581025" y="2341563"/>
          <a:ext cx="1102994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707"/>
                <a:gridCol w="1575707"/>
                <a:gridCol w="1575707"/>
                <a:gridCol w="1575707"/>
                <a:gridCol w="1575707"/>
                <a:gridCol w="1575707"/>
                <a:gridCol w="1575707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6*6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6697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1660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8*8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timeout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10*10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timeout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25F8FF8-167E-2A49-A9B3-2234E406898E}"/>
              </a:ext>
            </a:extLst>
          </p:cNvPr>
          <p:cNvSpPr txBox="1"/>
          <p:nvPr/>
        </p:nvSpPr>
        <p:spPr>
          <a:xfrm>
            <a:off x="581191" y="882650"/>
            <a:ext cx="11029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Investigation</a:t>
            </a:r>
            <a:r>
              <a:rPr lang="en-US" sz="3200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33346"/>
              </p:ext>
            </p:extLst>
          </p:nvPr>
        </p:nvGraphicFramePr>
        <p:xfrm>
          <a:off x="581025" y="4500897"/>
          <a:ext cx="1102994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707"/>
                <a:gridCol w="1575707"/>
                <a:gridCol w="1575707"/>
                <a:gridCol w="1575707"/>
                <a:gridCol w="1575707"/>
                <a:gridCol w="1575707"/>
                <a:gridCol w="1575707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 walls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Timeout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 walls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timeout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48 walls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timeout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2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715157-16DD-1143-9798-7278C8C9048B}"/>
              </a:ext>
            </a:extLst>
          </p:cNvPr>
          <p:cNvSpPr txBox="1"/>
          <p:nvPr/>
        </p:nvSpPr>
        <p:spPr>
          <a:xfrm>
            <a:off x="581191" y="882650"/>
            <a:ext cx="11029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Improvement</a:t>
            </a:r>
            <a:r>
              <a:rPr lang="en-US" sz="32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5" y="2245724"/>
            <a:ext cx="11610806" cy="1828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5" y="4534390"/>
            <a:ext cx="12192000" cy="16468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891" y="1785671"/>
            <a:ext cx="382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backtrack</a:t>
            </a:r>
            <a:endParaRPr lang="zh-TW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891" y="4165058"/>
            <a:ext cx="382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Forward checking H1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18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2E3E8"/>
      </a:lt2>
      <a:accent1>
        <a:srgbClr val="A7A277"/>
      </a:accent1>
      <a:accent2>
        <a:srgbClr val="95A96A"/>
      </a:accent2>
      <a:accent3>
        <a:srgbClr val="85A978"/>
      </a:accent3>
      <a:accent4>
        <a:srgbClr val="6EB077"/>
      </a:accent4>
      <a:accent5>
        <a:srgbClr val="79AA94"/>
      </a:accent5>
      <a:accent6>
        <a:srgbClr val="6BABAA"/>
      </a:accent6>
      <a:hlink>
        <a:srgbClr val="6D75B0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302</Words>
  <Application>Microsoft Office PowerPoint</Application>
  <PresentationFormat>Widescreen</PresentationFormat>
  <Paragraphs>127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Avenir Next LT Pro</vt:lpstr>
      <vt:lpstr>微軟正黑體</vt:lpstr>
      <vt:lpstr>Calibri</vt:lpstr>
      <vt:lpstr>Wingdings 2</vt:lpstr>
      <vt:lpstr>DividendVTI</vt:lpstr>
      <vt:lpstr>Akari puzzle solver</vt:lpstr>
      <vt:lpstr>PowerPoint Presentation</vt:lpstr>
      <vt:lpstr>PowerPoint Presentation</vt:lpstr>
      <vt:lpstr>PowerPoint Presentation</vt:lpstr>
      <vt:lpstr>Heuristics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Akari puzzle solver</dc:title>
  <dc:creator>Aaron Xie</dc:creator>
  <cp:lastModifiedBy>Yan Lam Ng</cp:lastModifiedBy>
  <cp:revision>13</cp:revision>
  <dcterms:created xsi:type="dcterms:W3CDTF">2020-02-12T03:00:44Z</dcterms:created>
  <dcterms:modified xsi:type="dcterms:W3CDTF">2020-02-13T20:23:28Z</dcterms:modified>
</cp:coreProperties>
</file>