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10"/>
  </p:notesMasterIdLst>
  <p:sldIdLst>
    <p:sldId id="256" r:id="rId2"/>
    <p:sldId id="263" r:id="rId3"/>
    <p:sldId id="257" r:id="rId4"/>
    <p:sldId id="265" r:id="rId5"/>
    <p:sldId id="266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6"/>
  </p:normalViewPr>
  <p:slideViewPr>
    <p:cSldViewPr snapToGrid="0" snapToObjects="1">
      <p:cViewPr>
        <p:scale>
          <a:sx n="75" d="100"/>
          <a:sy n="75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ycharm_project\Classification%20of%20Myo%20Armband%20Keyboard\Data\Myo%20Keyboard%20Data\Forward\emg-145670394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forward emg4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3174794072931083E-2"/>
          <c:y val="0.15551362683438155"/>
          <c:w val="0.83258277260796942"/>
          <c:h val="0.79836477987421384"/>
        </c:manualLayout>
      </c:layout>
      <c:scatterChart>
        <c:scatterStyle val="lineMarker"/>
        <c:varyColors val="0"/>
        <c:ser>
          <c:idx val="0"/>
          <c:order val="0"/>
          <c:tx>
            <c:strRef>
              <c:f>'emg-1456703940'!$E$1</c:f>
              <c:strCache>
                <c:ptCount val="1"/>
                <c:pt idx="0">
                  <c:v>emg4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'emg-1456703940'!$A$2:$A$3403</c:f>
              <c:numCache>
                <c:formatCode>0_ </c:formatCode>
                <c:ptCount val="3402"/>
                <c:pt idx="0">
                  <c:v>1456703940361360</c:v>
                </c:pt>
                <c:pt idx="1">
                  <c:v>1456703940361360</c:v>
                </c:pt>
                <c:pt idx="2">
                  <c:v>1456703940362360</c:v>
                </c:pt>
                <c:pt idx="3">
                  <c:v>1456703940362360</c:v>
                </c:pt>
                <c:pt idx="4">
                  <c:v>1456703940365360</c:v>
                </c:pt>
                <c:pt idx="5">
                  <c:v>1456703940365360</c:v>
                </c:pt>
                <c:pt idx="6">
                  <c:v>1456703940366570</c:v>
                </c:pt>
                <c:pt idx="7">
                  <c:v>1456703940366570</c:v>
                </c:pt>
                <c:pt idx="8">
                  <c:v>1456703940371600</c:v>
                </c:pt>
                <c:pt idx="9">
                  <c:v>1456703940371600</c:v>
                </c:pt>
                <c:pt idx="10">
                  <c:v>1456703940380360</c:v>
                </c:pt>
                <c:pt idx="11">
                  <c:v>1456703940380360</c:v>
                </c:pt>
                <c:pt idx="12">
                  <c:v>1456703940386400</c:v>
                </c:pt>
                <c:pt idx="13">
                  <c:v>1456703940386400</c:v>
                </c:pt>
                <c:pt idx="14">
                  <c:v>1456703940401360</c:v>
                </c:pt>
                <c:pt idx="15">
                  <c:v>1456703940401360</c:v>
                </c:pt>
                <c:pt idx="16">
                  <c:v>1456703940410400</c:v>
                </c:pt>
                <c:pt idx="17">
                  <c:v>1456703940410400</c:v>
                </c:pt>
                <c:pt idx="18">
                  <c:v>1456703940424880</c:v>
                </c:pt>
                <c:pt idx="19">
                  <c:v>1456703940424880</c:v>
                </c:pt>
                <c:pt idx="20">
                  <c:v>1456703940432880</c:v>
                </c:pt>
                <c:pt idx="21">
                  <c:v>1456703940432880</c:v>
                </c:pt>
                <c:pt idx="22">
                  <c:v>1456703940439390</c:v>
                </c:pt>
                <c:pt idx="23">
                  <c:v>1456703940439390</c:v>
                </c:pt>
                <c:pt idx="24">
                  <c:v>1456703940487390</c:v>
                </c:pt>
                <c:pt idx="25">
                  <c:v>1456703940487390</c:v>
                </c:pt>
                <c:pt idx="26">
                  <c:v>1456703940488630</c:v>
                </c:pt>
                <c:pt idx="27">
                  <c:v>1456703940488630</c:v>
                </c:pt>
                <c:pt idx="28">
                  <c:v>1456703940491390</c:v>
                </c:pt>
                <c:pt idx="29">
                  <c:v>1456703940491390</c:v>
                </c:pt>
                <c:pt idx="30">
                  <c:v>1456703940492390</c:v>
                </c:pt>
                <c:pt idx="31">
                  <c:v>1456703940492390</c:v>
                </c:pt>
                <c:pt idx="32">
                  <c:v>1456703940498580</c:v>
                </c:pt>
                <c:pt idx="33">
                  <c:v>1456703940498580</c:v>
                </c:pt>
                <c:pt idx="34">
                  <c:v>1456703940507390</c:v>
                </c:pt>
                <c:pt idx="35">
                  <c:v>1456703940507390</c:v>
                </c:pt>
                <c:pt idx="36">
                  <c:v>1456703940513660</c:v>
                </c:pt>
                <c:pt idx="37">
                  <c:v>1456703940513660</c:v>
                </c:pt>
                <c:pt idx="38">
                  <c:v>1456703940529400</c:v>
                </c:pt>
                <c:pt idx="39">
                  <c:v>1456703940529400</c:v>
                </c:pt>
                <c:pt idx="40">
                  <c:v>1456703940536400</c:v>
                </c:pt>
                <c:pt idx="41">
                  <c:v>1456703940536400</c:v>
                </c:pt>
                <c:pt idx="42">
                  <c:v>1456703940545400</c:v>
                </c:pt>
                <c:pt idx="43">
                  <c:v>1456703940545400</c:v>
                </c:pt>
                <c:pt idx="44">
                  <c:v>1456703940558400</c:v>
                </c:pt>
                <c:pt idx="45">
                  <c:v>1456703940558400</c:v>
                </c:pt>
                <c:pt idx="46">
                  <c:v>1456703940567400</c:v>
                </c:pt>
                <c:pt idx="47">
                  <c:v>1456703940567400</c:v>
                </c:pt>
                <c:pt idx="48">
                  <c:v>1456703940573400</c:v>
                </c:pt>
                <c:pt idx="49">
                  <c:v>1456703940573400</c:v>
                </c:pt>
                <c:pt idx="50">
                  <c:v>1456703940588410</c:v>
                </c:pt>
                <c:pt idx="51">
                  <c:v>1456703940588410</c:v>
                </c:pt>
                <c:pt idx="52">
                  <c:v>1456703940596410</c:v>
                </c:pt>
                <c:pt idx="53">
                  <c:v>1456703940596410</c:v>
                </c:pt>
                <c:pt idx="54">
                  <c:v>1456703940605410</c:v>
                </c:pt>
                <c:pt idx="55">
                  <c:v>1456703940605410</c:v>
                </c:pt>
                <c:pt idx="56">
                  <c:v>1456703940618910</c:v>
                </c:pt>
                <c:pt idx="57">
                  <c:v>1456703940618910</c:v>
                </c:pt>
                <c:pt idx="58">
                  <c:v>1456703940627910</c:v>
                </c:pt>
                <c:pt idx="59">
                  <c:v>1456703940627910</c:v>
                </c:pt>
                <c:pt idx="60">
                  <c:v>1456703940634130</c:v>
                </c:pt>
                <c:pt idx="61">
                  <c:v>1456703940634130</c:v>
                </c:pt>
                <c:pt idx="62">
                  <c:v>1456703940648420</c:v>
                </c:pt>
                <c:pt idx="63">
                  <c:v>1456703940648420</c:v>
                </c:pt>
                <c:pt idx="64">
                  <c:v>1456703940656630</c:v>
                </c:pt>
                <c:pt idx="65">
                  <c:v>1456703940656630</c:v>
                </c:pt>
                <c:pt idx="66">
                  <c:v>1456703940665420</c:v>
                </c:pt>
                <c:pt idx="67">
                  <c:v>1456703940665420</c:v>
                </c:pt>
                <c:pt idx="68">
                  <c:v>1456703940678620</c:v>
                </c:pt>
                <c:pt idx="69">
                  <c:v>1456703940678620</c:v>
                </c:pt>
                <c:pt idx="70">
                  <c:v>1456703940689630</c:v>
                </c:pt>
                <c:pt idx="71">
                  <c:v>1456703940689630</c:v>
                </c:pt>
                <c:pt idx="72">
                  <c:v>1456703940693420</c:v>
                </c:pt>
                <c:pt idx="73">
                  <c:v>1456703940693420</c:v>
                </c:pt>
                <c:pt idx="74">
                  <c:v>1456703940708420</c:v>
                </c:pt>
                <c:pt idx="75">
                  <c:v>1456703940708420</c:v>
                </c:pt>
                <c:pt idx="76">
                  <c:v>1456703940716420</c:v>
                </c:pt>
                <c:pt idx="77">
                  <c:v>1456703940716420</c:v>
                </c:pt>
                <c:pt idx="78">
                  <c:v>1456703940725930</c:v>
                </c:pt>
                <c:pt idx="79">
                  <c:v>1456703940725930</c:v>
                </c:pt>
                <c:pt idx="80">
                  <c:v>1456703940738950</c:v>
                </c:pt>
                <c:pt idx="81">
                  <c:v>1456703940738950</c:v>
                </c:pt>
                <c:pt idx="82">
                  <c:v>1456703940747950</c:v>
                </c:pt>
                <c:pt idx="83">
                  <c:v>1456703940747950</c:v>
                </c:pt>
                <c:pt idx="84">
                  <c:v>1456703940754150</c:v>
                </c:pt>
                <c:pt idx="85">
                  <c:v>1456703940754150</c:v>
                </c:pt>
                <c:pt idx="86">
                  <c:v>1456703940769120</c:v>
                </c:pt>
                <c:pt idx="87">
                  <c:v>1456703940769120</c:v>
                </c:pt>
                <c:pt idx="88">
                  <c:v>1456703940777160</c:v>
                </c:pt>
                <c:pt idx="89">
                  <c:v>1456703940777160</c:v>
                </c:pt>
                <c:pt idx="90">
                  <c:v>1456703940792150</c:v>
                </c:pt>
                <c:pt idx="91">
                  <c:v>1456703940792150</c:v>
                </c:pt>
                <c:pt idx="92">
                  <c:v>1456703940799150</c:v>
                </c:pt>
                <c:pt idx="93">
                  <c:v>1456703940799150</c:v>
                </c:pt>
                <c:pt idx="94">
                  <c:v>1456703940808120</c:v>
                </c:pt>
                <c:pt idx="95">
                  <c:v>1456703940808120</c:v>
                </c:pt>
                <c:pt idx="96">
                  <c:v>1456703940814100</c:v>
                </c:pt>
                <c:pt idx="97">
                  <c:v>1456703940814100</c:v>
                </c:pt>
                <c:pt idx="98">
                  <c:v>1456703940828900</c:v>
                </c:pt>
                <c:pt idx="99">
                  <c:v>1456703940828900</c:v>
                </c:pt>
                <c:pt idx="100">
                  <c:v>1456703940837180</c:v>
                </c:pt>
                <c:pt idx="101">
                  <c:v>1456703940837180</c:v>
                </c:pt>
                <c:pt idx="102">
                  <c:v>1456703940851180</c:v>
                </c:pt>
                <c:pt idx="103">
                  <c:v>1456703940851180</c:v>
                </c:pt>
                <c:pt idx="104">
                  <c:v>1456703940859190</c:v>
                </c:pt>
                <c:pt idx="105">
                  <c:v>1456703940859190</c:v>
                </c:pt>
                <c:pt idx="106">
                  <c:v>1456703940867190</c:v>
                </c:pt>
                <c:pt idx="107">
                  <c:v>1456703940867190</c:v>
                </c:pt>
                <c:pt idx="108">
                  <c:v>1456703940874190</c:v>
                </c:pt>
                <c:pt idx="109">
                  <c:v>1456703940874190</c:v>
                </c:pt>
                <c:pt idx="110">
                  <c:v>1456703940888190</c:v>
                </c:pt>
                <c:pt idx="111">
                  <c:v>1456703940888190</c:v>
                </c:pt>
                <c:pt idx="112">
                  <c:v>1456703940896190</c:v>
                </c:pt>
                <c:pt idx="113">
                  <c:v>1456703940896190</c:v>
                </c:pt>
                <c:pt idx="114">
                  <c:v>1456703940911190</c:v>
                </c:pt>
                <c:pt idx="115">
                  <c:v>1456703940911190</c:v>
                </c:pt>
                <c:pt idx="116">
                  <c:v>1456703940918190</c:v>
                </c:pt>
                <c:pt idx="117">
                  <c:v>1456703940918190</c:v>
                </c:pt>
                <c:pt idx="118">
                  <c:v>1456703940927690</c:v>
                </c:pt>
                <c:pt idx="119">
                  <c:v>1456703940927690</c:v>
                </c:pt>
                <c:pt idx="120">
                  <c:v>1456703940933700</c:v>
                </c:pt>
                <c:pt idx="121">
                  <c:v>1456703940933700</c:v>
                </c:pt>
                <c:pt idx="122">
                  <c:v>1456703940948200</c:v>
                </c:pt>
                <c:pt idx="123">
                  <c:v>1456703940948200</c:v>
                </c:pt>
                <c:pt idx="124">
                  <c:v>1456703940956200</c:v>
                </c:pt>
                <c:pt idx="125">
                  <c:v>1456703940956200</c:v>
                </c:pt>
                <c:pt idx="126">
                  <c:v>1456703940971200</c:v>
                </c:pt>
                <c:pt idx="127">
                  <c:v>1456703940971200</c:v>
                </c:pt>
                <c:pt idx="128">
                  <c:v>1456703940978200</c:v>
                </c:pt>
                <c:pt idx="129">
                  <c:v>1456703940978200</c:v>
                </c:pt>
                <c:pt idx="130">
                  <c:v>1456703940987200</c:v>
                </c:pt>
                <c:pt idx="131">
                  <c:v>1456703940987200</c:v>
                </c:pt>
                <c:pt idx="132">
                  <c:v>1456703941001200</c:v>
                </c:pt>
                <c:pt idx="133">
                  <c:v>1456703941001200</c:v>
                </c:pt>
                <c:pt idx="134">
                  <c:v>1456703941008200</c:v>
                </c:pt>
                <c:pt idx="135">
                  <c:v>1456703941008200</c:v>
                </c:pt>
                <c:pt idx="136">
                  <c:v>1456703941016200</c:v>
                </c:pt>
                <c:pt idx="137">
                  <c:v>1456703941016200</c:v>
                </c:pt>
                <c:pt idx="138">
                  <c:v>1456703941031720</c:v>
                </c:pt>
                <c:pt idx="139">
                  <c:v>1456703941031720</c:v>
                </c:pt>
                <c:pt idx="140">
                  <c:v>1456703941038210</c:v>
                </c:pt>
                <c:pt idx="141">
                  <c:v>1456703941038210</c:v>
                </c:pt>
                <c:pt idx="142">
                  <c:v>1456703941047210</c:v>
                </c:pt>
                <c:pt idx="143">
                  <c:v>1456703941047210</c:v>
                </c:pt>
                <c:pt idx="144">
                  <c:v>1456703941054220</c:v>
                </c:pt>
                <c:pt idx="145">
                  <c:v>1456703941054220</c:v>
                </c:pt>
                <c:pt idx="146">
                  <c:v>1456703941068220</c:v>
                </c:pt>
                <c:pt idx="147">
                  <c:v>1456703941068220</c:v>
                </c:pt>
                <c:pt idx="148">
                  <c:v>1456703941076220</c:v>
                </c:pt>
                <c:pt idx="149">
                  <c:v>1456703941076220</c:v>
                </c:pt>
                <c:pt idx="150">
                  <c:v>1456703941091220</c:v>
                </c:pt>
                <c:pt idx="151">
                  <c:v>1456703941091220</c:v>
                </c:pt>
                <c:pt idx="152">
                  <c:v>1456703941098220</c:v>
                </c:pt>
                <c:pt idx="153">
                  <c:v>1456703941098220</c:v>
                </c:pt>
                <c:pt idx="154">
                  <c:v>1456703941107220</c:v>
                </c:pt>
                <c:pt idx="155">
                  <c:v>1456703941107220</c:v>
                </c:pt>
                <c:pt idx="156">
                  <c:v>1456703941121940</c:v>
                </c:pt>
                <c:pt idx="157">
                  <c:v>1456703941121940</c:v>
                </c:pt>
                <c:pt idx="158">
                  <c:v>1456703941128970</c:v>
                </c:pt>
                <c:pt idx="159">
                  <c:v>1456703941128970</c:v>
                </c:pt>
                <c:pt idx="160">
                  <c:v>1456703941136230</c:v>
                </c:pt>
                <c:pt idx="161">
                  <c:v>1456703941136230</c:v>
                </c:pt>
                <c:pt idx="162">
                  <c:v>1456703941151230</c:v>
                </c:pt>
                <c:pt idx="163">
                  <c:v>1456703941151230</c:v>
                </c:pt>
                <c:pt idx="164">
                  <c:v>1456703941158230</c:v>
                </c:pt>
                <c:pt idx="165">
                  <c:v>1456703941158230</c:v>
                </c:pt>
                <c:pt idx="166">
                  <c:v>1456703941167230</c:v>
                </c:pt>
                <c:pt idx="167">
                  <c:v>1456703941167230</c:v>
                </c:pt>
                <c:pt idx="168">
                  <c:v>1456703941181230</c:v>
                </c:pt>
                <c:pt idx="169">
                  <c:v>1456703941181230</c:v>
                </c:pt>
                <c:pt idx="170">
                  <c:v>1456703941188230</c:v>
                </c:pt>
                <c:pt idx="171">
                  <c:v>1456703941188230</c:v>
                </c:pt>
                <c:pt idx="172">
                  <c:v>1456703941196230</c:v>
                </c:pt>
                <c:pt idx="173">
                  <c:v>1456703941196230</c:v>
                </c:pt>
                <c:pt idx="174">
                  <c:v>1456703941211230</c:v>
                </c:pt>
                <c:pt idx="175">
                  <c:v>1456703941211230</c:v>
                </c:pt>
                <c:pt idx="176">
                  <c:v>1456703941218230</c:v>
                </c:pt>
                <c:pt idx="177">
                  <c:v>1456703941218230</c:v>
                </c:pt>
                <c:pt idx="178">
                  <c:v>1456703941227740</c:v>
                </c:pt>
                <c:pt idx="179">
                  <c:v>1456703941227740</c:v>
                </c:pt>
                <c:pt idx="180">
                  <c:v>1456703941241250</c:v>
                </c:pt>
                <c:pt idx="181">
                  <c:v>1456703941241250</c:v>
                </c:pt>
                <c:pt idx="182">
                  <c:v>1456703941248250</c:v>
                </c:pt>
                <c:pt idx="183">
                  <c:v>1456703941248250</c:v>
                </c:pt>
                <c:pt idx="184">
                  <c:v>1456703941256290</c:v>
                </c:pt>
                <c:pt idx="185">
                  <c:v>1456703941256290</c:v>
                </c:pt>
                <c:pt idx="186">
                  <c:v>1456703941271250</c:v>
                </c:pt>
                <c:pt idx="187">
                  <c:v>1456703941271250</c:v>
                </c:pt>
                <c:pt idx="188">
                  <c:v>1456703941278250</c:v>
                </c:pt>
                <c:pt idx="189">
                  <c:v>1456703941278250</c:v>
                </c:pt>
                <c:pt idx="190">
                  <c:v>1456703941287250</c:v>
                </c:pt>
                <c:pt idx="191">
                  <c:v>1456703941287250</c:v>
                </c:pt>
                <c:pt idx="192">
                  <c:v>1456703941301250</c:v>
                </c:pt>
                <c:pt idx="193">
                  <c:v>1456703941301250</c:v>
                </c:pt>
                <c:pt idx="194">
                  <c:v>1456703941308250</c:v>
                </c:pt>
                <c:pt idx="195">
                  <c:v>1456703941308250</c:v>
                </c:pt>
                <c:pt idx="196">
                  <c:v>1456703941316250</c:v>
                </c:pt>
                <c:pt idx="197">
                  <c:v>1456703941316250</c:v>
                </c:pt>
                <c:pt idx="198">
                  <c:v>1456703941331790</c:v>
                </c:pt>
                <c:pt idx="199">
                  <c:v>1456703941331790</c:v>
                </c:pt>
                <c:pt idx="200">
                  <c:v>1456703941338260</c:v>
                </c:pt>
                <c:pt idx="201">
                  <c:v>1456703941338260</c:v>
                </c:pt>
                <c:pt idx="202">
                  <c:v>1456703941347260</c:v>
                </c:pt>
                <c:pt idx="203">
                  <c:v>1456703941347260</c:v>
                </c:pt>
                <c:pt idx="204">
                  <c:v>1456703941361260</c:v>
                </c:pt>
                <c:pt idx="205">
                  <c:v>1456703941361260</c:v>
                </c:pt>
                <c:pt idx="206">
                  <c:v>1456703941368260</c:v>
                </c:pt>
                <c:pt idx="207">
                  <c:v>1456703941368260</c:v>
                </c:pt>
                <c:pt idx="208">
                  <c:v>1456703941376260</c:v>
                </c:pt>
                <c:pt idx="209">
                  <c:v>1456703941376260</c:v>
                </c:pt>
                <c:pt idx="210">
                  <c:v>1456703941391270</c:v>
                </c:pt>
                <c:pt idx="211">
                  <c:v>1456703941391270</c:v>
                </c:pt>
                <c:pt idx="212">
                  <c:v>1456703941398270</c:v>
                </c:pt>
                <c:pt idx="213">
                  <c:v>1456703941398270</c:v>
                </c:pt>
                <c:pt idx="214">
                  <c:v>1456703941407270</c:v>
                </c:pt>
                <c:pt idx="215">
                  <c:v>1456703941407270</c:v>
                </c:pt>
                <c:pt idx="216">
                  <c:v>1456703941422070</c:v>
                </c:pt>
                <c:pt idx="217">
                  <c:v>1456703941422070</c:v>
                </c:pt>
                <c:pt idx="218">
                  <c:v>1456703941428980</c:v>
                </c:pt>
                <c:pt idx="219">
                  <c:v>1456703941428980</c:v>
                </c:pt>
                <c:pt idx="220">
                  <c:v>1456703941436390</c:v>
                </c:pt>
                <c:pt idx="221">
                  <c:v>1456703941436390</c:v>
                </c:pt>
                <c:pt idx="222">
                  <c:v>1456703941452180</c:v>
                </c:pt>
                <c:pt idx="223">
                  <c:v>1456703941452180</c:v>
                </c:pt>
                <c:pt idx="224">
                  <c:v>1456703941459180</c:v>
                </c:pt>
                <c:pt idx="225">
                  <c:v>1456703941459180</c:v>
                </c:pt>
                <c:pt idx="226">
                  <c:v>1456703941474180</c:v>
                </c:pt>
                <c:pt idx="227">
                  <c:v>1456703941474180</c:v>
                </c:pt>
                <c:pt idx="228">
                  <c:v>1456703941481450</c:v>
                </c:pt>
                <c:pt idx="229">
                  <c:v>1456703941481450</c:v>
                </c:pt>
                <c:pt idx="230">
                  <c:v>1456703941496180</c:v>
                </c:pt>
                <c:pt idx="231">
                  <c:v>1456703941496180</c:v>
                </c:pt>
                <c:pt idx="232">
                  <c:v>1456703941497190</c:v>
                </c:pt>
                <c:pt idx="233">
                  <c:v>1456703941497190</c:v>
                </c:pt>
                <c:pt idx="234">
                  <c:v>1456703941511390</c:v>
                </c:pt>
                <c:pt idx="235">
                  <c:v>1456703941511390</c:v>
                </c:pt>
                <c:pt idx="236">
                  <c:v>1456703941518380</c:v>
                </c:pt>
                <c:pt idx="237">
                  <c:v>1456703941518380</c:v>
                </c:pt>
                <c:pt idx="238">
                  <c:v>1456703941533930</c:v>
                </c:pt>
                <c:pt idx="239">
                  <c:v>1456703941533930</c:v>
                </c:pt>
                <c:pt idx="240">
                  <c:v>1456703941541590</c:v>
                </c:pt>
                <c:pt idx="241">
                  <c:v>1456703941541590</c:v>
                </c:pt>
                <c:pt idx="242">
                  <c:v>1456703941556600</c:v>
                </c:pt>
                <c:pt idx="243">
                  <c:v>1456703941556600</c:v>
                </c:pt>
                <c:pt idx="244">
                  <c:v>1456703941564400</c:v>
                </c:pt>
                <c:pt idx="245">
                  <c:v>1456703941564400</c:v>
                </c:pt>
                <c:pt idx="246">
                  <c:v>1456703941571680</c:v>
                </c:pt>
                <c:pt idx="247">
                  <c:v>1456703941571680</c:v>
                </c:pt>
                <c:pt idx="248">
                  <c:v>1456703941578680</c:v>
                </c:pt>
                <c:pt idx="249">
                  <c:v>1456703941578680</c:v>
                </c:pt>
                <c:pt idx="250">
                  <c:v>1456703941593680</c:v>
                </c:pt>
                <c:pt idx="251">
                  <c:v>1456703941593680</c:v>
                </c:pt>
                <c:pt idx="252">
                  <c:v>1456703941601690</c:v>
                </c:pt>
                <c:pt idx="253">
                  <c:v>1456703941601690</c:v>
                </c:pt>
                <c:pt idx="254">
                  <c:v>1456703941616400</c:v>
                </c:pt>
                <c:pt idx="255">
                  <c:v>1456703941616400</c:v>
                </c:pt>
                <c:pt idx="256">
                  <c:v>1456703941617400</c:v>
                </c:pt>
                <c:pt idx="257">
                  <c:v>1456703941617400</c:v>
                </c:pt>
                <c:pt idx="258">
                  <c:v>1456703941631700</c:v>
                </c:pt>
                <c:pt idx="259">
                  <c:v>1456703941631700</c:v>
                </c:pt>
                <c:pt idx="260">
                  <c:v>1456703941639020</c:v>
                </c:pt>
                <c:pt idx="261">
                  <c:v>1456703941639020</c:v>
                </c:pt>
                <c:pt idx="262">
                  <c:v>1456703941654210</c:v>
                </c:pt>
                <c:pt idx="263">
                  <c:v>1456703941654210</c:v>
                </c:pt>
                <c:pt idx="264">
                  <c:v>1456703941661310</c:v>
                </c:pt>
                <c:pt idx="265">
                  <c:v>1456703941661310</c:v>
                </c:pt>
                <c:pt idx="266">
                  <c:v>1456703941677180</c:v>
                </c:pt>
                <c:pt idx="267">
                  <c:v>1456703941677180</c:v>
                </c:pt>
                <c:pt idx="268">
                  <c:v>1456703941677180</c:v>
                </c:pt>
                <c:pt idx="269">
                  <c:v>1456703941677180</c:v>
                </c:pt>
                <c:pt idx="270">
                  <c:v>1456703941692020</c:v>
                </c:pt>
                <c:pt idx="271">
                  <c:v>1456703941692020</c:v>
                </c:pt>
                <c:pt idx="272">
                  <c:v>1456703941699130</c:v>
                </c:pt>
                <c:pt idx="273">
                  <c:v>1456703941699130</c:v>
                </c:pt>
                <c:pt idx="274">
                  <c:v>1456703941713020</c:v>
                </c:pt>
                <c:pt idx="275">
                  <c:v>1456703941713020</c:v>
                </c:pt>
                <c:pt idx="276">
                  <c:v>1456703941721550</c:v>
                </c:pt>
                <c:pt idx="277">
                  <c:v>1456703941721550</c:v>
                </c:pt>
                <c:pt idx="278">
                  <c:v>1456703941736050</c:v>
                </c:pt>
                <c:pt idx="279">
                  <c:v>1456703941736050</c:v>
                </c:pt>
                <c:pt idx="280">
                  <c:v>1456703941737060</c:v>
                </c:pt>
                <c:pt idx="281">
                  <c:v>1456703941737060</c:v>
                </c:pt>
                <c:pt idx="282">
                  <c:v>1456703941751060</c:v>
                </c:pt>
                <c:pt idx="283">
                  <c:v>1456703941751060</c:v>
                </c:pt>
                <c:pt idx="284">
                  <c:v>1456703941758060</c:v>
                </c:pt>
                <c:pt idx="285">
                  <c:v>1456703941758060</c:v>
                </c:pt>
                <c:pt idx="286">
                  <c:v>1456703941773060</c:v>
                </c:pt>
                <c:pt idx="287">
                  <c:v>1456703941773060</c:v>
                </c:pt>
                <c:pt idx="288">
                  <c:v>1456703941781060</c:v>
                </c:pt>
                <c:pt idx="289">
                  <c:v>1456703941781060</c:v>
                </c:pt>
                <c:pt idx="290">
                  <c:v>1456703941797060</c:v>
                </c:pt>
                <c:pt idx="291">
                  <c:v>1456703941797060</c:v>
                </c:pt>
                <c:pt idx="292">
                  <c:v>1456703941797060</c:v>
                </c:pt>
                <c:pt idx="293">
                  <c:v>1456703941797060</c:v>
                </c:pt>
                <c:pt idx="294">
                  <c:v>1456703941811060</c:v>
                </c:pt>
                <c:pt idx="295">
                  <c:v>1456703941811060</c:v>
                </c:pt>
                <c:pt idx="296">
                  <c:v>1456703941819090</c:v>
                </c:pt>
                <c:pt idx="297">
                  <c:v>1456703941819090</c:v>
                </c:pt>
                <c:pt idx="298">
                  <c:v>1456703941841660</c:v>
                </c:pt>
                <c:pt idx="299">
                  <c:v>1456703941841660</c:v>
                </c:pt>
                <c:pt idx="300">
                  <c:v>1456703941842690</c:v>
                </c:pt>
                <c:pt idx="301">
                  <c:v>1456703941842690</c:v>
                </c:pt>
                <c:pt idx="302">
                  <c:v>1456703941858720</c:v>
                </c:pt>
                <c:pt idx="303">
                  <c:v>1456703941858720</c:v>
                </c:pt>
                <c:pt idx="304">
                  <c:v>1456703941859720</c:v>
                </c:pt>
                <c:pt idx="305">
                  <c:v>1456703941859720</c:v>
                </c:pt>
                <c:pt idx="306">
                  <c:v>1456703941871750</c:v>
                </c:pt>
                <c:pt idx="307">
                  <c:v>1456703941871750</c:v>
                </c:pt>
                <c:pt idx="308">
                  <c:v>1456703941878670</c:v>
                </c:pt>
                <c:pt idx="309">
                  <c:v>1456703941878670</c:v>
                </c:pt>
                <c:pt idx="310">
                  <c:v>1456703941893680</c:v>
                </c:pt>
                <c:pt idx="311">
                  <c:v>1456703941893680</c:v>
                </c:pt>
                <c:pt idx="312">
                  <c:v>1456703941901540</c:v>
                </c:pt>
                <c:pt idx="313">
                  <c:v>1456703941901540</c:v>
                </c:pt>
                <c:pt idx="314">
                  <c:v>1456703941916470</c:v>
                </c:pt>
                <c:pt idx="315">
                  <c:v>1456703941916470</c:v>
                </c:pt>
                <c:pt idx="316">
                  <c:v>1456703941917470</c:v>
                </c:pt>
                <c:pt idx="317">
                  <c:v>1456703941917470</c:v>
                </c:pt>
                <c:pt idx="318">
                  <c:v>1456703941931490</c:v>
                </c:pt>
                <c:pt idx="319">
                  <c:v>1456703941931490</c:v>
                </c:pt>
                <c:pt idx="320">
                  <c:v>1456703941938490</c:v>
                </c:pt>
                <c:pt idx="321">
                  <c:v>1456703941938490</c:v>
                </c:pt>
                <c:pt idx="322">
                  <c:v>1456703941953490</c:v>
                </c:pt>
                <c:pt idx="323">
                  <c:v>1456703941953490</c:v>
                </c:pt>
                <c:pt idx="324">
                  <c:v>1456703941961530</c:v>
                </c:pt>
                <c:pt idx="325">
                  <c:v>1456703941961530</c:v>
                </c:pt>
                <c:pt idx="326">
                  <c:v>1456703941976490</c:v>
                </c:pt>
                <c:pt idx="327">
                  <c:v>1456703941976490</c:v>
                </c:pt>
                <c:pt idx="328">
                  <c:v>1456703941984500</c:v>
                </c:pt>
                <c:pt idx="329">
                  <c:v>1456703941984500</c:v>
                </c:pt>
                <c:pt idx="330">
                  <c:v>1456703941991490</c:v>
                </c:pt>
                <c:pt idx="331">
                  <c:v>1456703941991490</c:v>
                </c:pt>
                <c:pt idx="332">
                  <c:v>1456703941998500</c:v>
                </c:pt>
                <c:pt idx="333">
                  <c:v>1456703941998500</c:v>
                </c:pt>
                <c:pt idx="334">
                  <c:v>1456703942013500</c:v>
                </c:pt>
                <c:pt idx="335">
                  <c:v>1456703942013500</c:v>
                </c:pt>
                <c:pt idx="336">
                  <c:v>1456703942021950</c:v>
                </c:pt>
                <c:pt idx="337">
                  <c:v>1456703942021950</c:v>
                </c:pt>
                <c:pt idx="338">
                  <c:v>1456703942036890</c:v>
                </c:pt>
                <c:pt idx="339">
                  <c:v>1456703942036890</c:v>
                </c:pt>
                <c:pt idx="340">
                  <c:v>1456703942038120</c:v>
                </c:pt>
                <c:pt idx="341">
                  <c:v>1456703942038120</c:v>
                </c:pt>
                <c:pt idx="342">
                  <c:v>1456703942051900</c:v>
                </c:pt>
                <c:pt idx="343">
                  <c:v>1456703942051900</c:v>
                </c:pt>
                <c:pt idx="344">
                  <c:v>1456703942058900</c:v>
                </c:pt>
                <c:pt idx="345">
                  <c:v>1456703942058900</c:v>
                </c:pt>
                <c:pt idx="346">
                  <c:v>1456703942074080</c:v>
                </c:pt>
                <c:pt idx="347">
                  <c:v>1456703942074080</c:v>
                </c:pt>
                <c:pt idx="348">
                  <c:v>1456703942082110</c:v>
                </c:pt>
                <c:pt idx="349">
                  <c:v>1456703942082110</c:v>
                </c:pt>
                <c:pt idx="350">
                  <c:v>1456703942096960</c:v>
                </c:pt>
                <c:pt idx="351">
                  <c:v>1456703942096960</c:v>
                </c:pt>
                <c:pt idx="352">
                  <c:v>1456703942105170</c:v>
                </c:pt>
                <c:pt idx="353">
                  <c:v>1456703942105170</c:v>
                </c:pt>
                <c:pt idx="354">
                  <c:v>1456703942112200</c:v>
                </c:pt>
                <c:pt idx="355">
                  <c:v>1456703942112200</c:v>
                </c:pt>
                <c:pt idx="356">
                  <c:v>1456703942119170</c:v>
                </c:pt>
                <c:pt idx="357">
                  <c:v>1456703942119170</c:v>
                </c:pt>
                <c:pt idx="358">
                  <c:v>1456703942134200</c:v>
                </c:pt>
                <c:pt idx="359">
                  <c:v>1456703942134200</c:v>
                </c:pt>
                <c:pt idx="360">
                  <c:v>1456703942141240</c:v>
                </c:pt>
                <c:pt idx="361">
                  <c:v>1456703942141240</c:v>
                </c:pt>
                <c:pt idx="362">
                  <c:v>1456703942157210</c:v>
                </c:pt>
                <c:pt idx="363">
                  <c:v>1456703942157210</c:v>
                </c:pt>
                <c:pt idx="364">
                  <c:v>1456703942164230</c:v>
                </c:pt>
                <c:pt idx="365">
                  <c:v>1456703942164230</c:v>
                </c:pt>
                <c:pt idx="366">
                  <c:v>1456703942171240</c:v>
                </c:pt>
                <c:pt idx="367">
                  <c:v>1456703942171240</c:v>
                </c:pt>
                <c:pt idx="368">
                  <c:v>1456703942179210</c:v>
                </c:pt>
                <c:pt idx="369">
                  <c:v>1456703942179210</c:v>
                </c:pt>
                <c:pt idx="370">
                  <c:v>1456703942194210</c:v>
                </c:pt>
                <c:pt idx="371">
                  <c:v>1456703942194210</c:v>
                </c:pt>
                <c:pt idx="372">
                  <c:v>1456703942201540</c:v>
                </c:pt>
                <c:pt idx="373">
                  <c:v>1456703942201540</c:v>
                </c:pt>
                <c:pt idx="374">
                  <c:v>1456703942217210</c:v>
                </c:pt>
                <c:pt idx="375">
                  <c:v>1456703942217210</c:v>
                </c:pt>
                <c:pt idx="376">
                  <c:v>1456703942224810</c:v>
                </c:pt>
                <c:pt idx="377">
                  <c:v>1456703942224810</c:v>
                </c:pt>
                <c:pt idx="378">
                  <c:v>1456703942232500</c:v>
                </c:pt>
                <c:pt idx="379">
                  <c:v>1456703942232500</c:v>
                </c:pt>
                <c:pt idx="380">
                  <c:v>1456703942239140</c:v>
                </c:pt>
                <c:pt idx="381">
                  <c:v>1456703942239140</c:v>
                </c:pt>
                <c:pt idx="382">
                  <c:v>1456703942255830</c:v>
                </c:pt>
                <c:pt idx="383">
                  <c:v>1456703942255830</c:v>
                </c:pt>
                <c:pt idx="384">
                  <c:v>1456703942262170</c:v>
                </c:pt>
                <c:pt idx="385">
                  <c:v>1456703942262170</c:v>
                </c:pt>
                <c:pt idx="386">
                  <c:v>1456703942277160</c:v>
                </c:pt>
                <c:pt idx="387">
                  <c:v>1456703942277160</c:v>
                </c:pt>
                <c:pt idx="388">
                  <c:v>1456703942284840</c:v>
                </c:pt>
                <c:pt idx="389">
                  <c:v>1456703942284840</c:v>
                </c:pt>
                <c:pt idx="390">
                  <c:v>1456703942299870</c:v>
                </c:pt>
                <c:pt idx="391">
                  <c:v>1456703942299870</c:v>
                </c:pt>
                <c:pt idx="392">
                  <c:v>1456703942300800</c:v>
                </c:pt>
                <c:pt idx="393">
                  <c:v>1456703942300800</c:v>
                </c:pt>
                <c:pt idx="394">
                  <c:v>1456703942313800</c:v>
                </c:pt>
                <c:pt idx="395">
                  <c:v>1456703942313800</c:v>
                </c:pt>
                <c:pt idx="396">
                  <c:v>1456703942321840</c:v>
                </c:pt>
                <c:pt idx="397">
                  <c:v>1456703942321840</c:v>
                </c:pt>
                <c:pt idx="398">
                  <c:v>1456703942336850</c:v>
                </c:pt>
                <c:pt idx="399">
                  <c:v>1456703942336850</c:v>
                </c:pt>
                <c:pt idx="400">
                  <c:v>1456703942344860</c:v>
                </c:pt>
                <c:pt idx="401">
                  <c:v>1456703942344860</c:v>
                </c:pt>
                <c:pt idx="402">
                  <c:v>1456703942359860</c:v>
                </c:pt>
                <c:pt idx="403">
                  <c:v>1456703942359860</c:v>
                </c:pt>
                <c:pt idx="404">
                  <c:v>1456703942360860</c:v>
                </c:pt>
                <c:pt idx="405">
                  <c:v>1456703942360860</c:v>
                </c:pt>
                <c:pt idx="406">
                  <c:v>1456703942373860</c:v>
                </c:pt>
                <c:pt idx="407">
                  <c:v>1456703942373860</c:v>
                </c:pt>
                <c:pt idx="408">
                  <c:v>1456703942381860</c:v>
                </c:pt>
                <c:pt idx="409">
                  <c:v>1456703942381860</c:v>
                </c:pt>
                <c:pt idx="410">
                  <c:v>1456703942396860</c:v>
                </c:pt>
                <c:pt idx="411">
                  <c:v>1456703942396860</c:v>
                </c:pt>
                <c:pt idx="412">
                  <c:v>1456703942404860</c:v>
                </c:pt>
                <c:pt idx="413">
                  <c:v>1456703942404860</c:v>
                </c:pt>
                <c:pt idx="414">
                  <c:v>1456703942420080</c:v>
                </c:pt>
                <c:pt idx="415">
                  <c:v>1456703942420080</c:v>
                </c:pt>
                <c:pt idx="416">
                  <c:v>1456703942421050</c:v>
                </c:pt>
                <c:pt idx="417">
                  <c:v>1456703942421050</c:v>
                </c:pt>
                <c:pt idx="418">
                  <c:v>1456703942434080</c:v>
                </c:pt>
                <c:pt idx="419">
                  <c:v>1456703942434080</c:v>
                </c:pt>
                <c:pt idx="420">
                  <c:v>1456703942441650</c:v>
                </c:pt>
                <c:pt idx="421">
                  <c:v>1456703942441650</c:v>
                </c:pt>
                <c:pt idx="422">
                  <c:v>1456703942456860</c:v>
                </c:pt>
                <c:pt idx="423">
                  <c:v>1456703942456860</c:v>
                </c:pt>
                <c:pt idx="424">
                  <c:v>1456703942464580</c:v>
                </c:pt>
                <c:pt idx="425">
                  <c:v>1456703942464580</c:v>
                </c:pt>
                <c:pt idx="426">
                  <c:v>1456703942479580</c:v>
                </c:pt>
                <c:pt idx="427">
                  <c:v>1456703942479580</c:v>
                </c:pt>
                <c:pt idx="428">
                  <c:v>1456703942480580</c:v>
                </c:pt>
                <c:pt idx="429">
                  <c:v>1456703942480580</c:v>
                </c:pt>
                <c:pt idx="430">
                  <c:v>1456703942493800</c:v>
                </c:pt>
                <c:pt idx="431">
                  <c:v>1456703942493800</c:v>
                </c:pt>
                <c:pt idx="432">
                  <c:v>1456703942501860</c:v>
                </c:pt>
                <c:pt idx="433">
                  <c:v>1456703942501860</c:v>
                </c:pt>
                <c:pt idx="434">
                  <c:v>1456703942516660</c:v>
                </c:pt>
                <c:pt idx="435">
                  <c:v>1456703942516660</c:v>
                </c:pt>
                <c:pt idx="436">
                  <c:v>1456703942525100</c:v>
                </c:pt>
                <c:pt idx="437">
                  <c:v>1456703942525100</c:v>
                </c:pt>
                <c:pt idx="438">
                  <c:v>1456703942540040</c:v>
                </c:pt>
                <c:pt idx="439">
                  <c:v>1456703942540040</c:v>
                </c:pt>
                <c:pt idx="440">
                  <c:v>1456703942541030</c:v>
                </c:pt>
                <c:pt idx="441">
                  <c:v>1456703942541030</c:v>
                </c:pt>
                <c:pt idx="442">
                  <c:v>1456703942554030</c:v>
                </c:pt>
                <c:pt idx="443">
                  <c:v>1456703942554030</c:v>
                </c:pt>
                <c:pt idx="444">
                  <c:v>1456703942561810</c:v>
                </c:pt>
                <c:pt idx="445">
                  <c:v>1456703942561810</c:v>
                </c:pt>
                <c:pt idx="446">
                  <c:v>1456703942576800</c:v>
                </c:pt>
                <c:pt idx="447">
                  <c:v>1456703942576800</c:v>
                </c:pt>
                <c:pt idx="448">
                  <c:v>1456703942585030</c:v>
                </c:pt>
                <c:pt idx="449">
                  <c:v>1456703942585030</c:v>
                </c:pt>
                <c:pt idx="450">
                  <c:v>1456703942600050</c:v>
                </c:pt>
                <c:pt idx="451">
                  <c:v>1456703942600050</c:v>
                </c:pt>
                <c:pt idx="452">
                  <c:v>1456703942601010</c:v>
                </c:pt>
                <c:pt idx="453">
                  <c:v>1456703942601010</c:v>
                </c:pt>
                <c:pt idx="454">
                  <c:v>1456703942613810</c:v>
                </c:pt>
                <c:pt idx="455">
                  <c:v>1456703942613810</c:v>
                </c:pt>
                <c:pt idx="456">
                  <c:v>1456703942622140</c:v>
                </c:pt>
                <c:pt idx="457">
                  <c:v>1456703942622140</c:v>
                </c:pt>
                <c:pt idx="458">
                  <c:v>1456703942636720</c:v>
                </c:pt>
                <c:pt idx="459">
                  <c:v>1456703942636720</c:v>
                </c:pt>
                <c:pt idx="460">
                  <c:v>1456703942644670</c:v>
                </c:pt>
                <c:pt idx="461">
                  <c:v>1456703942644670</c:v>
                </c:pt>
                <c:pt idx="462">
                  <c:v>1456703942660030</c:v>
                </c:pt>
                <c:pt idx="463">
                  <c:v>1456703942660030</c:v>
                </c:pt>
                <c:pt idx="464">
                  <c:v>1456703942660660</c:v>
                </c:pt>
                <c:pt idx="465">
                  <c:v>1456703942660660</c:v>
                </c:pt>
                <c:pt idx="466">
                  <c:v>1456703942675660</c:v>
                </c:pt>
                <c:pt idx="467">
                  <c:v>1456703942675660</c:v>
                </c:pt>
                <c:pt idx="468">
                  <c:v>1456703942681660</c:v>
                </c:pt>
                <c:pt idx="469">
                  <c:v>1456703942681660</c:v>
                </c:pt>
                <c:pt idx="470">
                  <c:v>1456703942696660</c:v>
                </c:pt>
                <c:pt idx="471">
                  <c:v>1456703942696660</c:v>
                </c:pt>
                <c:pt idx="472">
                  <c:v>1456703942704950</c:v>
                </c:pt>
                <c:pt idx="473">
                  <c:v>1456703942704950</c:v>
                </c:pt>
                <c:pt idx="474">
                  <c:v>1456703942719730</c:v>
                </c:pt>
                <c:pt idx="475">
                  <c:v>1456703942719730</c:v>
                </c:pt>
                <c:pt idx="476">
                  <c:v>1456703942720700</c:v>
                </c:pt>
                <c:pt idx="477">
                  <c:v>1456703942720700</c:v>
                </c:pt>
                <c:pt idx="478">
                  <c:v>1456703942733910</c:v>
                </c:pt>
                <c:pt idx="479">
                  <c:v>1456703942733910</c:v>
                </c:pt>
                <c:pt idx="480">
                  <c:v>1456703942742050</c:v>
                </c:pt>
                <c:pt idx="481">
                  <c:v>1456703942742050</c:v>
                </c:pt>
                <c:pt idx="482">
                  <c:v>1456703942757040</c:v>
                </c:pt>
                <c:pt idx="483">
                  <c:v>1456703942757040</c:v>
                </c:pt>
                <c:pt idx="484">
                  <c:v>1456703942762950</c:v>
                </c:pt>
                <c:pt idx="485">
                  <c:v>1456703942762950</c:v>
                </c:pt>
                <c:pt idx="486">
                  <c:v>1456703942779160</c:v>
                </c:pt>
                <c:pt idx="487">
                  <c:v>1456703942779160</c:v>
                </c:pt>
                <c:pt idx="488">
                  <c:v>1456703942781080</c:v>
                </c:pt>
                <c:pt idx="489">
                  <c:v>1456703942781080</c:v>
                </c:pt>
                <c:pt idx="490">
                  <c:v>1456703942794020</c:v>
                </c:pt>
                <c:pt idx="491">
                  <c:v>1456703942794020</c:v>
                </c:pt>
                <c:pt idx="492">
                  <c:v>1456703942801160</c:v>
                </c:pt>
                <c:pt idx="493">
                  <c:v>1456703942801160</c:v>
                </c:pt>
                <c:pt idx="494">
                  <c:v>1456703942817030</c:v>
                </c:pt>
                <c:pt idx="495">
                  <c:v>1456703942817030</c:v>
                </c:pt>
                <c:pt idx="496">
                  <c:v>1456703942824930</c:v>
                </c:pt>
                <c:pt idx="497">
                  <c:v>1456703942824930</c:v>
                </c:pt>
                <c:pt idx="498">
                  <c:v>1456703942840030</c:v>
                </c:pt>
                <c:pt idx="499">
                  <c:v>1456703942840030</c:v>
                </c:pt>
                <c:pt idx="500">
                  <c:v>1456703942841040</c:v>
                </c:pt>
                <c:pt idx="501">
                  <c:v>1456703942841040</c:v>
                </c:pt>
                <c:pt idx="502">
                  <c:v>1456703942854040</c:v>
                </c:pt>
                <c:pt idx="503">
                  <c:v>1456703942854040</c:v>
                </c:pt>
                <c:pt idx="504">
                  <c:v>1456703942861890</c:v>
                </c:pt>
                <c:pt idx="505">
                  <c:v>1456703942861890</c:v>
                </c:pt>
                <c:pt idx="506">
                  <c:v>1456703942877020</c:v>
                </c:pt>
                <c:pt idx="507">
                  <c:v>1456703942877020</c:v>
                </c:pt>
                <c:pt idx="508">
                  <c:v>1456703942885110</c:v>
                </c:pt>
                <c:pt idx="509">
                  <c:v>1456703942885110</c:v>
                </c:pt>
                <c:pt idx="510">
                  <c:v>1456703942900110</c:v>
                </c:pt>
                <c:pt idx="511">
                  <c:v>1456703942900110</c:v>
                </c:pt>
                <c:pt idx="512">
                  <c:v>1456703942900890</c:v>
                </c:pt>
                <c:pt idx="513">
                  <c:v>1456703942900890</c:v>
                </c:pt>
                <c:pt idx="514">
                  <c:v>1456703942913890</c:v>
                </c:pt>
                <c:pt idx="515">
                  <c:v>1456703942913890</c:v>
                </c:pt>
                <c:pt idx="516">
                  <c:v>1456703942921890</c:v>
                </c:pt>
                <c:pt idx="517">
                  <c:v>1456703942921890</c:v>
                </c:pt>
                <c:pt idx="518">
                  <c:v>1456703942936910</c:v>
                </c:pt>
                <c:pt idx="519">
                  <c:v>1456703942936910</c:v>
                </c:pt>
                <c:pt idx="520">
                  <c:v>1456703942944920</c:v>
                </c:pt>
                <c:pt idx="521">
                  <c:v>1456703942944920</c:v>
                </c:pt>
                <c:pt idx="522">
                  <c:v>1456703942959920</c:v>
                </c:pt>
                <c:pt idx="523">
                  <c:v>1456703942959920</c:v>
                </c:pt>
                <c:pt idx="524">
                  <c:v>1456703942959920</c:v>
                </c:pt>
                <c:pt idx="525">
                  <c:v>1456703942959920</c:v>
                </c:pt>
                <c:pt idx="526">
                  <c:v>1456703942972920</c:v>
                </c:pt>
                <c:pt idx="527">
                  <c:v>1456703942972920</c:v>
                </c:pt>
                <c:pt idx="528">
                  <c:v>1456703942980920</c:v>
                </c:pt>
                <c:pt idx="529">
                  <c:v>1456703942980920</c:v>
                </c:pt>
                <c:pt idx="530">
                  <c:v>1456703942995920</c:v>
                </c:pt>
                <c:pt idx="531">
                  <c:v>1456703942995920</c:v>
                </c:pt>
                <c:pt idx="532">
                  <c:v>1456703943004020</c:v>
                </c:pt>
                <c:pt idx="533">
                  <c:v>1456703943004020</c:v>
                </c:pt>
                <c:pt idx="534">
                  <c:v>1456703943019020</c:v>
                </c:pt>
                <c:pt idx="535">
                  <c:v>1456703943019020</c:v>
                </c:pt>
                <c:pt idx="536">
                  <c:v>1456703943026620</c:v>
                </c:pt>
                <c:pt idx="537">
                  <c:v>1456703943026620</c:v>
                </c:pt>
                <c:pt idx="538">
                  <c:v>1456703943033620</c:v>
                </c:pt>
                <c:pt idx="539">
                  <c:v>1456703943033620</c:v>
                </c:pt>
                <c:pt idx="540">
                  <c:v>1456703943041130</c:v>
                </c:pt>
                <c:pt idx="541">
                  <c:v>1456703943041130</c:v>
                </c:pt>
                <c:pt idx="542">
                  <c:v>1456703943056130</c:v>
                </c:pt>
                <c:pt idx="543">
                  <c:v>1456703943056130</c:v>
                </c:pt>
                <c:pt idx="544">
                  <c:v>1456703943063130</c:v>
                </c:pt>
                <c:pt idx="545">
                  <c:v>1456703943063130</c:v>
                </c:pt>
                <c:pt idx="546">
                  <c:v>1456703943079130</c:v>
                </c:pt>
                <c:pt idx="547">
                  <c:v>1456703943079130</c:v>
                </c:pt>
                <c:pt idx="548">
                  <c:v>1456703943095350</c:v>
                </c:pt>
                <c:pt idx="549">
                  <c:v>1456703943095350</c:v>
                </c:pt>
                <c:pt idx="550">
                  <c:v>1456703943098130</c:v>
                </c:pt>
                <c:pt idx="551">
                  <c:v>1456703943098130</c:v>
                </c:pt>
                <c:pt idx="552">
                  <c:v>1456703943101360</c:v>
                </c:pt>
                <c:pt idx="553">
                  <c:v>1456703943101360</c:v>
                </c:pt>
                <c:pt idx="554">
                  <c:v>1456703943116350</c:v>
                </c:pt>
                <c:pt idx="555">
                  <c:v>1456703943116350</c:v>
                </c:pt>
                <c:pt idx="556">
                  <c:v>1456703943124150</c:v>
                </c:pt>
                <c:pt idx="557">
                  <c:v>1456703943124150</c:v>
                </c:pt>
                <c:pt idx="558">
                  <c:v>1456703943138720</c:v>
                </c:pt>
                <c:pt idx="559">
                  <c:v>1456703943138720</c:v>
                </c:pt>
                <c:pt idx="560">
                  <c:v>1456703943146720</c:v>
                </c:pt>
                <c:pt idx="561">
                  <c:v>1456703943146720</c:v>
                </c:pt>
                <c:pt idx="562">
                  <c:v>1456703943153730</c:v>
                </c:pt>
                <c:pt idx="563">
                  <c:v>1456703943153730</c:v>
                </c:pt>
                <c:pt idx="564">
                  <c:v>1456703943162040</c:v>
                </c:pt>
                <c:pt idx="565">
                  <c:v>1456703943162040</c:v>
                </c:pt>
                <c:pt idx="566">
                  <c:v>1456703943176730</c:v>
                </c:pt>
                <c:pt idx="567">
                  <c:v>1456703943176730</c:v>
                </c:pt>
                <c:pt idx="568">
                  <c:v>1456703943183730</c:v>
                </c:pt>
                <c:pt idx="569">
                  <c:v>1456703943183730</c:v>
                </c:pt>
                <c:pt idx="570">
                  <c:v>1456703943198740</c:v>
                </c:pt>
                <c:pt idx="571">
                  <c:v>1456703943198740</c:v>
                </c:pt>
                <c:pt idx="572">
                  <c:v>1456703943206730</c:v>
                </c:pt>
                <c:pt idx="573">
                  <c:v>1456703943206730</c:v>
                </c:pt>
                <c:pt idx="574">
                  <c:v>1456703943221730</c:v>
                </c:pt>
                <c:pt idx="575">
                  <c:v>1456703943221730</c:v>
                </c:pt>
                <c:pt idx="576">
                  <c:v>1456703943229740</c:v>
                </c:pt>
                <c:pt idx="577">
                  <c:v>1456703943229740</c:v>
                </c:pt>
                <c:pt idx="578">
                  <c:v>1456703943236970</c:v>
                </c:pt>
                <c:pt idx="579">
                  <c:v>1456703943236970</c:v>
                </c:pt>
                <c:pt idx="580">
                  <c:v>1456703943243750</c:v>
                </c:pt>
                <c:pt idx="581">
                  <c:v>1456703943243750</c:v>
                </c:pt>
                <c:pt idx="582">
                  <c:v>1456703943258980</c:v>
                </c:pt>
                <c:pt idx="583">
                  <c:v>1456703943258980</c:v>
                </c:pt>
                <c:pt idx="584">
                  <c:v>1456703943266980</c:v>
                </c:pt>
                <c:pt idx="585">
                  <c:v>1456703943266980</c:v>
                </c:pt>
                <c:pt idx="586">
                  <c:v>1456703943281980</c:v>
                </c:pt>
                <c:pt idx="587">
                  <c:v>1456703943281980</c:v>
                </c:pt>
                <c:pt idx="588">
                  <c:v>1456703943282980</c:v>
                </c:pt>
                <c:pt idx="589">
                  <c:v>1456703943282980</c:v>
                </c:pt>
                <c:pt idx="590">
                  <c:v>1456703943296750</c:v>
                </c:pt>
                <c:pt idx="591">
                  <c:v>1456703943296750</c:v>
                </c:pt>
                <c:pt idx="592">
                  <c:v>1456703943304060</c:v>
                </c:pt>
                <c:pt idx="593">
                  <c:v>1456703943304060</c:v>
                </c:pt>
                <c:pt idx="594">
                  <c:v>1456703943319060</c:v>
                </c:pt>
                <c:pt idx="595">
                  <c:v>1456703943319060</c:v>
                </c:pt>
                <c:pt idx="596">
                  <c:v>1456703943326850</c:v>
                </c:pt>
                <c:pt idx="597">
                  <c:v>1456703943326850</c:v>
                </c:pt>
                <c:pt idx="598">
                  <c:v>1456703943341780</c:v>
                </c:pt>
                <c:pt idx="599">
                  <c:v>1456703943341780</c:v>
                </c:pt>
                <c:pt idx="600">
                  <c:v>1456703943342360</c:v>
                </c:pt>
                <c:pt idx="601">
                  <c:v>1456703943342360</c:v>
                </c:pt>
                <c:pt idx="602">
                  <c:v>1456703943356400</c:v>
                </c:pt>
                <c:pt idx="603">
                  <c:v>1456703943356400</c:v>
                </c:pt>
                <c:pt idx="604">
                  <c:v>1456703943363370</c:v>
                </c:pt>
                <c:pt idx="605">
                  <c:v>1456703943363370</c:v>
                </c:pt>
                <c:pt idx="606">
                  <c:v>1456703943379370</c:v>
                </c:pt>
                <c:pt idx="607">
                  <c:v>1456703943379370</c:v>
                </c:pt>
                <c:pt idx="608">
                  <c:v>1456703943386370</c:v>
                </c:pt>
                <c:pt idx="609">
                  <c:v>1456703943386370</c:v>
                </c:pt>
                <c:pt idx="610">
                  <c:v>1456703943401370</c:v>
                </c:pt>
                <c:pt idx="611">
                  <c:v>1456703943401370</c:v>
                </c:pt>
                <c:pt idx="612">
                  <c:v>1456703943402370</c:v>
                </c:pt>
                <c:pt idx="613">
                  <c:v>1456703943402370</c:v>
                </c:pt>
                <c:pt idx="614">
                  <c:v>1456703943416440</c:v>
                </c:pt>
                <c:pt idx="615">
                  <c:v>1456703943416440</c:v>
                </c:pt>
                <c:pt idx="616">
                  <c:v>1456703943423890</c:v>
                </c:pt>
                <c:pt idx="617">
                  <c:v>1456703943423890</c:v>
                </c:pt>
                <c:pt idx="618">
                  <c:v>1456703943438890</c:v>
                </c:pt>
                <c:pt idx="619">
                  <c:v>1456703943438890</c:v>
                </c:pt>
                <c:pt idx="620">
                  <c:v>1456703943446400</c:v>
                </c:pt>
                <c:pt idx="621">
                  <c:v>1456703943446400</c:v>
                </c:pt>
                <c:pt idx="622">
                  <c:v>1456703943461610</c:v>
                </c:pt>
                <c:pt idx="623">
                  <c:v>1456703943461610</c:v>
                </c:pt>
                <c:pt idx="624">
                  <c:v>1456703943462400</c:v>
                </c:pt>
                <c:pt idx="625">
                  <c:v>1456703943462400</c:v>
                </c:pt>
                <c:pt idx="626">
                  <c:v>1456703943476690</c:v>
                </c:pt>
                <c:pt idx="627">
                  <c:v>1456703943476690</c:v>
                </c:pt>
                <c:pt idx="628">
                  <c:v>1456703943483610</c:v>
                </c:pt>
                <c:pt idx="629">
                  <c:v>1456703943483610</c:v>
                </c:pt>
                <c:pt idx="630">
                  <c:v>1456703943507630</c:v>
                </c:pt>
                <c:pt idx="631">
                  <c:v>1456703943507630</c:v>
                </c:pt>
                <c:pt idx="632">
                  <c:v>1456703943508440</c:v>
                </c:pt>
                <c:pt idx="633">
                  <c:v>1456703943508440</c:v>
                </c:pt>
                <c:pt idx="634">
                  <c:v>1456703943521690</c:v>
                </c:pt>
                <c:pt idx="635">
                  <c:v>1456703943521690</c:v>
                </c:pt>
                <c:pt idx="636">
                  <c:v>1456703943522400</c:v>
                </c:pt>
                <c:pt idx="637">
                  <c:v>1456703943522400</c:v>
                </c:pt>
                <c:pt idx="638">
                  <c:v>1456703943537170</c:v>
                </c:pt>
                <c:pt idx="639">
                  <c:v>1456703943537170</c:v>
                </c:pt>
                <c:pt idx="640">
                  <c:v>1456703943543760</c:v>
                </c:pt>
                <c:pt idx="641">
                  <c:v>1456703943543760</c:v>
                </c:pt>
                <c:pt idx="642">
                  <c:v>1456703943558750</c:v>
                </c:pt>
                <c:pt idx="643">
                  <c:v>1456703943558750</c:v>
                </c:pt>
                <c:pt idx="644">
                  <c:v>1456703943567750</c:v>
                </c:pt>
                <c:pt idx="645">
                  <c:v>1456703943567750</c:v>
                </c:pt>
                <c:pt idx="646">
                  <c:v>1456703943581990</c:v>
                </c:pt>
                <c:pt idx="647">
                  <c:v>1456703943581990</c:v>
                </c:pt>
                <c:pt idx="648">
                  <c:v>1456703943583020</c:v>
                </c:pt>
                <c:pt idx="649">
                  <c:v>1456703943583020</c:v>
                </c:pt>
                <c:pt idx="650">
                  <c:v>1456703943596750</c:v>
                </c:pt>
                <c:pt idx="651">
                  <c:v>1456703943596750</c:v>
                </c:pt>
                <c:pt idx="652">
                  <c:v>1456703943604020</c:v>
                </c:pt>
                <c:pt idx="653">
                  <c:v>1456703943604020</c:v>
                </c:pt>
                <c:pt idx="654">
                  <c:v>1456703943619020</c:v>
                </c:pt>
                <c:pt idx="655">
                  <c:v>1456703943619020</c:v>
                </c:pt>
                <c:pt idx="656">
                  <c:v>1456703943627080</c:v>
                </c:pt>
                <c:pt idx="657">
                  <c:v>1456703943627080</c:v>
                </c:pt>
                <c:pt idx="658">
                  <c:v>1456703943641020</c:v>
                </c:pt>
                <c:pt idx="659">
                  <c:v>1456703943641020</c:v>
                </c:pt>
                <c:pt idx="660">
                  <c:v>1456703943650120</c:v>
                </c:pt>
                <c:pt idx="661">
                  <c:v>1456703943650120</c:v>
                </c:pt>
                <c:pt idx="662">
                  <c:v>1456703943657090</c:v>
                </c:pt>
                <c:pt idx="663">
                  <c:v>1456703943657090</c:v>
                </c:pt>
                <c:pt idx="664">
                  <c:v>1456703943663010</c:v>
                </c:pt>
                <c:pt idx="665">
                  <c:v>1456703943663010</c:v>
                </c:pt>
                <c:pt idx="666">
                  <c:v>1456703943678010</c:v>
                </c:pt>
                <c:pt idx="667">
                  <c:v>1456703943678010</c:v>
                </c:pt>
                <c:pt idx="668">
                  <c:v>1456703943686010</c:v>
                </c:pt>
                <c:pt idx="669">
                  <c:v>1456703943686010</c:v>
                </c:pt>
                <c:pt idx="670">
                  <c:v>1456703943701010</c:v>
                </c:pt>
                <c:pt idx="671">
                  <c:v>1456703943701010</c:v>
                </c:pt>
                <c:pt idx="672">
                  <c:v>1456703943702010</c:v>
                </c:pt>
                <c:pt idx="673">
                  <c:v>1456703943702010</c:v>
                </c:pt>
                <c:pt idx="674">
                  <c:v>1456703943716010</c:v>
                </c:pt>
                <c:pt idx="675">
                  <c:v>1456703943716010</c:v>
                </c:pt>
                <c:pt idx="676">
                  <c:v>1456703943723010</c:v>
                </c:pt>
                <c:pt idx="677">
                  <c:v>1456703943723010</c:v>
                </c:pt>
                <c:pt idx="678">
                  <c:v>1456703943738520</c:v>
                </c:pt>
                <c:pt idx="679">
                  <c:v>1456703943738520</c:v>
                </c:pt>
                <c:pt idx="680">
                  <c:v>1456703943746020</c:v>
                </c:pt>
                <c:pt idx="681">
                  <c:v>1456703943746020</c:v>
                </c:pt>
                <c:pt idx="682">
                  <c:v>1456703943762250</c:v>
                </c:pt>
                <c:pt idx="683">
                  <c:v>1456703943762250</c:v>
                </c:pt>
                <c:pt idx="684">
                  <c:v>1456703943763030</c:v>
                </c:pt>
                <c:pt idx="685">
                  <c:v>1456703943763030</c:v>
                </c:pt>
                <c:pt idx="686">
                  <c:v>1456703943777040</c:v>
                </c:pt>
                <c:pt idx="687">
                  <c:v>1456703943777040</c:v>
                </c:pt>
                <c:pt idx="688">
                  <c:v>1456703943784040</c:v>
                </c:pt>
                <c:pt idx="689">
                  <c:v>1456703943784040</c:v>
                </c:pt>
                <c:pt idx="690">
                  <c:v>1456703943798030</c:v>
                </c:pt>
                <c:pt idx="691">
                  <c:v>1456703943798030</c:v>
                </c:pt>
                <c:pt idx="692">
                  <c:v>1456703943808040</c:v>
                </c:pt>
                <c:pt idx="693">
                  <c:v>1456703943808040</c:v>
                </c:pt>
                <c:pt idx="694">
                  <c:v>1456703943822030</c:v>
                </c:pt>
                <c:pt idx="695">
                  <c:v>1456703943822030</c:v>
                </c:pt>
                <c:pt idx="696">
                  <c:v>1456703943823050</c:v>
                </c:pt>
                <c:pt idx="697">
                  <c:v>1456703943823050</c:v>
                </c:pt>
                <c:pt idx="698">
                  <c:v>1456703943836790</c:v>
                </c:pt>
                <c:pt idx="699">
                  <c:v>1456703943836790</c:v>
                </c:pt>
                <c:pt idx="700">
                  <c:v>1456703943843260</c:v>
                </c:pt>
                <c:pt idx="701">
                  <c:v>1456703943843260</c:v>
                </c:pt>
                <c:pt idx="702">
                  <c:v>1456703943858540</c:v>
                </c:pt>
                <c:pt idx="703">
                  <c:v>1456703943858540</c:v>
                </c:pt>
                <c:pt idx="704">
                  <c:v>1456703943866300</c:v>
                </c:pt>
                <c:pt idx="705">
                  <c:v>1456703943866300</c:v>
                </c:pt>
                <c:pt idx="706">
                  <c:v>1456703943881260</c:v>
                </c:pt>
                <c:pt idx="707">
                  <c:v>1456703943881260</c:v>
                </c:pt>
                <c:pt idx="708">
                  <c:v>1456703943882260</c:v>
                </c:pt>
                <c:pt idx="709">
                  <c:v>1456703943882260</c:v>
                </c:pt>
                <c:pt idx="710">
                  <c:v>1456703943896270</c:v>
                </c:pt>
                <c:pt idx="711">
                  <c:v>1456703943896270</c:v>
                </c:pt>
                <c:pt idx="712">
                  <c:v>1456703943903550</c:v>
                </c:pt>
                <c:pt idx="713">
                  <c:v>1456703943903550</c:v>
                </c:pt>
                <c:pt idx="714">
                  <c:v>1456703943926780</c:v>
                </c:pt>
                <c:pt idx="715">
                  <c:v>1456703943926780</c:v>
                </c:pt>
                <c:pt idx="716">
                  <c:v>1456703943927790</c:v>
                </c:pt>
                <c:pt idx="717">
                  <c:v>1456703943927790</c:v>
                </c:pt>
                <c:pt idx="718">
                  <c:v>1456703943942300</c:v>
                </c:pt>
                <c:pt idx="719">
                  <c:v>1456703943942300</c:v>
                </c:pt>
                <c:pt idx="720">
                  <c:v>1456703943943290</c:v>
                </c:pt>
                <c:pt idx="721">
                  <c:v>1456703943943290</c:v>
                </c:pt>
                <c:pt idx="722">
                  <c:v>1456703943957290</c:v>
                </c:pt>
                <c:pt idx="723">
                  <c:v>1456703943957290</c:v>
                </c:pt>
                <c:pt idx="724">
                  <c:v>1456703943963290</c:v>
                </c:pt>
                <c:pt idx="725">
                  <c:v>1456703943963290</c:v>
                </c:pt>
                <c:pt idx="726">
                  <c:v>1456703943978300</c:v>
                </c:pt>
                <c:pt idx="727">
                  <c:v>1456703943978300</c:v>
                </c:pt>
                <c:pt idx="728">
                  <c:v>1456703943987330</c:v>
                </c:pt>
                <c:pt idx="729">
                  <c:v>1456703943987330</c:v>
                </c:pt>
                <c:pt idx="730">
                  <c:v>1456703944001330</c:v>
                </c:pt>
                <c:pt idx="731">
                  <c:v>1456703944001330</c:v>
                </c:pt>
                <c:pt idx="732">
                  <c:v>1456703944009290</c:v>
                </c:pt>
                <c:pt idx="733">
                  <c:v>1456703944009290</c:v>
                </c:pt>
                <c:pt idx="734">
                  <c:v>1456703944026810</c:v>
                </c:pt>
                <c:pt idx="735">
                  <c:v>1456703944026810</c:v>
                </c:pt>
                <c:pt idx="736">
                  <c:v>1456703944027810</c:v>
                </c:pt>
                <c:pt idx="737">
                  <c:v>1456703944027810</c:v>
                </c:pt>
                <c:pt idx="738">
                  <c:v>1456703944038820</c:v>
                </c:pt>
                <c:pt idx="739">
                  <c:v>1456703944038820</c:v>
                </c:pt>
                <c:pt idx="740">
                  <c:v>1456703944047320</c:v>
                </c:pt>
                <c:pt idx="741">
                  <c:v>1456703944047320</c:v>
                </c:pt>
                <c:pt idx="742">
                  <c:v>1456703944061320</c:v>
                </c:pt>
                <c:pt idx="743">
                  <c:v>1456703944061320</c:v>
                </c:pt>
                <c:pt idx="744">
                  <c:v>1456703944069320</c:v>
                </c:pt>
                <c:pt idx="745">
                  <c:v>1456703944069320</c:v>
                </c:pt>
                <c:pt idx="746">
                  <c:v>1456703944076320</c:v>
                </c:pt>
                <c:pt idx="747">
                  <c:v>1456703944076320</c:v>
                </c:pt>
                <c:pt idx="748">
                  <c:v>1456703944083330</c:v>
                </c:pt>
                <c:pt idx="749">
                  <c:v>1456703944083330</c:v>
                </c:pt>
                <c:pt idx="750">
                  <c:v>1456703944098320</c:v>
                </c:pt>
                <c:pt idx="751">
                  <c:v>1456703944098320</c:v>
                </c:pt>
                <c:pt idx="752">
                  <c:v>1456703944107360</c:v>
                </c:pt>
                <c:pt idx="753">
                  <c:v>1456703944107360</c:v>
                </c:pt>
                <c:pt idx="754">
                  <c:v>1456703944130840</c:v>
                </c:pt>
                <c:pt idx="755">
                  <c:v>1456703944130840</c:v>
                </c:pt>
                <c:pt idx="756">
                  <c:v>1456703944131840</c:v>
                </c:pt>
                <c:pt idx="757">
                  <c:v>1456703944131840</c:v>
                </c:pt>
                <c:pt idx="758">
                  <c:v>1456703944136840</c:v>
                </c:pt>
                <c:pt idx="759">
                  <c:v>1456703944136840</c:v>
                </c:pt>
                <c:pt idx="760">
                  <c:v>1456703944143350</c:v>
                </c:pt>
                <c:pt idx="761">
                  <c:v>1456703944143350</c:v>
                </c:pt>
                <c:pt idx="762">
                  <c:v>1456703944158350</c:v>
                </c:pt>
                <c:pt idx="763">
                  <c:v>1456703944158350</c:v>
                </c:pt>
                <c:pt idx="764">
                  <c:v>1456703944167370</c:v>
                </c:pt>
                <c:pt idx="765">
                  <c:v>1456703944167370</c:v>
                </c:pt>
                <c:pt idx="766">
                  <c:v>1456703944181350</c:v>
                </c:pt>
                <c:pt idx="767">
                  <c:v>1456703944181350</c:v>
                </c:pt>
                <c:pt idx="768">
                  <c:v>1456703944189390</c:v>
                </c:pt>
                <c:pt idx="769">
                  <c:v>1456703944189390</c:v>
                </c:pt>
                <c:pt idx="770">
                  <c:v>1456703944204390</c:v>
                </c:pt>
                <c:pt idx="771">
                  <c:v>1456703944204390</c:v>
                </c:pt>
                <c:pt idx="772">
                  <c:v>1456703944205360</c:v>
                </c:pt>
                <c:pt idx="773">
                  <c:v>1456703944205360</c:v>
                </c:pt>
                <c:pt idx="774">
                  <c:v>1456703944218350</c:v>
                </c:pt>
                <c:pt idx="775">
                  <c:v>1456703944218350</c:v>
                </c:pt>
                <c:pt idx="776">
                  <c:v>1456703944227370</c:v>
                </c:pt>
                <c:pt idx="777">
                  <c:v>1456703944227370</c:v>
                </c:pt>
                <c:pt idx="778">
                  <c:v>1456703944241380</c:v>
                </c:pt>
                <c:pt idx="779">
                  <c:v>1456703944241380</c:v>
                </c:pt>
                <c:pt idx="780">
                  <c:v>1456703944249620</c:v>
                </c:pt>
                <c:pt idx="781">
                  <c:v>1456703944249620</c:v>
                </c:pt>
                <c:pt idx="782">
                  <c:v>1456703944264430</c:v>
                </c:pt>
                <c:pt idx="783">
                  <c:v>1456703944264430</c:v>
                </c:pt>
                <c:pt idx="784">
                  <c:v>1456703944265420</c:v>
                </c:pt>
                <c:pt idx="785">
                  <c:v>1456703944265420</c:v>
                </c:pt>
                <c:pt idx="786">
                  <c:v>1456703944278390</c:v>
                </c:pt>
                <c:pt idx="787">
                  <c:v>1456703944278390</c:v>
                </c:pt>
                <c:pt idx="788">
                  <c:v>1456703944286420</c:v>
                </c:pt>
                <c:pt idx="789">
                  <c:v>1456703944286420</c:v>
                </c:pt>
                <c:pt idx="790">
                  <c:v>1456703944301390</c:v>
                </c:pt>
                <c:pt idx="791">
                  <c:v>1456703944301390</c:v>
                </c:pt>
                <c:pt idx="792">
                  <c:v>1456703944309420</c:v>
                </c:pt>
                <c:pt idx="793">
                  <c:v>1456703944309420</c:v>
                </c:pt>
                <c:pt idx="794">
                  <c:v>1456703944324390</c:v>
                </c:pt>
                <c:pt idx="795">
                  <c:v>1456703944324390</c:v>
                </c:pt>
                <c:pt idx="796">
                  <c:v>1456703944340400</c:v>
                </c:pt>
                <c:pt idx="797">
                  <c:v>1456703944340400</c:v>
                </c:pt>
                <c:pt idx="798">
                  <c:v>1456703944342410</c:v>
                </c:pt>
                <c:pt idx="799">
                  <c:v>1456703944342410</c:v>
                </c:pt>
                <c:pt idx="800">
                  <c:v>1456703944346410</c:v>
                </c:pt>
                <c:pt idx="801">
                  <c:v>1456703944346410</c:v>
                </c:pt>
                <c:pt idx="802">
                  <c:v>1456703944361410</c:v>
                </c:pt>
                <c:pt idx="803">
                  <c:v>1456703944361410</c:v>
                </c:pt>
                <c:pt idx="804">
                  <c:v>1456703944369410</c:v>
                </c:pt>
                <c:pt idx="805">
                  <c:v>1456703944369410</c:v>
                </c:pt>
                <c:pt idx="806">
                  <c:v>1456703944384650</c:v>
                </c:pt>
                <c:pt idx="807">
                  <c:v>1456703944384650</c:v>
                </c:pt>
                <c:pt idx="808">
                  <c:v>1456703944385660</c:v>
                </c:pt>
                <c:pt idx="809">
                  <c:v>1456703944385660</c:v>
                </c:pt>
                <c:pt idx="810">
                  <c:v>1456703944398610</c:v>
                </c:pt>
                <c:pt idx="811">
                  <c:v>1456703944398610</c:v>
                </c:pt>
                <c:pt idx="812">
                  <c:v>1456703944406690</c:v>
                </c:pt>
                <c:pt idx="813">
                  <c:v>1456703944406690</c:v>
                </c:pt>
                <c:pt idx="814">
                  <c:v>1456703944421680</c:v>
                </c:pt>
                <c:pt idx="815">
                  <c:v>1456703944421680</c:v>
                </c:pt>
                <c:pt idx="816">
                  <c:v>1456703944429610</c:v>
                </c:pt>
                <c:pt idx="817">
                  <c:v>1456703944429610</c:v>
                </c:pt>
                <c:pt idx="818">
                  <c:v>1456703944444310</c:v>
                </c:pt>
                <c:pt idx="819">
                  <c:v>1456703944444310</c:v>
                </c:pt>
                <c:pt idx="820">
                  <c:v>1456703944445310</c:v>
                </c:pt>
                <c:pt idx="821">
                  <c:v>1456703944445310</c:v>
                </c:pt>
                <c:pt idx="822">
                  <c:v>1456703944458510</c:v>
                </c:pt>
                <c:pt idx="823">
                  <c:v>1456703944458510</c:v>
                </c:pt>
                <c:pt idx="824">
                  <c:v>1456703944466560</c:v>
                </c:pt>
                <c:pt idx="825">
                  <c:v>1456703944466560</c:v>
                </c:pt>
                <c:pt idx="826">
                  <c:v>1456703944481310</c:v>
                </c:pt>
                <c:pt idx="827">
                  <c:v>1456703944481310</c:v>
                </c:pt>
                <c:pt idx="828">
                  <c:v>1456703944489520</c:v>
                </c:pt>
                <c:pt idx="829">
                  <c:v>1456703944489520</c:v>
                </c:pt>
                <c:pt idx="830">
                  <c:v>1456703944504620</c:v>
                </c:pt>
                <c:pt idx="831">
                  <c:v>1456703944504620</c:v>
                </c:pt>
                <c:pt idx="832">
                  <c:v>1456703944505320</c:v>
                </c:pt>
                <c:pt idx="833">
                  <c:v>1456703944505320</c:v>
                </c:pt>
                <c:pt idx="834">
                  <c:v>1456703944518600</c:v>
                </c:pt>
                <c:pt idx="835">
                  <c:v>1456703944518600</c:v>
                </c:pt>
                <c:pt idx="836">
                  <c:v>1456703944526910</c:v>
                </c:pt>
                <c:pt idx="837">
                  <c:v>1456703944526910</c:v>
                </c:pt>
                <c:pt idx="838">
                  <c:v>1456703944542090</c:v>
                </c:pt>
                <c:pt idx="839">
                  <c:v>1456703944542090</c:v>
                </c:pt>
                <c:pt idx="840">
                  <c:v>1456703944549950</c:v>
                </c:pt>
                <c:pt idx="841">
                  <c:v>1456703944549950</c:v>
                </c:pt>
                <c:pt idx="842">
                  <c:v>1456703944563950</c:v>
                </c:pt>
                <c:pt idx="843">
                  <c:v>1456703944563950</c:v>
                </c:pt>
                <c:pt idx="844">
                  <c:v>1456703944564950</c:v>
                </c:pt>
                <c:pt idx="845">
                  <c:v>1456703944564950</c:v>
                </c:pt>
                <c:pt idx="846">
                  <c:v>1456703944578950</c:v>
                </c:pt>
                <c:pt idx="847">
                  <c:v>1456703944578950</c:v>
                </c:pt>
                <c:pt idx="848">
                  <c:v>1456703944585960</c:v>
                </c:pt>
                <c:pt idx="849">
                  <c:v>1456703944585960</c:v>
                </c:pt>
                <c:pt idx="850">
                  <c:v>1456703944600960</c:v>
                </c:pt>
                <c:pt idx="851">
                  <c:v>1456703944600960</c:v>
                </c:pt>
                <c:pt idx="852">
                  <c:v>1456703944618090</c:v>
                </c:pt>
                <c:pt idx="853">
                  <c:v>1456703944618090</c:v>
                </c:pt>
                <c:pt idx="854">
                  <c:v>1456703944624250</c:v>
                </c:pt>
                <c:pt idx="855">
                  <c:v>1456703944624250</c:v>
                </c:pt>
                <c:pt idx="856">
                  <c:v>1456703944625470</c:v>
                </c:pt>
                <c:pt idx="857">
                  <c:v>1456703944625470</c:v>
                </c:pt>
                <c:pt idx="858">
                  <c:v>1456703944638470</c:v>
                </c:pt>
                <c:pt idx="859">
                  <c:v>1456703944638470</c:v>
                </c:pt>
                <c:pt idx="860">
                  <c:v>1456703944645980</c:v>
                </c:pt>
                <c:pt idx="861">
                  <c:v>1456703944645980</c:v>
                </c:pt>
                <c:pt idx="862">
                  <c:v>1456703944662110</c:v>
                </c:pt>
                <c:pt idx="863">
                  <c:v>1456703944662110</c:v>
                </c:pt>
                <c:pt idx="864">
                  <c:v>1456703944668980</c:v>
                </c:pt>
                <c:pt idx="865">
                  <c:v>1456703944668980</c:v>
                </c:pt>
                <c:pt idx="866">
                  <c:v>1456703944685090</c:v>
                </c:pt>
                <c:pt idx="867">
                  <c:v>1456703944685090</c:v>
                </c:pt>
                <c:pt idx="868">
                  <c:v>1456703944685090</c:v>
                </c:pt>
                <c:pt idx="869">
                  <c:v>1456703944685090</c:v>
                </c:pt>
                <c:pt idx="870">
                  <c:v>1456703944699070</c:v>
                </c:pt>
                <c:pt idx="871">
                  <c:v>1456703944699070</c:v>
                </c:pt>
                <c:pt idx="872">
                  <c:v>1456703944707080</c:v>
                </c:pt>
                <c:pt idx="873">
                  <c:v>1456703944707080</c:v>
                </c:pt>
                <c:pt idx="874">
                  <c:v>1456703944720990</c:v>
                </c:pt>
                <c:pt idx="875">
                  <c:v>1456703944720990</c:v>
                </c:pt>
                <c:pt idx="876">
                  <c:v>1456703944729500</c:v>
                </c:pt>
                <c:pt idx="877">
                  <c:v>1456703944729500</c:v>
                </c:pt>
                <c:pt idx="878">
                  <c:v>1456703944744010</c:v>
                </c:pt>
                <c:pt idx="879">
                  <c:v>1456703944744010</c:v>
                </c:pt>
                <c:pt idx="880">
                  <c:v>1456703944746010</c:v>
                </c:pt>
                <c:pt idx="881">
                  <c:v>1456703944746010</c:v>
                </c:pt>
                <c:pt idx="882">
                  <c:v>1456703944758020</c:v>
                </c:pt>
                <c:pt idx="883">
                  <c:v>1456703944758020</c:v>
                </c:pt>
                <c:pt idx="884">
                  <c:v>1456703944766300</c:v>
                </c:pt>
                <c:pt idx="885">
                  <c:v>1456703944766300</c:v>
                </c:pt>
                <c:pt idx="886">
                  <c:v>1456703944782010</c:v>
                </c:pt>
                <c:pt idx="887">
                  <c:v>1456703944782010</c:v>
                </c:pt>
                <c:pt idx="888">
                  <c:v>1456703944790010</c:v>
                </c:pt>
                <c:pt idx="889">
                  <c:v>1456703944790010</c:v>
                </c:pt>
                <c:pt idx="890">
                  <c:v>1456703944805010</c:v>
                </c:pt>
                <c:pt idx="891">
                  <c:v>1456703944805010</c:v>
                </c:pt>
                <c:pt idx="892">
                  <c:v>1456703944806010</c:v>
                </c:pt>
                <c:pt idx="893">
                  <c:v>1456703944806010</c:v>
                </c:pt>
                <c:pt idx="894">
                  <c:v>1456703944819010</c:v>
                </c:pt>
                <c:pt idx="895">
                  <c:v>1456703944819010</c:v>
                </c:pt>
                <c:pt idx="896">
                  <c:v>1456703944827000</c:v>
                </c:pt>
                <c:pt idx="897">
                  <c:v>1456703944827000</c:v>
                </c:pt>
                <c:pt idx="898">
                  <c:v>1456703944842080</c:v>
                </c:pt>
                <c:pt idx="899">
                  <c:v>1456703944842080</c:v>
                </c:pt>
                <c:pt idx="900">
                  <c:v>1456703944849050</c:v>
                </c:pt>
                <c:pt idx="901">
                  <c:v>1456703944849050</c:v>
                </c:pt>
                <c:pt idx="902">
                  <c:v>1456703944865040</c:v>
                </c:pt>
                <c:pt idx="903">
                  <c:v>1456703944865040</c:v>
                </c:pt>
                <c:pt idx="904">
                  <c:v>1456703944865040</c:v>
                </c:pt>
                <c:pt idx="905">
                  <c:v>1456703944865040</c:v>
                </c:pt>
                <c:pt idx="906">
                  <c:v>1456703944888050</c:v>
                </c:pt>
                <c:pt idx="907">
                  <c:v>1456703944888050</c:v>
                </c:pt>
                <c:pt idx="908">
                  <c:v>1456703944889050</c:v>
                </c:pt>
                <c:pt idx="909">
                  <c:v>1456703944889050</c:v>
                </c:pt>
                <c:pt idx="910">
                  <c:v>1456703944902050</c:v>
                </c:pt>
                <c:pt idx="911">
                  <c:v>1456703944902050</c:v>
                </c:pt>
                <c:pt idx="912">
                  <c:v>1456703944910050</c:v>
                </c:pt>
                <c:pt idx="913">
                  <c:v>1456703944910050</c:v>
                </c:pt>
                <c:pt idx="914">
                  <c:v>1456703944924080</c:v>
                </c:pt>
                <c:pt idx="915">
                  <c:v>1456703944924080</c:v>
                </c:pt>
                <c:pt idx="916">
                  <c:v>1456703944933120</c:v>
                </c:pt>
                <c:pt idx="917">
                  <c:v>1456703944933120</c:v>
                </c:pt>
                <c:pt idx="918">
                  <c:v>1456703944939130</c:v>
                </c:pt>
                <c:pt idx="919">
                  <c:v>1456703944939130</c:v>
                </c:pt>
                <c:pt idx="920">
                  <c:v>1456703944947910</c:v>
                </c:pt>
                <c:pt idx="921">
                  <c:v>1456703944947910</c:v>
                </c:pt>
                <c:pt idx="922">
                  <c:v>1456703944962080</c:v>
                </c:pt>
                <c:pt idx="923">
                  <c:v>1456703944962080</c:v>
                </c:pt>
                <c:pt idx="924">
                  <c:v>1456703944969920</c:v>
                </c:pt>
                <c:pt idx="925">
                  <c:v>1456703944969920</c:v>
                </c:pt>
                <c:pt idx="926">
                  <c:v>1456703944984080</c:v>
                </c:pt>
                <c:pt idx="927">
                  <c:v>1456703944984080</c:v>
                </c:pt>
                <c:pt idx="928">
                  <c:v>1456703944993070</c:v>
                </c:pt>
                <c:pt idx="929">
                  <c:v>1456703944993070</c:v>
                </c:pt>
                <c:pt idx="930">
                  <c:v>1456703944999070</c:v>
                </c:pt>
                <c:pt idx="931">
                  <c:v>1456703944999070</c:v>
                </c:pt>
                <c:pt idx="932">
                  <c:v>1456703945007110</c:v>
                </c:pt>
                <c:pt idx="933">
                  <c:v>1456703945007110</c:v>
                </c:pt>
                <c:pt idx="934">
                  <c:v>1456703945022080</c:v>
                </c:pt>
                <c:pt idx="935">
                  <c:v>1456703945022080</c:v>
                </c:pt>
                <c:pt idx="936">
                  <c:v>1456703945037750</c:v>
                </c:pt>
                <c:pt idx="937">
                  <c:v>1456703945037750</c:v>
                </c:pt>
                <c:pt idx="938">
                  <c:v>1456703945043790</c:v>
                </c:pt>
                <c:pt idx="939">
                  <c:v>1456703945043790</c:v>
                </c:pt>
                <c:pt idx="940">
                  <c:v>1456703945052540</c:v>
                </c:pt>
                <c:pt idx="941">
                  <c:v>1456703945052540</c:v>
                </c:pt>
                <c:pt idx="942">
                  <c:v>1456703945058790</c:v>
                </c:pt>
                <c:pt idx="943">
                  <c:v>1456703945058790</c:v>
                </c:pt>
                <c:pt idx="944">
                  <c:v>1456703945066540</c:v>
                </c:pt>
                <c:pt idx="945">
                  <c:v>1456703945066540</c:v>
                </c:pt>
                <c:pt idx="946">
                  <c:v>1456703945081520</c:v>
                </c:pt>
                <c:pt idx="947">
                  <c:v>1456703945081520</c:v>
                </c:pt>
                <c:pt idx="948">
                  <c:v>1456703945089840</c:v>
                </c:pt>
                <c:pt idx="949">
                  <c:v>1456703945089840</c:v>
                </c:pt>
                <c:pt idx="950">
                  <c:v>1456703945103510</c:v>
                </c:pt>
                <c:pt idx="951">
                  <c:v>1456703945103510</c:v>
                </c:pt>
                <c:pt idx="952">
                  <c:v>1456703945112510</c:v>
                </c:pt>
                <c:pt idx="953">
                  <c:v>1456703945112510</c:v>
                </c:pt>
                <c:pt idx="954">
                  <c:v>1456703945127560</c:v>
                </c:pt>
                <c:pt idx="955">
                  <c:v>1456703945127560</c:v>
                </c:pt>
                <c:pt idx="956">
                  <c:v>1456703945128530</c:v>
                </c:pt>
                <c:pt idx="957">
                  <c:v>1456703945128530</c:v>
                </c:pt>
                <c:pt idx="958">
                  <c:v>1456703945141320</c:v>
                </c:pt>
                <c:pt idx="959">
                  <c:v>1456703945141320</c:v>
                </c:pt>
                <c:pt idx="960">
                  <c:v>1456703945149330</c:v>
                </c:pt>
                <c:pt idx="961">
                  <c:v>1456703945149330</c:v>
                </c:pt>
                <c:pt idx="962">
                  <c:v>1456703945172330</c:v>
                </c:pt>
                <c:pt idx="963">
                  <c:v>1456703945172330</c:v>
                </c:pt>
                <c:pt idx="964">
                  <c:v>1456703945173330</c:v>
                </c:pt>
                <c:pt idx="965">
                  <c:v>1456703945173330</c:v>
                </c:pt>
                <c:pt idx="966">
                  <c:v>1456703945187630</c:v>
                </c:pt>
                <c:pt idx="967">
                  <c:v>1456703945187630</c:v>
                </c:pt>
                <c:pt idx="968">
                  <c:v>1456703945188330</c:v>
                </c:pt>
                <c:pt idx="969">
                  <c:v>1456703945188330</c:v>
                </c:pt>
                <c:pt idx="970">
                  <c:v>1456703945201330</c:v>
                </c:pt>
                <c:pt idx="971">
                  <c:v>1456703945201330</c:v>
                </c:pt>
                <c:pt idx="972">
                  <c:v>1456703945209540</c:v>
                </c:pt>
                <c:pt idx="973">
                  <c:v>1456703945209540</c:v>
                </c:pt>
                <c:pt idx="974">
                  <c:v>1456703945223540</c:v>
                </c:pt>
                <c:pt idx="975">
                  <c:v>1456703945223540</c:v>
                </c:pt>
                <c:pt idx="976">
                  <c:v>1456703945232810</c:v>
                </c:pt>
                <c:pt idx="977">
                  <c:v>1456703945232810</c:v>
                </c:pt>
                <c:pt idx="978">
                  <c:v>1456703945247580</c:v>
                </c:pt>
                <c:pt idx="979">
                  <c:v>1456703945247580</c:v>
                </c:pt>
                <c:pt idx="980">
                  <c:v>1456703945248550</c:v>
                </c:pt>
                <c:pt idx="981">
                  <c:v>1456703945248550</c:v>
                </c:pt>
                <c:pt idx="982">
                  <c:v>1456703945261890</c:v>
                </c:pt>
                <c:pt idx="983">
                  <c:v>1456703945261890</c:v>
                </c:pt>
                <c:pt idx="984">
                  <c:v>1456703945269600</c:v>
                </c:pt>
                <c:pt idx="985">
                  <c:v>1456703945269600</c:v>
                </c:pt>
                <c:pt idx="986">
                  <c:v>1456703945283840</c:v>
                </c:pt>
                <c:pt idx="987">
                  <c:v>1456703945283840</c:v>
                </c:pt>
                <c:pt idx="988">
                  <c:v>1456703945292890</c:v>
                </c:pt>
                <c:pt idx="989">
                  <c:v>1456703945292890</c:v>
                </c:pt>
                <c:pt idx="990">
                  <c:v>1456703945315950</c:v>
                </c:pt>
                <c:pt idx="991">
                  <c:v>1456703945315950</c:v>
                </c:pt>
                <c:pt idx="992">
                  <c:v>1456703945316560</c:v>
                </c:pt>
                <c:pt idx="993">
                  <c:v>1456703945316560</c:v>
                </c:pt>
                <c:pt idx="994">
                  <c:v>1456703945321560</c:v>
                </c:pt>
                <c:pt idx="995">
                  <c:v>1456703945321560</c:v>
                </c:pt>
                <c:pt idx="996">
                  <c:v>1456703945329850</c:v>
                </c:pt>
                <c:pt idx="997">
                  <c:v>1456703945329850</c:v>
                </c:pt>
                <c:pt idx="998">
                  <c:v>1456703945343870</c:v>
                </c:pt>
                <c:pt idx="999">
                  <c:v>1456703945343870</c:v>
                </c:pt>
                <c:pt idx="1000">
                  <c:v>1456703945353090</c:v>
                </c:pt>
                <c:pt idx="1001">
                  <c:v>1456703945353090</c:v>
                </c:pt>
                <c:pt idx="1002">
                  <c:v>1456703945368060</c:v>
                </c:pt>
                <c:pt idx="1003">
                  <c:v>1456703945368060</c:v>
                </c:pt>
                <c:pt idx="1004">
                  <c:v>1456703945368870</c:v>
                </c:pt>
                <c:pt idx="1005">
                  <c:v>1456703945368870</c:v>
                </c:pt>
                <c:pt idx="1006">
                  <c:v>1456703945381870</c:v>
                </c:pt>
                <c:pt idx="1007">
                  <c:v>1456703945381870</c:v>
                </c:pt>
                <c:pt idx="1008">
                  <c:v>1456703945389870</c:v>
                </c:pt>
                <c:pt idx="1009">
                  <c:v>1456703945389870</c:v>
                </c:pt>
                <c:pt idx="1010">
                  <c:v>1456703945403990</c:v>
                </c:pt>
                <c:pt idx="1011">
                  <c:v>1456703945403990</c:v>
                </c:pt>
                <c:pt idx="1012">
                  <c:v>1456703945412870</c:v>
                </c:pt>
                <c:pt idx="1013">
                  <c:v>1456703945412870</c:v>
                </c:pt>
                <c:pt idx="1014">
                  <c:v>1456703945427860</c:v>
                </c:pt>
                <c:pt idx="1015">
                  <c:v>1456703945427860</c:v>
                </c:pt>
                <c:pt idx="1016">
                  <c:v>1456703945428630</c:v>
                </c:pt>
                <c:pt idx="1017">
                  <c:v>1456703945428630</c:v>
                </c:pt>
                <c:pt idx="1018">
                  <c:v>1456703945441630</c:v>
                </c:pt>
                <c:pt idx="1019">
                  <c:v>1456703945441630</c:v>
                </c:pt>
                <c:pt idx="1020">
                  <c:v>1456703945449110</c:v>
                </c:pt>
                <c:pt idx="1021">
                  <c:v>1456703945449110</c:v>
                </c:pt>
                <c:pt idx="1022">
                  <c:v>1456703945463100</c:v>
                </c:pt>
                <c:pt idx="1023">
                  <c:v>1456703945463100</c:v>
                </c:pt>
                <c:pt idx="1024">
                  <c:v>1456703945472370</c:v>
                </c:pt>
                <c:pt idx="1025">
                  <c:v>1456703945472370</c:v>
                </c:pt>
                <c:pt idx="1026">
                  <c:v>1456703945487370</c:v>
                </c:pt>
                <c:pt idx="1027">
                  <c:v>1456703945487370</c:v>
                </c:pt>
                <c:pt idx="1028">
                  <c:v>1456703945488100</c:v>
                </c:pt>
                <c:pt idx="1029">
                  <c:v>1456703945488100</c:v>
                </c:pt>
                <c:pt idx="1030">
                  <c:v>1456703945501350</c:v>
                </c:pt>
                <c:pt idx="1031">
                  <c:v>1456703945501350</c:v>
                </c:pt>
                <c:pt idx="1032">
                  <c:v>1456703945508320</c:v>
                </c:pt>
                <c:pt idx="1033">
                  <c:v>1456703945508320</c:v>
                </c:pt>
                <c:pt idx="1034">
                  <c:v>1456703945523330</c:v>
                </c:pt>
                <c:pt idx="1035">
                  <c:v>1456703945523330</c:v>
                </c:pt>
                <c:pt idx="1036">
                  <c:v>1456703945532960</c:v>
                </c:pt>
                <c:pt idx="1037">
                  <c:v>1456703945532960</c:v>
                </c:pt>
                <c:pt idx="1038">
                  <c:v>1456703945547570</c:v>
                </c:pt>
                <c:pt idx="1039">
                  <c:v>1456703945547570</c:v>
                </c:pt>
                <c:pt idx="1040">
                  <c:v>1456703945548580</c:v>
                </c:pt>
                <c:pt idx="1041">
                  <c:v>1456703945548580</c:v>
                </c:pt>
                <c:pt idx="1042">
                  <c:v>1456703945561350</c:v>
                </c:pt>
                <c:pt idx="1043">
                  <c:v>1456703945561350</c:v>
                </c:pt>
                <c:pt idx="1044">
                  <c:v>1456703945568630</c:v>
                </c:pt>
                <c:pt idx="1045">
                  <c:v>1456703945568630</c:v>
                </c:pt>
                <c:pt idx="1046">
                  <c:v>1456703945583630</c:v>
                </c:pt>
                <c:pt idx="1047">
                  <c:v>1456703945583630</c:v>
                </c:pt>
                <c:pt idx="1048">
                  <c:v>1456703945592650</c:v>
                </c:pt>
                <c:pt idx="1049">
                  <c:v>1456703945592650</c:v>
                </c:pt>
                <c:pt idx="1050">
                  <c:v>1456703945607650</c:v>
                </c:pt>
                <c:pt idx="1051">
                  <c:v>1456703945607650</c:v>
                </c:pt>
                <c:pt idx="1052">
                  <c:v>1456703945608350</c:v>
                </c:pt>
                <c:pt idx="1053">
                  <c:v>1456703945608350</c:v>
                </c:pt>
                <c:pt idx="1054">
                  <c:v>1456703945621650</c:v>
                </c:pt>
                <c:pt idx="1055">
                  <c:v>1456703945621650</c:v>
                </c:pt>
                <c:pt idx="1056">
                  <c:v>1456703945628870</c:v>
                </c:pt>
                <c:pt idx="1057">
                  <c:v>1456703945628870</c:v>
                </c:pt>
                <c:pt idx="1058">
                  <c:v>1456703945643380</c:v>
                </c:pt>
                <c:pt idx="1059">
                  <c:v>1456703945643380</c:v>
                </c:pt>
                <c:pt idx="1060">
                  <c:v>1456703945652380</c:v>
                </c:pt>
                <c:pt idx="1061">
                  <c:v>1456703945652380</c:v>
                </c:pt>
                <c:pt idx="1062">
                  <c:v>1456703945667390</c:v>
                </c:pt>
                <c:pt idx="1063">
                  <c:v>1456703945667390</c:v>
                </c:pt>
                <c:pt idx="1064">
                  <c:v>1456703945668390</c:v>
                </c:pt>
                <c:pt idx="1065">
                  <c:v>1456703945668390</c:v>
                </c:pt>
                <c:pt idx="1066">
                  <c:v>1456703945681650</c:v>
                </c:pt>
                <c:pt idx="1067">
                  <c:v>1456703945681650</c:v>
                </c:pt>
                <c:pt idx="1068">
                  <c:v>1456703945688610</c:v>
                </c:pt>
                <c:pt idx="1069">
                  <c:v>1456703945688610</c:v>
                </c:pt>
                <c:pt idx="1070">
                  <c:v>1456703945703670</c:v>
                </c:pt>
                <c:pt idx="1071">
                  <c:v>1456703945703670</c:v>
                </c:pt>
                <c:pt idx="1072">
                  <c:v>1456703945719690</c:v>
                </c:pt>
                <c:pt idx="1073">
                  <c:v>1456703945719690</c:v>
                </c:pt>
                <c:pt idx="1074">
                  <c:v>1456703945727980</c:v>
                </c:pt>
                <c:pt idx="1075">
                  <c:v>1456703945727980</c:v>
                </c:pt>
                <c:pt idx="1076">
                  <c:v>1456703945728680</c:v>
                </c:pt>
                <c:pt idx="1077">
                  <c:v>1456703945728680</c:v>
                </c:pt>
                <c:pt idx="1078">
                  <c:v>1456703945741710</c:v>
                </c:pt>
                <c:pt idx="1079">
                  <c:v>1456703945741710</c:v>
                </c:pt>
                <c:pt idx="1080">
                  <c:v>1456703945748190</c:v>
                </c:pt>
                <c:pt idx="1081">
                  <c:v>1456703945748190</c:v>
                </c:pt>
                <c:pt idx="1082">
                  <c:v>1456703945764190</c:v>
                </c:pt>
                <c:pt idx="1083">
                  <c:v>1456703945764190</c:v>
                </c:pt>
                <c:pt idx="1084">
                  <c:v>1456703945773190</c:v>
                </c:pt>
                <c:pt idx="1085">
                  <c:v>1456703945773190</c:v>
                </c:pt>
                <c:pt idx="1086">
                  <c:v>1456703945795190</c:v>
                </c:pt>
                <c:pt idx="1087">
                  <c:v>1456703945795190</c:v>
                </c:pt>
                <c:pt idx="1088">
                  <c:v>1456703945796190</c:v>
                </c:pt>
                <c:pt idx="1089">
                  <c:v>1456703945796190</c:v>
                </c:pt>
                <c:pt idx="1090">
                  <c:v>1456703945801200</c:v>
                </c:pt>
                <c:pt idx="1091">
                  <c:v>1456703945801200</c:v>
                </c:pt>
                <c:pt idx="1092">
                  <c:v>1456703945808480</c:v>
                </c:pt>
                <c:pt idx="1093">
                  <c:v>1456703945808480</c:v>
                </c:pt>
                <c:pt idx="1094">
                  <c:v>1456703945823480</c:v>
                </c:pt>
                <c:pt idx="1095">
                  <c:v>1456703945823480</c:v>
                </c:pt>
                <c:pt idx="1096">
                  <c:v>1456703945832700</c:v>
                </c:pt>
                <c:pt idx="1097">
                  <c:v>1456703945832700</c:v>
                </c:pt>
                <c:pt idx="1098">
                  <c:v>1456703945846280</c:v>
                </c:pt>
                <c:pt idx="1099">
                  <c:v>1456703945846280</c:v>
                </c:pt>
                <c:pt idx="1100">
                  <c:v>1456703945854280</c:v>
                </c:pt>
                <c:pt idx="1101">
                  <c:v>1456703945854280</c:v>
                </c:pt>
                <c:pt idx="1102">
                  <c:v>1456703945861580</c:v>
                </c:pt>
                <c:pt idx="1103">
                  <c:v>1456703945861580</c:v>
                </c:pt>
                <c:pt idx="1104">
                  <c:v>1456703945868290</c:v>
                </c:pt>
                <c:pt idx="1105">
                  <c:v>1456703945868290</c:v>
                </c:pt>
                <c:pt idx="1106">
                  <c:v>1456703945883560</c:v>
                </c:pt>
                <c:pt idx="1107">
                  <c:v>1456703945883560</c:v>
                </c:pt>
                <c:pt idx="1108">
                  <c:v>1456703945892570</c:v>
                </c:pt>
                <c:pt idx="1109">
                  <c:v>1456703945892570</c:v>
                </c:pt>
                <c:pt idx="1110">
                  <c:v>1456703945906590</c:v>
                </c:pt>
                <c:pt idx="1111">
                  <c:v>1456703945906590</c:v>
                </c:pt>
                <c:pt idx="1112">
                  <c:v>1456703945914280</c:v>
                </c:pt>
                <c:pt idx="1113">
                  <c:v>1456703945914280</c:v>
                </c:pt>
                <c:pt idx="1114">
                  <c:v>1456703945921580</c:v>
                </c:pt>
                <c:pt idx="1115">
                  <c:v>1456703945921580</c:v>
                </c:pt>
                <c:pt idx="1116">
                  <c:v>1456703945928860</c:v>
                </c:pt>
                <c:pt idx="1117">
                  <c:v>1456703945928860</c:v>
                </c:pt>
                <c:pt idx="1118">
                  <c:v>1456703945943600</c:v>
                </c:pt>
                <c:pt idx="1119">
                  <c:v>1456703945943600</c:v>
                </c:pt>
                <c:pt idx="1120">
                  <c:v>1456703945952630</c:v>
                </c:pt>
                <c:pt idx="1121">
                  <c:v>1456703945952630</c:v>
                </c:pt>
                <c:pt idx="1122">
                  <c:v>1456703945966630</c:v>
                </c:pt>
                <c:pt idx="1123">
                  <c:v>1456703945966630</c:v>
                </c:pt>
                <c:pt idx="1124">
                  <c:v>1456703945974630</c:v>
                </c:pt>
                <c:pt idx="1125">
                  <c:v>1456703945974630</c:v>
                </c:pt>
                <c:pt idx="1126">
                  <c:v>1456703945981820</c:v>
                </c:pt>
                <c:pt idx="1127">
                  <c:v>1456703945981820</c:v>
                </c:pt>
                <c:pt idx="1128">
                  <c:v>1456703945988810</c:v>
                </c:pt>
                <c:pt idx="1129">
                  <c:v>1456703945988810</c:v>
                </c:pt>
                <c:pt idx="1130">
                  <c:v>1456703946003830</c:v>
                </c:pt>
                <c:pt idx="1131">
                  <c:v>1456703946003830</c:v>
                </c:pt>
                <c:pt idx="1132">
                  <c:v>1456703946012590</c:v>
                </c:pt>
                <c:pt idx="1133">
                  <c:v>1456703946012590</c:v>
                </c:pt>
                <c:pt idx="1134">
                  <c:v>1456703946026890</c:v>
                </c:pt>
                <c:pt idx="1135">
                  <c:v>1456703946026890</c:v>
                </c:pt>
                <c:pt idx="1136">
                  <c:v>1456703946034630</c:v>
                </c:pt>
                <c:pt idx="1137">
                  <c:v>1456703946034630</c:v>
                </c:pt>
                <c:pt idx="1138">
                  <c:v>1456703946049130</c:v>
                </c:pt>
                <c:pt idx="1139">
                  <c:v>1456703946049130</c:v>
                </c:pt>
                <c:pt idx="1140">
                  <c:v>1456703946050970</c:v>
                </c:pt>
                <c:pt idx="1141">
                  <c:v>1456703946050970</c:v>
                </c:pt>
                <c:pt idx="1142">
                  <c:v>1456703946062920</c:v>
                </c:pt>
                <c:pt idx="1143">
                  <c:v>1456703946062920</c:v>
                </c:pt>
                <c:pt idx="1144">
                  <c:v>1456703946072140</c:v>
                </c:pt>
                <c:pt idx="1145">
                  <c:v>1456703946072140</c:v>
                </c:pt>
                <c:pt idx="1146">
                  <c:v>1456703946086990</c:v>
                </c:pt>
                <c:pt idx="1147">
                  <c:v>1456703946086990</c:v>
                </c:pt>
                <c:pt idx="1148">
                  <c:v>1456703946093920</c:v>
                </c:pt>
                <c:pt idx="1149">
                  <c:v>1456703946093920</c:v>
                </c:pt>
                <c:pt idx="1150">
                  <c:v>1456703946108920</c:v>
                </c:pt>
                <c:pt idx="1151">
                  <c:v>1456703946108920</c:v>
                </c:pt>
                <c:pt idx="1152">
                  <c:v>1456703946109920</c:v>
                </c:pt>
                <c:pt idx="1153">
                  <c:v>1456703946109920</c:v>
                </c:pt>
                <c:pt idx="1154">
                  <c:v>1456703946122930</c:v>
                </c:pt>
                <c:pt idx="1155">
                  <c:v>1456703946122930</c:v>
                </c:pt>
                <c:pt idx="1156">
                  <c:v>1456703946132470</c:v>
                </c:pt>
                <c:pt idx="1157">
                  <c:v>1456703946132470</c:v>
                </c:pt>
                <c:pt idx="1158">
                  <c:v>1456703946145950</c:v>
                </c:pt>
                <c:pt idx="1159">
                  <c:v>1456703946145950</c:v>
                </c:pt>
                <c:pt idx="1160">
                  <c:v>1456703946153950</c:v>
                </c:pt>
                <c:pt idx="1161">
                  <c:v>1456703946153950</c:v>
                </c:pt>
                <c:pt idx="1162">
                  <c:v>1456703946169980</c:v>
                </c:pt>
                <c:pt idx="1163">
                  <c:v>1456703946169980</c:v>
                </c:pt>
                <c:pt idx="1164">
                  <c:v>1456703946170950</c:v>
                </c:pt>
                <c:pt idx="1165">
                  <c:v>1456703946170950</c:v>
                </c:pt>
                <c:pt idx="1166">
                  <c:v>1456703946182960</c:v>
                </c:pt>
                <c:pt idx="1167">
                  <c:v>1456703946182960</c:v>
                </c:pt>
                <c:pt idx="1168">
                  <c:v>1456703946192970</c:v>
                </c:pt>
                <c:pt idx="1169">
                  <c:v>1456703946192970</c:v>
                </c:pt>
                <c:pt idx="1170">
                  <c:v>1456703946206150</c:v>
                </c:pt>
                <c:pt idx="1171">
                  <c:v>1456703946206150</c:v>
                </c:pt>
                <c:pt idx="1172">
                  <c:v>1456703946214960</c:v>
                </c:pt>
                <c:pt idx="1173">
                  <c:v>1456703946214960</c:v>
                </c:pt>
                <c:pt idx="1174">
                  <c:v>1456703946229470</c:v>
                </c:pt>
                <c:pt idx="1175">
                  <c:v>1456703946229470</c:v>
                </c:pt>
                <c:pt idx="1176">
                  <c:v>1456703946230980</c:v>
                </c:pt>
                <c:pt idx="1177">
                  <c:v>1456703946230980</c:v>
                </c:pt>
                <c:pt idx="1178">
                  <c:v>1456703946242980</c:v>
                </c:pt>
                <c:pt idx="1179">
                  <c:v>1456703946242980</c:v>
                </c:pt>
                <c:pt idx="1180">
                  <c:v>1456703946251990</c:v>
                </c:pt>
                <c:pt idx="1181">
                  <c:v>1456703946251990</c:v>
                </c:pt>
                <c:pt idx="1182">
                  <c:v>1456703946265990</c:v>
                </c:pt>
                <c:pt idx="1183">
                  <c:v>1456703946265990</c:v>
                </c:pt>
                <c:pt idx="1184">
                  <c:v>1456703946273990</c:v>
                </c:pt>
                <c:pt idx="1185">
                  <c:v>1456703946273990</c:v>
                </c:pt>
                <c:pt idx="1186">
                  <c:v>1456703946289280</c:v>
                </c:pt>
                <c:pt idx="1187">
                  <c:v>1456703946289280</c:v>
                </c:pt>
                <c:pt idx="1188">
                  <c:v>1456703946290990</c:v>
                </c:pt>
                <c:pt idx="1189">
                  <c:v>1456703946290990</c:v>
                </c:pt>
                <c:pt idx="1190">
                  <c:v>1456703946303070</c:v>
                </c:pt>
                <c:pt idx="1191">
                  <c:v>1456703946303070</c:v>
                </c:pt>
                <c:pt idx="1192">
                  <c:v>1456703946311990</c:v>
                </c:pt>
                <c:pt idx="1193">
                  <c:v>1456703946311990</c:v>
                </c:pt>
                <c:pt idx="1194">
                  <c:v>1456703946326990</c:v>
                </c:pt>
                <c:pt idx="1195">
                  <c:v>1456703946326990</c:v>
                </c:pt>
                <c:pt idx="1196">
                  <c:v>1456703946334510</c:v>
                </c:pt>
                <c:pt idx="1197">
                  <c:v>1456703946334510</c:v>
                </c:pt>
                <c:pt idx="1198">
                  <c:v>1456703946349460</c:v>
                </c:pt>
                <c:pt idx="1199">
                  <c:v>1456703946349460</c:v>
                </c:pt>
                <c:pt idx="1200">
                  <c:v>1456703946350210</c:v>
                </c:pt>
                <c:pt idx="1201">
                  <c:v>1456703946350210</c:v>
                </c:pt>
                <c:pt idx="1202">
                  <c:v>1456703946363220</c:v>
                </c:pt>
                <c:pt idx="1203">
                  <c:v>1456703946363220</c:v>
                </c:pt>
                <c:pt idx="1204">
                  <c:v>1456703946372440</c:v>
                </c:pt>
                <c:pt idx="1205">
                  <c:v>1456703946372440</c:v>
                </c:pt>
                <c:pt idx="1206">
                  <c:v>1456703946386450</c:v>
                </c:pt>
                <c:pt idx="1207">
                  <c:v>1456703946386450</c:v>
                </c:pt>
                <c:pt idx="1208">
                  <c:v>1456703946394430</c:v>
                </c:pt>
                <c:pt idx="1209">
                  <c:v>1456703946394430</c:v>
                </c:pt>
                <c:pt idx="1210">
                  <c:v>1456703946409430</c:v>
                </c:pt>
                <c:pt idx="1211">
                  <c:v>1456703946409430</c:v>
                </c:pt>
                <c:pt idx="1212">
                  <c:v>1456703946410220</c:v>
                </c:pt>
                <c:pt idx="1213">
                  <c:v>1456703946410220</c:v>
                </c:pt>
                <c:pt idx="1214">
                  <c:v>1456703946425220</c:v>
                </c:pt>
                <c:pt idx="1215">
                  <c:v>1456703946425220</c:v>
                </c:pt>
                <c:pt idx="1216">
                  <c:v>1456703946432450</c:v>
                </c:pt>
                <c:pt idx="1217">
                  <c:v>1456703946432450</c:v>
                </c:pt>
                <c:pt idx="1218">
                  <c:v>1456703946446590</c:v>
                </c:pt>
                <c:pt idx="1219">
                  <c:v>1456703946446590</c:v>
                </c:pt>
                <c:pt idx="1220">
                  <c:v>1456703946454630</c:v>
                </c:pt>
                <c:pt idx="1221">
                  <c:v>1456703946454630</c:v>
                </c:pt>
                <c:pt idx="1222">
                  <c:v>1456703946469630</c:v>
                </c:pt>
                <c:pt idx="1223">
                  <c:v>1456703946469630</c:v>
                </c:pt>
                <c:pt idx="1224">
                  <c:v>1456703946470590</c:v>
                </c:pt>
                <c:pt idx="1225">
                  <c:v>1456703946470590</c:v>
                </c:pt>
                <c:pt idx="1226">
                  <c:v>1456703946483600</c:v>
                </c:pt>
                <c:pt idx="1227">
                  <c:v>1456703946483600</c:v>
                </c:pt>
                <c:pt idx="1228">
                  <c:v>1456703946492660</c:v>
                </c:pt>
                <c:pt idx="1229">
                  <c:v>1456703946492660</c:v>
                </c:pt>
                <c:pt idx="1230">
                  <c:v>1456703946506660</c:v>
                </c:pt>
                <c:pt idx="1231">
                  <c:v>1456703946506660</c:v>
                </c:pt>
                <c:pt idx="1232">
                  <c:v>1456703946514630</c:v>
                </c:pt>
                <c:pt idx="1233">
                  <c:v>1456703946514630</c:v>
                </c:pt>
                <c:pt idx="1234">
                  <c:v>1456703946529610</c:v>
                </c:pt>
                <c:pt idx="1235">
                  <c:v>1456703946529610</c:v>
                </c:pt>
                <c:pt idx="1236">
                  <c:v>1456703946530610</c:v>
                </c:pt>
                <c:pt idx="1237">
                  <c:v>1456703946530610</c:v>
                </c:pt>
                <c:pt idx="1238">
                  <c:v>1456703946543620</c:v>
                </c:pt>
                <c:pt idx="1239">
                  <c:v>1456703946543620</c:v>
                </c:pt>
                <c:pt idx="1240">
                  <c:v>1456703946552640</c:v>
                </c:pt>
                <c:pt idx="1241">
                  <c:v>1456703946552640</c:v>
                </c:pt>
                <c:pt idx="1242">
                  <c:v>1456703946566680</c:v>
                </c:pt>
                <c:pt idx="1243">
                  <c:v>1456703946566680</c:v>
                </c:pt>
                <c:pt idx="1244">
                  <c:v>1456703946574670</c:v>
                </c:pt>
                <c:pt idx="1245">
                  <c:v>1456703946574670</c:v>
                </c:pt>
                <c:pt idx="1246">
                  <c:v>1456703946590710</c:v>
                </c:pt>
                <c:pt idx="1247">
                  <c:v>1456703946590710</c:v>
                </c:pt>
                <c:pt idx="1248">
                  <c:v>1456703946591640</c:v>
                </c:pt>
                <c:pt idx="1249">
                  <c:v>1456703946591640</c:v>
                </c:pt>
                <c:pt idx="1250">
                  <c:v>1456703946603640</c:v>
                </c:pt>
                <c:pt idx="1251">
                  <c:v>1456703946603640</c:v>
                </c:pt>
                <c:pt idx="1252">
                  <c:v>1456703946612640</c:v>
                </c:pt>
                <c:pt idx="1253">
                  <c:v>1456703946612640</c:v>
                </c:pt>
                <c:pt idx="1254">
                  <c:v>1456703946626930</c:v>
                </c:pt>
                <c:pt idx="1255">
                  <c:v>1456703946626930</c:v>
                </c:pt>
                <c:pt idx="1256">
                  <c:v>1456703946634860</c:v>
                </c:pt>
                <c:pt idx="1257">
                  <c:v>1456703946634860</c:v>
                </c:pt>
                <c:pt idx="1258">
                  <c:v>1456703946649800</c:v>
                </c:pt>
                <c:pt idx="1259">
                  <c:v>1456703946649800</c:v>
                </c:pt>
                <c:pt idx="1260">
                  <c:v>1456703946650800</c:v>
                </c:pt>
                <c:pt idx="1261">
                  <c:v>1456703946650800</c:v>
                </c:pt>
                <c:pt idx="1262">
                  <c:v>1456703946663550</c:v>
                </c:pt>
                <c:pt idx="1263">
                  <c:v>1456703946663550</c:v>
                </c:pt>
                <c:pt idx="1264">
                  <c:v>1456703946672560</c:v>
                </c:pt>
                <c:pt idx="1265">
                  <c:v>1456703946672560</c:v>
                </c:pt>
                <c:pt idx="1266">
                  <c:v>1456703946686830</c:v>
                </c:pt>
                <c:pt idx="1267">
                  <c:v>1456703946686830</c:v>
                </c:pt>
                <c:pt idx="1268">
                  <c:v>1456703946702840</c:v>
                </c:pt>
                <c:pt idx="1269">
                  <c:v>1456703946702840</c:v>
                </c:pt>
                <c:pt idx="1270">
                  <c:v>1456703946709800</c:v>
                </c:pt>
                <c:pt idx="1271">
                  <c:v>1456703946709800</c:v>
                </c:pt>
                <c:pt idx="1272">
                  <c:v>1456703946710830</c:v>
                </c:pt>
                <c:pt idx="1273">
                  <c:v>1456703946710830</c:v>
                </c:pt>
                <c:pt idx="1274">
                  <c:v>1456703946723560</c:v>
                </c:pt>
                <c:pt idx="1275">
                  <c:v>1456703946723560</c:v>
                </c:pt>
                <c:pt idx="1276">
                  <c:v>1456703946732580</c:v>
                </c:pt>
                <c:pt idx="1277">
                  <c:v>1456703946732580</c:v>
                </c:pt>
                <c:pt idx="1278">
                  <c:v>1456703946747590</c:v>
                </c:pt>
                <c:pt idx="1279">
                  <c:v>1456703946747590</c:v>
                </c:pt>
                <c:pt idx="1280">
                  <c:v>1456703946754620</c:v>
                </c:pt>
                <c:pt idx="1281">
                  <c:v>1456703946754620</c:v>
                </c:pt>
                <c:pt idx="1282">
                  <c:v>1456703946769620</c:v>
                </c:pt>
                <c:pt idx="1283">
                  <c:v>1456703946769620</c:v>
                </c:pt>
                <c:pt idx="1284">
                  <c:v>1456703946770650</c:v>
                </c:pt>
                <c:pt idx="1285">
                  <c:v>1456703946770650</c:v>
                </c:pt>
                <c:pt idx="1286">
                  <c:v>1456703946783590</c:v>
                </c:pt>
                <c:pt idx="1287">
                  <c:v>1456703946783590</c:v>
                </c:pt>
                <c:pt idx="1288">
                  <c:v>1456703946791590</c:v>
                </c:pt>
                <c:pt idx="1289">
                  <c:v>1456703946791590</c:v>
                </c:pt>
                <c:pt idx="1290">
                  <c:v>1456703946806590</c:v>
                </c:pt>
                <c:pt idx="1291">
                  <c:v>1456703946806590</c:v>
                </c:pt>
                <c:pt idx="1292">
                  <c:v>1456703946814620</c:v>
                </c:pt>
                <c:pt idx="1293">
                  <c:v>1456703946814620</c:v>
                </c:pt>
                <c:pt idx="1294">
                  <c:v>1456703946828600</c:v>
                </c:pt>
                <c:pt idx="1295">
                  <c:v>1456703946828600</c:v>
                </c:pt>
                <c:pt idx="1296">
                  <c:v>1456703946837620</c:v>
                </c:pt>
                <c:pt idx="1297">
                  <c:v>1456703946837620</c:v>
                </c:pt>
                <c:pt idx="1298">
                  <c:v>1456703946843600</c:v>
                </c:pt>
                <c:pt idx="1299">
                  <c:v>1456703946843600</c:v>
                </c:pt>
                <c:pt idx="1300">
                  <c:v>1456703946851650</c:v>
                </c:pt>
                <c:pt idx="1301">
                  <c:v>1456703946851650</c:v>
                </c:pt>
                <c:pt idx="1302">
                  <c:v>1456703946875810</c:v>
                </c:pt>
                <c:pt idx="1303">
                  <c:v>1456703946875810</c:v>
                </c:pt>
                <c:pt idx="1304">
                  <c:v>1456703946876650</c:v>
                </c:pt>
                <c:pt idx="1305">
                  <c:v>1456703946876650</c:v>
                </c:pt>
                <c:pt idx="1306">
                  <c:v>1456703946888610</c:v>
                </c:pt>
                <c:pt idx="1307">
                  <c:v>1456703946888610</c:v>
                </c:pt>
                <c:pt idx="1308">
                  <c:v>1456703946897810</c:v>
                </c:pt>
                <c:pt idx="1309">
                  <c:v>1456703946897810</c:v>
                </c:pt>
                <c:pt idx="1310">
                  <c:v>1456703946903840</c:v>
                </c:pt>
                <c:pt idx="1311">
                  <c:v>1456703946903840</c:v>
                </c:pt>
                <c:pt idx="1312">
                  <c:v>1456703946911810</c:v>
                </c:pt>
                <c:pt idx="1313">
                  <c:v>1456703946911810</c:v>
                </c:pt>
                <c:pt idx="1314">
                  <c:v>1456703946926650</c:v>
                </c:pt>
                <c:pt idx="1315">
                  <c:v>1456703946926650</c:v>
                </c:pt>
                <c:pt idx="1316">
                  <c:v>1456703946934780</c:v>
                </c:pt>
                <c:pt idx="1317">
                  <c:v>1456703946934780</c:v>
                </c:pt>
                <c:pt idx="1318">
                  <c:v>1456703946948790</c:v>
                </c:pt>
                <c:pt idx="1319">
                  <c:v>1456703946948790</c:v>
                </c:pt>
                <c:pt idx="1320">
                  <c:v>1456703946957950</c:v>
                </c:pt>
                <c:pt idx="1321">
                  <c:v>1456703946957950</c:v>
                </c:pt>
                <c:pt idx="1322">
                  <c:v>1456703946963790</c:v>
                </c:pt>
                <c:pt idx="1323">
                  <c:v>1456703946963790</c:v>
                </c:pt>
                <c:pt idx="1324">
                  <c:v>1456703946970990</c:v>
                </c:pt>
                <c:pt idx="1325">
                  <c:v>1456703946970990</c:v>
                </c:pt>
                <c:pt idx="1326">
                  <c:v>1456703946986870</c:v>
                </c:pt>
                <c:pt idx="1327">
                  <c:v>1456703946986870</c:v>
                </c:pt>
                <c:pt idx="1328">
                  <c:v>1456703946994940</c:v>
                </c:pt>
                <c:pt idx="1329">
                  <c:v>1456703946994940</c:v>
                </c:pt>
                <c:pt idx="1330">
                  <c:v>1456703947017920</c:v>
                </c:pt>
                <c:pt idx="1331">
                  <c:v>1456703947017920</c:v>
                </c:pt>
                <c:pt idx="1332">
                  <c:v>1456703947018920</c:v>
                </c:pt>
                <c:pt idx="1333">
                  <c:v>1456703947018920</c:v>
                </c:pt>
                <c:pt idx="1334">
                  <c:v>1456703947032750</c:v>
                </c:pt>
                <c:pt idx="1335">
                  <c:v>1456703947032750</c:v>
                </c:pt>
                <c:pt idx="1336">
                  <c:v>1456703947033750</c:v>
                </c:pt>
                <c:pt idx="1337">
                  <c:v>1456703947033750</c:v>
                </c:pt>
                <c:pt idx="1338">
                  <c:v>1456703947046020</c:v>
                </c:pt>
                <c:pt idx="1339">
                  <c:v>1456703947046020</c:v>
                </c:pt>
                <c:pt idx="1340">
                  <c:v>1456703947054030</c:v>
                </c:pt>
                <c:pt idx="1341">
                  <c:v>1456703947054030</c:v>
                </c:pt>
                <c:pt idx="1342">
                  <c:v>1456703947068020</c:v>
                </c:pt>
                <c:pt idx="1343">
                  <c:v>1456703947068020</c:v>
                </c:pt>
                <c:pt idx="1344">
                  <c:v>1456703947077030</c:v>
                </c:pt>
                <c:pt idx="1345">
                  <c:v>1456703947077030</c:v>
                </c:pt>
                <c:pt idx="1346">
                  <c:v>1456703947092020</c:v>
                </c:pt>
                <c:pt idx="1347">
                  <c:v>1456703947092020</c:v>
                </c:pt>
                <c:pt idx="1348">
                  <c:v>1456703947093020</c:v>
                </c:pt>
                <c:pt idx="1349">
                  <c:v>1456703947093020</c:v>
                </c:pt>
                <c:pt idx="1350">
                  <c:v>1456703947106030</c:v>
                </c:pt>
                <c:pt idx="1351">
                  <c:v>1456703947106030</c:v>
                </c:pt>
                <c:pt idx="1352">
                  <c:v>1456703947114030</c:v>
                </c:pt>
                <c:pt idx="1353">
                  <c:v>1456703947114030</c:v>
                </c:pt>
                <c:pt idx="1354">
                  <c:v>1456703947128550</c:v>
                </c:pt>
                <c:pt idx="1355">
                  <c:v>1456703947128550</c:v>
                </c:pt>
                <c:pt idx="1356">
                  <c:v>1456703947137570</c:v>
                </c:pt>
                <c:pt idx="1357">
                  <c:v>1456703947137570</c:v>
                </c:pt>
                <c:pt idx="1358">
                  <c:v>1456703947152060</c:v>
                </c:pt>
                <c:pt idx="1359">
                  <c:v>1456703947152060</c:v>
                </c:pt>
                <c:pt idx="1360">
                  <c:v>1456703947153060</c:v>
                </c:pt>
                <c:pt idx="1361">
                  <c:v>1456703947153060</c:v>
                </c:pt>
                <c:pt idx="1362">
                  <c:v>1456703947166070</c:v>
                </c:pt>
                <c:pt idx="1363">
                  <c:v>1456703947166070</c:v>
                </c:pt>
                <c:pt idx="1364">
                  <c:v>1456703947174060</c:v>
                </c:pt>
                <c:pt idx="1365">
                  <c:v>1456703947174060</c:v>
                </c:pt>
                <c:pt idx="1366">
                  <c:v>1456703947189060</c:v>
                </c:pt>
                <c:pt idx="1367">
                  <c:v>1456703947189060</c:v>
                </c:pt>
                <c:pt idx="1368">
                  <c:v>1456703947197060</c:v>
                </c:pt>
                <c:pt idx="1369">
                  <c:v>1456703947197060</c:v>
                </c:pt>
                <c:pt idx="1370">
                  <c:v>1456703947212070</c:v>
                </c:pt>
                <c:pt idx="1371">
                  <c:v>1456703947212070</c:v>
                </c:pt>
                <c:pt idx="1372">
                  <c:v>1456703947213070</c:v>
                </c:pt>
                <c:pt idx="1373">
                  <c:v>1456703947213070</c:v>
                </c:pt>
                <c:pt idx="1374">
                  <c:v>1456703947226070</c:v>
                </c:pt>
                <c:pt idx="1375">
                  <c:v>1456703947226070</c:v>
                </c:pt>
                <c:pt idx="1376">
                  <c:v>1456703947234890</c:v>
                </c:pt>
                <c:pt idx="1377">
                  <c:v>1456703947234890</c:v>
                </c:pt>
                <c:pt idx="1378">
                  <c:v>1456703947257970</c:v>
                </c:pt>
                <c:pt idx="1379">
                  <c:v>1456703947257970</c:v>
                </c:pt>
                <c:pt idx="1380">
                  <c:v>1456703947257970</c:v>
                </c:pt>
                <c:pt idx="1381">
                  <c:v>1456703947257970</c:v>
                </c:pt>
                <c:pt idx="1382">
                  <c:v>1456703947272970</c:v>
                </c:pt>
                <c:pt idx="1383">
                  <c:v>1456703947272970</c:v>
                </c:pt>
                <c:pt idx="1384">
                  <c:v>1456703947272970</c:v>
                </c:pt>
                <c:pt idx="1385">
                  <c:v>1456703947272970</c:v>
                </c:pt>
                <c:pt idx="1386">
                  <c:v>1456703947286970</c:v>
                </c:pt>
                <c:pt idx="1387">
                  <c:v>1456703947286970</c:v>
                </c:pt>
                <c:pt idx="1388">
                  <c:v>1456703947294180</c:v>
                </c:pt>
                <c:pt idx="1389">
                  <c:v>1456703947294180</c:v>
                </c:pt>
                <c:pt idx="1390">
                  <c:v>1456703947309970</c:v>
                </c:pt>
                <c:pt idx="1391">
                  <c:v>1456703947309970</c:v>
                </c:pt>
                <c:pt idx="1392">
                  <c:v>1456703947317970</c:v>
                </c:pt>
                <c:pt idx="1393">
                  <c:v>1456703947317970</c:v>
                </c:pt>
                <c:pt idx="1394">
                  <c:v>1456703947332990</c:v>
                </c:pt>
                <c:pt idx="1395">
                  <c:v>1456703947332990</c:v>
                </c:pt>
                <c:pt idx="1396">
                  <c:v>1456703947333490</c:v>
                </c:pt>
                <c:pt idx="1397">
                  <c:v>1456703947333490</c:v>
                </c:pt>
                <c:pt idx="1398">
                  <c:v>1456703947347290</c:v>
                </c:pt>
                <c:pt idx="1399">
                  <c:v>1456703947347290</c:v>
                </c:pt>
                <c:pt idx="1400">
                  <c:v>1456703947354290</c:v>
                </c:pt>
                <c:pt idx="1401">
                  <c:v>1456703947354290</c:v>
                </c:pt>
                <c:pt idx="1402">
                  <c:v>1456703947369290</c:v>
                </c:pt>
                <c:pt idx="1403">
                  <c:v>1456703947369290</c:v>
                </c:pt>
                <c:pt idx="1404">
                  <c:v>1456703947376570</c:v>
                </c:pt>
                <c:pt idx="1405">
                  <c:v>1456703947376570</c:v>
                </c:pt>
                <c:pt idx="1406">
                  <c:v>1456703947392330</c:v>
                </c:pt>
                <c:pt idx="1407">
                  <c:v>1456703947392330</c:v>
                </c:pt>
                <c:pt idx="1408">
                  <c:v>1456703947393290</c:v>
                </c:pt>
                <c:pt idx="1409">
                  <c:v>1456703947393290</c:v>
                </c:pt>
                <c:pt idx="1410">
                  <c:v>1456703947406620</c:v>
                </c:pt>
                <c:pt idx="1411">
                  <c:v>1456703947406620</c:v>
                </c:pt>
                <c:pt idx="1412">
                  <c:v>1456703947414290</c:v>
                </c:pt>
                <c:pt idx="1413">
                  <c:v>1456703947414290</c:v>
                </c:pt>
                <c:pt idx="1414">
                  <c:v>1456703947429810</c:v>
                </c:pt>
                <c:pt idx="1415">
                  <c:v>1456703947429810</c:v>
                </c:pt>
                <c:pt idx="1416">
                  <c:v>1456703947437810</c:v>
                </c:pt>
                <c:pt idx="1417">
                  <c:v>1456703947437810</c:v>
                </c:pt>
                <c:pt idx="1418">
                  <c:v>1456703947452360</c:v>
                </c:pt>
                <c:pt idx="1419">
                  <c:v>1456703947452360</c:v>
                </c:pt>
                <c:pt idx="1420">
                  <c:v>1456703947453320</c:v>
                </c:pt>
                <c:pt idx="1421">
                  <c:v>1456703947453320</c:v>
                </c:pt>
                <c:pt idx="1422">
                  <c:v>1456703947466360</c:v>
                </c:pt>
                <c:pt idx="1423">
                  <c:v>1456703947466360</c:v>
                </c:pt>
                <c:pt idx="1424">
                  <c:v>1456703947474530</c:v>
                </c:pt>
                <c:pt idx="1425">
                  <c:v>1456703947474530</c:v>
                </c:pt>
                <c:pt idx="1426">
                  <c:v>1456703947489580</c:v>
                </c:pt>
                <c:pt idx="1427">
                  <c:v>1456703947489580</c:v>
                </c:pt>
                <c:pt idx="1428">
                  <c:v>1456703947497550</c:v>
                </c:pt>
                <c:pt idx="1429">
                  <c:v>1456703947497550</c:v>
                </c:pt>
                <c:pt idx="1430">
                  <c:v>1456703947512530</c:v>
                </c:pt>
                <c:pt idx="1431">
                  <c:v>1456703947512530</c:v>
                </c:pt>
                <c:pt idx="1432">
                  <c:v>1456703947513320</c:v>
                </c:pt>
                <c:pt idx="1433">
                  <c:v>1456703947513320</c:v>
                </c:pt>
                <c:pt idx="1434">
                  <c:v>1456703947526580</c:v>
                </c:pt>
                <c:pt idx="1435">
                  <c:v>1456703947526580</c:v>
                </c:pt>
                <c:pt idx="1436">
                  <c:v>1456703947534800</c:v>
                </c:pt>
                <c:pt idx="1437">
                  <c:v>1456703947534800</c:v>
                </c:pt>
                <c:pt idx="1438">
                  <c:v>1456703947549560</c:v>
                </c:pt>
                <c:pt idx="1439">
                  <c:v>1456703947549560</c:v>
                </c:pt>
                <c:pt idx="1440">
                  <c:v>1456703947557850</c:v>
                </c:pt>
                <c:pt idx="1441">
                  <c:v>1456703947557850</c:v>
                </c:pt>
                <c:pt idx="1442">
                  <c:v>1456703947572860</c:v>
                </c:pt>
                <c:pt idx="1443">
                  <c:v>1456703947572860</c:v>
                </c:pt>
                <c:pt idx="1444">
                  <c:v>1456703947573820</c:v>
                </c:pt>
                <c:pt idx="1445">
                  <c:v>1456703947573820</c:v>
                </c:pt>
                <c:pt idx="1446">
                  <c:v>1456703947586850</c:v>
                </c:pt>
                <c:pt idx="1447">
                  <c:v>1456703947586850</c:v>
                </c:pt>
                <c:pt idx="1448">
                  <c:v>1456703947594890</c:v>
                </c:pt>
                <c:pt idx="1449">
                  <c:v>1456703947594890</c:v>
                </c:pt>
                <c:pt idx="1450">
                  <c:v>1456703947609930</c:v>
                </c:pt>
                <c:pt idx="1451">
                  <c:v>1456703947609930</c:v>
                </c:pt>
                <c:pt idx="1452">
                  <c:v>1456703947617930</c:v>
                </c:pt>
                <c:pt idx="1453">
                  <c:v>1456703947617930</c:v>
                </c:pt>
                <c:pt idx="1454">
                  <c:v>1456703947632860</c:v>
                </c:pt>
                <c:pt idx="1455">
                  <c:v>1456703947632860</c:v>
                </c:pt>
                <c:pt idx="1456">
                  <c:v>1456703947633360</c:v>
                </c:pt>
                <c:pt idx="1457">
                  <c:v>1456703947633360</c:v>
                </c:pt>
                <c:pt idx="1458">
                  <c:v>1456703947647660</c:v>
                </c:pt>
                <c:pt idx="1459">
                  <c:v>1456703947647660</c:v>
                </c:pt>
                <c:pt idx="1460">
                  <c:v>1456703947654700</c:v>
                </c:pt>
                <c:pt idx="1461">
                  <c:v>1456703947654700</c:v>
                </c:pt>
                <c:pt idx="1462">
                  <c:v>1456703947670660</c:v>
                </c:pt>
                <c:pt idx="1463">
                  <c:v>1456703947670660</c:v>
                </c:pt>
                <c:pt idx="1464">
                  <c:v>1456703947677990</c:v>
                </c:pt>
                <c:pt idx="1465">
                  <c:v>1456703947677990</c:v>
                </c:pt>
                <c:pt idx="1466">
                  <c:v>1456703947692660</c:v>
                </c:pt>
                <c:pt idx="1467">
                  <c:v>1456703947692660</c:v>
                </c:pt>
                <c:pt idx="1468">
                  <c:v>1456703947693660</c:v>
                </c:pt>
                <c:pt idx="1469">
                  <c:v>1456703947693660</c:v>
                </c:pt>
                <c:pt idx="1470">
                  <c:v>1456703947706960</c:v>
                </c:pt>
                <c:pt idx="1471">
                  <c:v>1456703947706960</c:v>
                </c:pt>
                <c:pt idx="1472">
                  <c:v>1456703947714890</c:v>
                </c:pt>
                <c:pt idx="1473">
                  <c:v>1456703947714890</c:v>
                </c:pt>
                <c:pt idx="1474">
                  <c:v>1456703947729390</c:v>
                </c:pt>
                <c:pt idx="1475">
                  <c:v>1456703947729390</c:v>
                </c:pt>
                <c:pt idx="1476">
                  <c:v>1456703947737420</c:v>
                </c:pt>
                <c:pt idx="1477">
                  <c:v>1456703947737420</c:v>
                </c:pt>
                <c:pt idx="1478">
                  <c:v>1456703947751760</c:v>
                </c:pt>
                <c:pt idx="1479">
                  <c:v>1456703947751760</c:v>
                </c:pt>
                <c:pt idx="1480">
                  <c:v>1456703947759760</c:v>
                </c:pt>
                <c:pt idx="1481">
                  <c:v>1456703947759760</c:v>
                </c:pt>
                <c:pt idx="1482">
                  <c:v>1456703947766760</c:v>
                </c:pt>
                <c:pt idx="1483">
                  <c:v>1456703947766760</c:v>
                </c:pt>
                <c:pt idx="1484">
                  <c:v>1456703947775010</c:v>
                </c:pt>
                <c:pt idx="1485">
                  <c:v>1456703947775010</c:v>
                </c:pt>
                <c:pt idx="1486">
                  <c:v>1456703947790010</c:v>
                </c:pt>
                <c:pt idx="1487">
                  <c:v>1456703947790010</c:v>
                </c:pt>
                <c:pt idx="1488">
                  <c:v>1456703947797760</c:v>
                </c:pt>
                <c:pt idx="1489">
                  <c:v>1456703947797760</c:v>
                </c:pt>
                <c:pt idx="1490">
                  <c:v>1456703947812010</c:v>
                </c:pt>
                <c:pt idx="1491">
                  <c:v>1456703947812010</c:v>
                </c:pt>
                <c:pt idx="1492">
                  <c:v>1456703947819980</c:v>
                </c:pt>
                <c:pt idx="1493">
                  <c:v>1456703947819980</c:v>
                </c:pt>
                <c:pt idx="1494">
                  <c:v>1456703947827020</c:v>
                </c:pt>
                <c:pt idx="1495">
                  <c:v>1456703947827020</c:v>
                </c:pt>
                <c:pt idx="1496">
                  <c:v>1456703947834860</c:v>
                </c:pt>
                <c:pt idx="1497">
                  <c:v>1456703947834860</c:v>
                </c:pt>
                <c:pt idx="1498">
                  <c:v>1456703947849570</c:v>
                </c:pt>
                <c:pt idx="1499">
                  <c:v>1456703947849570</c:v>
                </c:pt>
                <c:pt idx="1500">
                  <c:v>1456703947857950</c:v>
                </c:pt>
                <c:pt idx="1501">
                  <c:v>1456703947857950</c:v>
                </c:pt>
                <c:pt idx="1502">
                  <c:v>1456703947871620</c:v>
                </c:pt>
                <c:pt idx="1503">
                  <c:v>1456703947871620</c:v>
                </c:pt>
                <c:pt idx="1504">
                  <c:v>1456703947879580</c:v>
                </c:pt>
                <c:pt idx="1505">
                  <c:v>1456703947879580</c:v>
                </c:pt>
                <c:pt idx="1506">
                  <c:v>1456703947886910</c:v>
                </c:pt>
                <c:pt idx="1507">
                  <c:v>1456703947886910</c:v>
                </c:pt>
                <c:pt idx="1508">
                  <c:v>1456703947894950</c:v>
                </c:pt>
                <c:pt idx="1509">
                  <c:v>1456703947894950</c:v>
                </c:pt>
                <c:pt idx="1510">
                  <c:v>1456703947909950</c:v>
                </c:pt>
                <c:pt idx="1511">
                  <c:v>1456703947909950</c:v>
                </c:pt>
                <c:pt idx="1512">
                  <c:v>1456703947917620</c:v>
                </c:pt>
                <c:pt idx="1513">
                  <c:v>1456703947917620</c:v>
                </c:pt>
                <c:pt idx="1514">
                  <c:v>1456703947931870</c:v>
                </c:pt>
                <c:pt idx="1515">
                  <c:v>1456703947931870</c:v>
                </c:pt>
                <c:pt idx="1516">
                  <c:v>1456703947939700</c:v>
                </c:pt>
                <c:pt idx="1517">
                  <c:v>1456703947939700</c:v>
                </c:pt>
                <c:pt idx="1518">
                  <c:v>1456703947955980</c:v>
                </c:pt>
                <c:pt idx="1519">
                  <c:v>1456703947955980</c:v>
                </c:pt>
                <c:pt idx="1520">
                  <c:v>1456703947955980</c:v>
                </c:pt>
                <c:pt idx="1521">
                  <c:v>1456703947955980</c:v>
                </c:pt>
                <c:pt idx="1522">
                  <c:v>1456703947968900</c:v>
                </c:pt>
                <c:pt idx="1523">
                  <c:v>1456703947968900</c:v>
                </c:pt>
                <c:pt idx="1524">
                  <c:v>1456703947976900</c:v>
                </c:pt>
                <c:pt idx="1525">
                  <c:v>1456703947976900</c:v>
                </c:pt>
                <c:pt idx="1526">
                  <c:v>1456703947990900</c:v>
                </c:pt>
                <c:pt idx="1527">
                  <c:v>1456703947990900</c:v>
                </c:pt>
                <c:pt idx="1528">
                  <c:v>1456703947998890</c:v>
                </c:pt>
                <c:pt idx="1529">
                  <c:v>1456703947998890</c:v>
                </c:pt>
                <c:pt idx="1530">
                  <c:v>1456703948014190</c:v>
                </c:pt>
                <c:pt idx="1531">
                  <c:v>1456703948014190</c:v>
                </c:pt>
                <c:pt idx="1532">
                  <c:v>1456703948014890</c:v>
                </c:pt>
                <c:pt idx="1533">
                  <c:v>1456703948014890</c:v>
                </c:pt>
                <c:pt idx="1534">
                  <c:v>1456703948029620</c:v>
                </c:pt>
                <c:pt idx="1535">
                  <c:v>1456703948029620</c:v>
                </c:pt>
                <c:pt idx="1536">
                  <c:v>1456703948037620</c:v>
                </c:pt>
                <c:pt idx="1537">
                  <c:v>1456703948037620</c:v>
                </c:pt>
                <c:pt idx="1538">
                  <c:v>1456703948050940</c:v>
                </c:pt>
                <c:pt idx="1539">
                  <c:v>1456703948050940</c:v>
                </c:pt>
                <c:pt idx="1540">
                  <c:v>1456703948058930</c:v>
                </c:pt>
                <c:pt idx="1541">
                  <c:v>1456703948058930</c:v>
                </c:pt>
                <c:pt idx="1542">
                  <c:v>1456703948073930</c:v>
                </c:pt>
                <c:pt idx="1543">
                  <c:v>1456703948073930</c:v>
                </c:pt>
                <c:pt idx="1544">
                  <c:v>1456703948074930</c:v>
                </c:pt>
                <c:pt idx="1545">
                  <c:v>1456703948074930</c:v>
                </c:pt>
                <c:pt idx="1546">
                  <c:v>1456703948089930</c:v>
                </c:pt>
                <c:pt idx="1547">
                  <c:v>1456703948089930</c:v>
                </c:pt>
                <c:pt idx="1548">
                  <c:v>1456703948096930</c:v>
                </c:pt>
                <c:pt idx="1549">
                  <c:v>1456703948096930</c:v>
                </c:pt>
                <c:pt idx="1550">
                  <c:v>1456703948110930</c:v>
                </c:pt>
                <c:pt idx="1551">
                  <c:v>1456703948110930</c:v>
                </c:pt>
                <c:pt idx="1552">
                  <c:v>1456703948119930</c:v>
                </c:pt>
                <c:pt idx="1553">
                  <c:v>1456703948119930</c:v>
                </c:pt>
                <c:pt idx="1554">
                  <c:v>1456703948134640</c:v>
                </c:pt>
                <c:pt idx="1555">
                  <c:v>1456703948134640</c:v>
                </c:pt>
                <c:pt idx="1556">
                  <c:v>1456703948135650</c:v>
                </c:pt>
                <c:pt idx="1557">
                  <c:v>1456703948135650</c:v>
                </c:pt>
                <c:pt idx="1558">
                  <c:v>1456703948149050</c:v>
                </c:pt>
                <c:pt idx="1559">
                  <c:v>1456703948149050</c:v>
                </c:pt>
                <c:pt idx="1560">
                  <c:v>1456703948157890</c:v>
                </c:pt>
                <c:pt idx="1561">
                  <c:v>1456703948157890</c:v>
                </c:pt>
                <c:pt idx="1562">
                  <c:v>1456703948171910</c:v>
                </c:pt>
                <c:pt idx="1563">
                  <c:v>1456703948171910</c:v>
                </c:pt>
                <c:pt idx="1564">
                  <c:v>1456703948179050</c:v>
                </c:pt>
                <c:pt idx="1565">
                  <c:v>1456703948179050</c:v>
                </c:pt>
                <c:pt idx="1566">
                  <c:v>1456703948194060</c:v>
                </c:pt>
                <c:pt idx="1567">
                  <c:v>1456703948194060</c:v>
                </c:pt>
                <c:pt idx="1568">
                  <c:v>1456703948195860</c:v>
                </c:pt>
                <c:pt idx="1569">
                  <c:v>1456703948195860</c:v>
                </c:pt>
                <c:pt idx="1570">
                  <c:v>1456703948208880</c:v>
                </c:pt>
                <c:pt idx="1571">
                  <c:v>1456703948208880</c:v>
                </c:pt>
                <c:pt idx="1572">
                  <c:v>1456703948224880</c:v>
                </c:pt>
                <c:pt idx="1573">
                  <c:v>1456703948224880</c:v>
                </c:pt>
                <c:pt idx="1574">
                  <c:v>1456703948231810</c:v>
                </c:pt>
                <c:pt idx="1575">
                  <c:v>1456703948231810</c:v>
                </c:pt>
                <c:pt idx="1576">
                  <c:v>1456703948239810</c:v>
                </c:pt>
                <c:pt idx="1577">
                  <c:v>1456703948239810</c:v>
                </c:pt>
                <c:pt idx="1578">
                  <c:v>1456703948254880</c:v>
                </c:pt>
                <c:pt idx="1579">
                  <c:v>1456703948254880</c:v>
                </c:pt>
                <c:pt idx="1580">
                  <c:v>1456703948255880</c:v>
                </c:pt>
                <c:pt idx="1581">
                  <c:v>1456703948255880</c:v>
                </c:pt>
                <c:pt idx="1582">
                  <c:v>1456703948269910</c:v>
                </c:pt>
                <c:pt idx="1583">
                  <c:v>1456703948269910</c:v>
                </c:pt>
                <c:pt idx="1584">
                  <c:v>1456703948277910</c:v>
                </c:pt>
                <c:pt idx="1585">
                  <c:v>1456703948277910</c:v>
                </c:pt>
                <c:pt idx="1586">
                  <c:v>1456703948291910</c:v>
                </c:pt>
                <c:pt idx="1587">
                  <c:v>1456703948291910</c:v>
                </c:pt>
                <c:pt idx="1588">
                  <c:v>1456703948299880</c:v>
                </c:pt>
                <c:pt idx="1589">
                  <c:v>1456703948299880</c:v>
                </c:pt>
                <c:pt idx="1590">
                  <c:v>1456703948314840</c:v>
                </c:pt>
                <c:pt idx="1591">
                  <c:v>1456703948314840</c:v>
                </c:pt>
                <c:pt idx="1592">
                  <c:v>1456703948315880</c:v>
                </c:pt>
                <c:pt idx="1593">
                  <c:v>1456703948315880</c:v>
                </c:pt>
                <c:pt idx="1594">
                  <c:v>1456703948329490</c:v>
                </c:pt>
                <c:pt idx="1595">
                  <c:v>1456703948329490</c:v>
                </c:pt>
                <c:pt idx="1596">
                  <c:v>1456703948337740</c:v>
                </c:pt>
                <c:pt idx="1597">
                  <c:v>1456703948337740</c:v>
                </c:pt>
                <c:pt idx="1598">
                  <c:v>1456703948351010</c:v>
                </c:pt>
                <c:pt idx="1599">
                  <c:v>1456703948351010</c:v>
                </c:pt>
                <c:pt idx="1600">
                  <c:v>1456703948359020</c:v>
                </c:pt>
                <c:pt idx="1601">
                  <c:v>1456703948359020</c:v>
                </c:pt>
                <c:pt idx="1602">
                  <c:v>1456703948374010</c:v>
                </c:pt>
                <c:pt idx="1603">
                  <c:v>1456703948374010</c:v>
                </c:pt>
                <c:pt idx="1604">
                  <c:v>1456703948375010</c:v>
                </c:pt>
                <c:pt idx="1605">
                  <c:v>1456703948375010</c:v>
                </c:pt>
                <c:pt idx="1606">
                  <c:v>1456703948389050</c:v>
                </c:pt>
                <c:pt idx="1607">
                  <c:v>1456703948389050</c:v>
                </c:pt>
                <c:pt idx="1608">
                  <c:v>1456703948397010</c:v>
                </c:pt>
                <c:pt idx="1609">
                  <c:v>1456703948397010</c:v>
                </c:pt>
                <c:pt idx="1610">
                  <c:v>1456703948412010</c:v>
                </c:pt>
                <c:pt idx="1611">
                  <c:v>1456703948412010</c:v>
                </c:pt>
                <c:pt idx="1612">
                  <c:v>1456703948420010</c:v>
                </c:pt>
                <c:pt idx="1613">
                  <c:v>1456703948420010</c:v>
                </c:pt>
                <c:pt idx="1614">
                  <c:v>1456703948434830</c:v>
                </c:pt>
                <c:pt idx="1615">
                  <c:v>1456703948434830</c:v>
                </c:pt>
                <c:pt idx="1616">
                  <c:v>1456703948435530</c:v>
                </c:pt>
                <c:pt idx="1617">
                  <c:v>1456703948435530</c:v>
                </c:pt>
                <c:pt idx="1618">
                  <c:v>1456703948448860</c:v>
                </c:pt>
                <c:pt idx="1619">
                  <c:v>1456703948448860</c:v>
                </c:pt>
                <c:pt idx="1620">
                  <c:v>1456703948456860</c:v>
                </c:pt>
                <c:pt idx="1621">
                  <c:v>1456703948456860</c:v>
                </c:pt>
                <c:pt idx="1622">
                  <c:v>1456703948471960</c:v>
                </c:pt>
                <c:pt idx="1623">
                  <c:v>1456703948471960</c:v>
                </c:pt>
                <c:pt idx="1624">
                  <c:v>1456703948479150</c:v>
                </c:pt>
                <c:pt idx="1625">
                  <c:v>1456703948479150</c:v>
                </c:pt>
                <c:pt idx="1626">
                  <c:v>1456703948494960</c:v>
                </c:pt>
                <c:pt idx="1627">
                  <c:v>1456703948494960</c:v>
                </c:pt>
                <c:pt idx="1628">
                  <c:v>1456703948502960</c:v>
                </c:pt>
                <c:pt idx="1629">
                  <c:v>1456703948502960</c:v>
                </c:pt>
                <c:pt idx="1630">
                  <c:v>1456703948509960</c:v>
                </c:pt>
                <c:pt idx="1631">
                  <c:v>1456703948509960</c:v>
                </c:pt>
                <c:pt idx="1632">
                  <c:v>1456703948517960</c:v>
                </c:pt>
                <c:pt idx="1633">
                  <c:v>1456703948517960</c:v>
                </c:pt>
                <c:pt idx="1634">
                  <c:v>1456703948531650</c:v>
                </c:pt>
                <c:pt idx="1635">
                  <c:v>1456703948531650</c:v>
                </c:pt>
                <c:pt idx="1636">
                  <c:v>1456703948539660</c:v>
                </c:pt>
                <c:pt idx="1637">
                  <c:v>1456703948539660</c:v>
                </c:pt>
                <c:pt idx="1638">
                  <c:v>1456703948554960</c:v>
                </c:pt>
                <c:pt idx="1639">
                  <c:v>1456703948554960</c:v>
                </c:pt>
                <c:pt idx="1640">
                  <c:v>1456703948555670</c:v>
                </c:pt>
                <c:pt idx="1641">
                  <c:v>1456703948555670</c:v>
                </c:pt>
                <c:pt idx="1642">
                  <c:v>1456703948570670</c:v>
                </c:pt>
                <c:pt idx="1643">
                  <c:v>1456703948570670</c:v>
                </c:pt>
                <c:pt idx="1644">
                  <c:v>1456703948577990</c:v>
                </c:pt>
                <c:pt idx="1645">
                  <c:v>1456703948577990</c:v>
                </c:pt>
                <c:pt idx="1646">
                  <c:v>1456703948591990</c:v>
                </c:pt>
                <c:pt idx="1647">
                  <c:v>1456703948591990</c:v>
                </c:pt>
                <c:pt idx="1648">
                  <c:v>1456703948599920</c:v>
                </c:pt>
                <c:pt idx="1649">
                  <c:v>1456703948599920</c:v>
                </c:pt>
                <c:pt idx="1650">
                  <c:v>1456703948614670</c:v>
                </c:pt>
                <c:pt idx="1651">
                  <c:v>1456703948614670</c:v>
                </c:pt>
                <c:pt idx="1652">
                  <c:v>1456703948615670</c:v>
                </c:pt>
                <c:pt idx="1653">
                  <c:v>1456703948615670</c:v>
                </c:pt>
                <c:pt idx="1654">
                  <c:v>1456703948629480</c:v>
                </c:pt>
                <c:pt idx="1655">
                  <c:v>1456703948629480</c:v>
                </c:pt>
                <c:pt idx="1656">
                  <c:v>1456703948637480</c:v>
                </c:pt>
                <c:pt idx="1657">
                  <c:v>1456703948637480</c:v>
                </c:pt>
                <c:pt idx="1658">
                  <c:v>1456703948651990</c:v>
                </c:pt>
                <c:pt idx="1659">
                  <c:v>1456703948651990</c:v>
                </c:pt>
                <c:pt idx="1660">
                  <c:v>1456703948659990</c:v>
                </c:pt>
                <c:pt idx="1661">
                  <c:v>1456703948659990</c:v>
                </c:pt>
                <c:pt idx="1662">
                  <c:v>1456703948674990</c:v>
                </c:pt>
                <c:pt idx="1663">
                  <c:v>1456703948674990</c:v>
                </c:pt>
                <c:pt idx="1664">
                  <c:v>1456703948674990</c:v>
                </c:pt>
                <c:pt idx="1665">
                  <c:v>1456703948674990</c:v>
                </c:pt>
                <c:pt idx="1666">
                  <c:v>1456703948689990</c:v>
                </c:pt>
                <c:pt idx="1667">
                  <c:v>1456703948689990</c:v>
                </c:pt>
                <c:pt idx="1668">
                  <c:v>1456703948696990</c:v>
                </c:pt>
                <c:pt idx="1669">
                  <c:v>1456703948696990</c:v>
                </c:pt>
                <c:pt idx="1670">
                  <c:v>1456703948711990</c:v>
                </c:pt>
                <c:pt idx="1671">
                  <c:v>1456703948711990</c:v>
                </c:pt>
                <c:pt idx="1672">
                  <c:v>1456703948719990</c:v>
                </c:pt>
                <c:pt idx="1673">
                  <c:v>1456703948719990</c:v>
                </c:pt>
                <c:pt idx="1674">
                  <c:v>1456703948734520</c:v>
                </c:pt>
                <c:pt idx="1675">
                  <c:v>1456703948734520</c:v>
                </c:pt>
                <c:pt idx="1676">
                  <c:v>1456703948742520</c:v>
                </c:pt>
                <c:pt idx="1677">
                  <c:v>1456703948742520</c:v>
                </c:pt>
                <c:pt idx="1678">
                  <c:v>1456703948749030</c:v>
                </c:pt>
                <c:pt idx="1679">
                  <c:v>1456703948749030</c:v>
                </c:pt>
                <c:pt idx="1680">
                  <c:v>1456703948757030</c:v>
                </c:pt>
                <c:pt idx="1681">
                  <c:v>1456703948757030</c:v>
                </c:pt>
                <c:pt idx="1682">
                  <c:v>1456703948771250</c:v>
                </c:pt>
                <c:pt idx="1683">
                  <c:v>1456703948771250</c:v>
                </c:pt>
                <c:pt idx="1684">
                  <c:v>1456703948779230</c:v>
                </c:pt>
                <c:pt idx="1685">
                  <c:v>1456703948779230</c:v>
                </c:pt>
                <c:pt idx="1686">
                  <c:v>1456703948794290</c:v>
                </c:pt>
                <c:pt idx="1687">
                  <c:v>1456703948794290</c:v>
                </c:pt>
                <c:pt idx="1688">
                  <c:v>1456703948802180</c:v>
                </c:pt>
                <c:pt idx="1689">
                  <c:v>1456703948802180</c:v>
                </c:pt>
                <c:pt idx="1690">
                  <c:v>1456703948809290</c:v>
                </c:pt>
                <c:pt idx="1691">
                  <c:v>1456703948809290</c:v>
                </c:pt>
                <c:pt idx="1692">
                  <c:v>1456703948817290</c:v>
                </c:pt>
                <c:pt idx="1693">
                  <c:v>1456703948817290</c:v>
                </c:pt>
                <c:pt idx="1694">
                  <c:v>1456703948831290</c:v>
                </c:pt>
                <c:pt idx="1695">
                  <c:v>1456703948831290</c:v>
                </c:pt>
                <c:pt idx="1696">
                  <c:v>1456703948840790</c:v>
                </c:pt>
                <c:pt idx="1697">
                  <c:v>1456703948840790</c:v>
                </c:pt>
                <c:pt idx="1698">
                  <c:v>1456703948854270</c:v>
                </c:pt>
                <c:pt idx="1699">
                  <c:v>1456703948854270</c:v>
                </c:pt>
                <c:pt idx="1700">
                  <c:v>1456703948862240</c:v>
                </c:pt>
                <c:pt idx="1701">
                  <c:v>1456703948862240</c:v>
                </c:pt>
                <c:pt idx="1702">
                  <c:v>1456703948869200</c:v>
                </c:pt>
                <c:pt idx="1703">
                  <c:v>1456703948869200</c:v>
                </c:pt>
                <c:pt idx="1704">
                  <c:v>1456703948877540</c:v>
                </c:pt>
                <c:pt idx="1705">
                  <c:v>1456703948877540</c:v>
                </c:pt>
                <c:pt idx="1706">
                  <c:v>1456703948891430</c:v>
                </c:pt>
                <c:pt idx="1707">
                  <c:v>1456703948891430</c:v>
                </c:pt>
                <c:pt idx="1708">
                  <c:v>1456703948899460</c:v>
                </c:pt>
                <c:pt idx="1709">
                  <c:v>1456703948899460</c:v>
                </c:pt>
                <c:pt idx="1710">
                  <c:v>1456703948914210</c:v>
                </c:pt>
                <c:pt idx="1711">
                  <c:v>1456703948914210</c:v>
                </c:pt>
                <c:pt idx="1712">
                  <c:v>1456703948922570</c:v>
                </c:pt>
                <c:pt idx="1713">
                  <c:v>1456703948922570</c:v>
                </c:pt>
                <c:pt idx="1714">
                  <c:v>1456703948937790</c:v>
                </c:pt>
                <c:pt idx="1715">
                  <c:v>1456703948937790</c:v>
                </c:pt>
                <c:pt idx="1716">
                  <c:v>1456703948938980</c:v>
                </c:pt>
                <c:pt idx="1717">
                  <c:v>1456703948938980</c:v>
                </c:pt>
                <c:pt idx="1718">
                  <c:v>1456703948951100</c:v>
                </c:pt>
                <c:pt idx="1719">
                  <c:v>1456703948951100</c:v>
                </c:pt>
                <c:pt idx="1720">
                  <c:v>1456703948959090</c:v>
                </c:pt>
                <c:pt idx="1721">
                  <c:v>1456703948959090</c:v>
                </c:pt>
                <c:pt idx="1722">
                  <c:v>1456703948974130</c:v>
                </c:pt>
                <c:pt idx="1723">
                  <c:v>1456703948974130</c:v>
                </c:pt>
                <c:pt idx="1724">
                  <c:v>1456703948983090</c:v>
                </c:pt>
                <c:pt idx="1725">
                  <c:v>1456703948983090</c:v>
                </c:pt>
                <c:pt idx="1726">
                  <c:v>1456703948997090</c:v>
                </c:pt>
                <c:pt idx="1727">
                  <c:v>1456703948997090</c:v>
                </c:pt>
                <c:pt idx="1728">
                  <c:v>1456703948998090</c:v>
                </c:pt>
                <c:pt idx="1729">
                  <c:v>1456703948998090</c:v>
                </c:pt>
                <c:pt idx="1730">
                  <c:v>1456703949011380</c:v>
                </c:pt>
                <c:pt idx="1731">
                  <c:v>1456703949011380</c:v>
                </c:pt>
                <c:pt idx="1732">
                  <c:v>1456703949019380</c:v>
                </c:pt>
                <c:pt idx="1733">
                  <c:v>1456703949019380</c:v>
                </c:pt>
                <c:pt idx="1734">
                  <c:v>1456703949034600</c:v>
                </c:pt>
                <c:pt idx="1735">
                  <c:v>1456703949034600</c:v>
                </c:pt>
                <c:pt idx="1736">
                  <c:v>1456703949049340</c:v>
                </c:pt>
                <c:pt idx="1737">
                  <c:v>1456703949049340</c:v>
                </c:pt>
                <c:pt idx="1738">
                  <c:v>1456703949059310</c:v>
                </c:pt>
                <c:pt idx="1739">
                  <c:v>1456703949059310</c:v>
                </c:pt>
                <c:pt idx="1740">
                  <c:v>1456703949060310</c:v>
                </c:pt>
                <c:pt idx="1741">
                  <c:v>1456703949060310</c:v>
                </c:pt>
                <c:pt idx="1742">
                  <c:v>1456703949071610</c:v>
                </c:pt>
                <c:pt idx="1743">
                  <c:v>1456703949071610</c:v>
                </c:pt>
                <c:pt idx="1744">
                  <c:v>1456703949079390</c:v>
                </c:pt>
                <c:pt idx="1745">
                  <c:v>1456703949079390</c:v>
                </c:pt>
                <c:pt idx="1746">
                  <c:v>1456703949094670</c:v>
                </c:pt>
                <c:pt idx="1747">
                  <c:v>1456703949094670</c:v>
                </c:pt>
                <c:pt idx="1748">
                  <c:v>1456703949102640</c:v>
                </c:pt>
                <c:pt idx="1749">
                  <c:v>1456703949102640</c:v>
                </c:pt>
                <c:pt idx="1750">
                  <c:v>1456703949117320</c:v>
                </c:pt>
                <c:pt idx="1751">
                  <c:v>1456703949117320</c:v>
                </c:pt>
                <c:pt idx="1752">
                  <c:v>1456703949118310</c:v>
                </c:pt>
                <c:pt idx="1753">
                  <c:v>1456703949118310</c:v>
                </c:pt>
                <c:pt idx="1754">
                  <c:v>1456703949131320</c:v>
                </c:pt>
                <c:pt idx="1755">
                  <c:v>1456703949131320</c:v>
                </c:pt>
                <c:pt idx="1756">
                  <c:v>1456703949139320</c:v>
                </c:pt>
                <c:pt idx="1757">
                  <c:v>1456703949139320</c:v>
                </c:pt>
                <c:pt idx="1758">
                  <c:v>1456703949154620</c:v>
                </c:pt>
                <c:pt idx="1759">
                  <c:v>1456703949154620</c:v>
                </c:pt>
                <c:pt idx="1760">
                  <c:v>1456703949162590</c:v>
                </c:pt>
                <c:pt idx="1761">
                  <c:v>1456703949162590</c:v>
                </c:pt>
                <c:pt idx="1762">
                  <c:v>1456703949176590</c:v>
                </c:pt>
                <c:pt idx="1763">
                  <c:v>1456703949176590</c:v>
                </c:pt>
                <c:pt idx="1764">
                  <c:v>1456703949185330</c:v>
                </c:pt>
                <c:pt idx="1765">
                  <c:v>1456703949185330</c:v>
                </c:pt>
                <c:pt idx="1766">
                  <c:v>1456703949200660</c:v>
                </c:pt>
                <c:pt idx="1767">
                  <c:v>1456703949200660</c:v>
                </c:pt>
                <c:pt idx="1768">
                  <c:v>1456703949202370</c:v>
                </c:pt>
                <c:pt idx="1769">
                  <c:v>1456703949202370</c:v>
                </c:pt>
                <c:pt idx="1770">
                  <c:v>1456703949214330</c:v>
                </c:pt>
                <c:pt idx="1771">
                  <c:v>1456703949214330</c:v>
                </c:pt>
                <c:pt idx="1772">
                  <c:v>1456703949223330</c:v>
                </c:pt>
                <c:pt idx="1773">
                  <c:v>1456703949223330</c:v>
                </c:pt>
                <c:pt idx="1774">
                  <c:v>1456703949236910</c:v>
                </c:pt>
                <c:pt idx="1775">
                  <c:v>1456703949236910</c:v>
                </c:pt>
                <c:pt idx="1776">
                  <c:v>1456703949245390</c:v>
                </c:pt>
                <c:pt idx="1777">
                  <c:v>1456703949245390</c:v>
                </c:pt>
                <c:pt idx="1778">
                  <c:v>1456703949251390</c:v>
                </c:pt>
                <c:pt idx="1779">
                  <c:v>1456703949251390</c:v>
                </c:pt>
                <c:pt idx="1780">
                  <c:v>1456703949260390</c:v>
                </c:pt>
                <c:pt idx="1781">
                  <c:v>1456703949260390</c:v>
                </c:pt>
                <c:pt idx="1782">
                  <c:v>1456703949274460</c:v>
                </c:pt>
                <c:pt idx="1783">
                  <c:v>1456703949274460</c:v>
                </c:pt>
                <c:pt idx="1784">
                  <c:v>1456703949283390</c:v>
                </c:pt>
                <c:pt idx="1785">
                  <c:v>1456703949283390</c:v>
                </c:pt>
                <c:pt idx="1786">
                  <c:v>1456703949296390</c:v>
                </c:pt>
                <c:pt idx="1787">
                  <c:v>1456703949296390</c:v>
                </c:pt>
                <c:pt idx="1788">
                  <c:v>1456703949305640</c:v>
                </c:pt>
                <c:pt idx="1789">
                  <c:v>1456703949305640</c:v>
                </c:pt>
                <c:pt idx="1790">
                  <c:v>1456703949311640</c:v>
                </c:pt>
                <c:pt idx="1791">
                  <c:v>1456703949311640</c:v>
                </c:pt>
                <c:pt idx="1792">
                  <c:v>1456703949320610</c:v>
                </c:pt>
                <c:pt idx="1793">
                  <c:v>1456703949320610</c:v>
                </c:pt>
                <c:pt idx="1794">
                  <c:v>1456703949334900</c:v>
                </c:pt>
                <c:pt idx="1795">
                  <c:v>1456703949334900</c:v>
                </c:pt>
                <c:pt idx="1796">
                  <c:v>1456703949343440</c:v>
                </c:pt>
                <c:pt idx="1797">
                  <c:v>1456703949343440</c:v>
                </c:pt>
                <c:pt idx="1798">
                  <c:v>1456703949356750</c:v>
                </c:pt>
                <c:pt idx="1799">
                  <c:v>1456703949356750</c:v>
                </c:pt>
                <c:pt idx="1800">
                  <c:v>1456703949365420</c:v>
                </c:pt>
                <c:pt idx="1801">
                  <c:v>1456703949365420</c:v>
                </c:pt>
                <c:pt idx="1802">
                  <c:v>1456703949380420</c:v>
                </c:pt>
                <c:pt idx="1803">
                  <c:v>1456703949380420</c:v>
                </c:pt>
                <c:pt idx="1804">
                  <c:v>1456703949382420</c:v>
                </c:pt>
                <c:pt idx="1805">
                  <c:v>1456703949382420</c:v>
                </c:pt>
                <c:pt idx="1806">
                  <c:v>1456703949394490</c:v>
                </c:pt>
                <c:pt idx="1807">
                  <c:v>1456703949394490</c:v>
                </c:pt>
                <c:pt idx="1808">
                  <c:v>1456703949403420</c:v>
                </c:pt>
                <c:pt idx="1809">
                  <c:v>1456703949403420</c:v>
                </c:pt>
                <c:pt idx="1810">
                  <c:v>1456703949416460</c:v>
                </c:pt>
                <c:pt idx="1811">
                  <c:v>1456703949416460</c:v>
                </c:pt>
                <c:pt idx="1812">
                  <c:v>1456703949425450</c:v>
                </c:pt>
                <c:pt idx="1813">
                  <c:v>1456703949425450</c:v>
                </c:pt>
                <c:pt idx="1814">
                  <c:v>1456703949431420</c:v>
                </c:pt>
                <c:pt idx="1815">
                  <c:v>1456703949431420</c:v>
                </c:pt>
                <c:pt idx="1816">
                  <c:v>1456703949440420</c:v>
                </c:pt>
                <c:pt idx="1817">
                  <c:v>1456703949440420</c:v>
                </c:pt>
                <c:pt idx="1818">
                  <c:v>1456703949454430</c:v>
                </c:pt>
                <c:pt idx="1819">
                  <c:v>1456703949454430</c:v>
                </c:pt>
                <c:pt idx="1820">
                  <c:v>1456703949463440</c:v>
                </c:pt>
                <c:pt idx="1821">
                  <c:v>1456703949463440</c:v>
                </c:pt>
                <c:pt idx="1822">
                  <c:v>1456703949477470</c:v>
                </c:pt>
                <c:pt idx="1823">
                  <c:v>1456703949477470</c:v>
                </c:pt>
                <c:pt idx="1824">
                  <c:v>1456703949485470</c:v>
                </c:pt>
                <c:pt idx="1825">
                  <c:v>1456703949485470</c:v>
                </c:pt>
                <c:pt idx="1826">
                  <c:v>1456703949491470</c:v>
                </c:pt>
                <c:pt idx="1827">
                  <c:v>1456703949491470</c:v>
                </c:pt>
                <c:pt idx="1828">
                  <c:v>1456703949500440</c:v>
                </c:pt>
                <c:pt idx="1829">
                  <c:v>1456703949500440</c:v>
                </c:pt>
                <c:pt idx="1830">
                  <c:v>1456703949514530</c:v>
                </c:pt>
                <c:pt idx="1831">
                  <c:v>1456703949514530</c:v>
                </c:pt>
                <c:pt idx="1832">
                  <c:v>1456703949523680</c:v>
                </c:pt>
                <c:pt idx="1833">
                  <c:v>1456703949523680</c:v>
                </c:pt>
                <c:pt idx="1834">
                  <c:v>1456703949536690</c:v>
                </c:pt>
                <c:pt idx="1835">
                  <c:v>1456703949536690</c:v>
                </c:pt>
                <c:pt idx="1836">
                  <c:v>1456703949545450</c:v>
                </c:pt>
                <c:pt idx="1837">
                  <c:v>1456703949545450</c:v>
                </c:pt>
                <c:pt idx="1838">
                  <c:v>1456703949551700</c:v>
                </c:pt>
                <c:pt idx="1839">
                  <c:v>1456703949551700</c:v>
                </c:pt>
                <c:pt idx="1840">
                  <c:v>1456703949560710</c:v>
                </c:pt>
                <c:pt idx="1841">
                  <c:v>1456703949560710</c:v>
                </c:pt>
                <c:pt idx="1842">
                  <c:v>1456703949574740</c:v>
                </c:pt>
                <c:pt idx="1843">
                  <c:v>1456703949574740</c:v>
                </c:pt>
                <c:pt idx="1844">
                  <c:v>1456703949583720</c:v>
                </c:pt>
                <c:pt idx="1845">
                  <c:v>1456703949583720</c:v>
                </c:pt>
                <c:pt idx="1846">
                  <c:v>1456703949596460</c:v>
                </c:pt>
                <c:pt idx="1847">
                  <c:v>1456703949596460</c:v>
                </c:pt>
                <c:pt idx="1848">
                  <c:v>1456703949605710</c:v>
                </c:pt>
                <c:pt idx="1849">
                  <c:v>1456703949605710</c:v>
                </c:pt>
                <c:pt idx="1850">
                  <c:v>1456703949611720</c:v>
                </c:pt>
                <c:pt idx="1851">
                  <c:v>1456703949611720</c:v>
                </c:pt>
                <c:pt idx="1852">
                  <c:v>1456703949620710</c:v>
                </c:pt>
                <c:pt idx="1853">
                  <c:v>1456703949620710</c:v>
                </c:pt>
                <c:pt idx="1854">
                  <c:v>1456703949634470</c:v>
                </c:pt>
                <c:pt idx="1855">
                  <c:v>1456703949634470</c:v>
                </c:pt>
                <c:pt idx="1856">
                  <c:v>1456703949643480</c:v>
                </c:pt>
                <c:pt idx="1857">
                  <c:v>1456703949643480</c:v>
                </c:pt>
                <c:pt idx="1858">
                  <c:v>1456703949656830</c:v>
                </c:pt>
                <c:pt idx="1859">
                  <c:v>1456703949656830</c:v>
                </c:pt>
                <c:pt idx="1860">
                  <c:v>1456703949665680</c:v>
                </c:pt>
                <c:pt idx="1861">
                  <c:v>1456703949665680</c:v>
                </c:pt>
                <c:pt idx="1862">
                  <c:v>1456703949671870</c:v>
                </c:pt>
                <c:pt idx="1863">
                  <c:v>1456703949671870</c:v>
                </c:pt>
                <c:pt idx="1864">
                  <c:v>1456703949680840</c:v>
                </c:pt>
                <c:pt idx="1865">
                  <c:v>1456703949680840</c:v>
                </c:pt>
                <c:pt idx="1866">
                  <c:v>1456703949694960</c:v>
                </c:pt>
                <c:pt idx="1867">
                  <c:v>1456703949694960</c:v>
                </c:pt>
                <c:pt idx="1868">
                  <c:v>1456703949703680</c:v>
                </c:pt>
                <c:pt idx="1869">
                  <c:v>1456703949703680</c:v>
                </c:pt>
                <c:pt idx="1870">
                  <c:v>1456703949716680</c:v>
                </c:pt>
                <c:pt idx="1871">
                  <c:v>1456703949716680</c:v>
                </c:pt>
                <c:pt idx="1872">
                  <c:v>1456703949725680</c:v>
                </c:pt>
                <c:pt idx="1873">
                  <c:v>1456703949725680</c:v>
                </c:pt>
                <c:pt idx="1874">
                  <c:v>1456703949731690</c:v>
                </c:pt>
                <c:pt idx="1875">
                  <c:v>1456703949731690</c:v>
                </c:pt>
                <c:pt idx="1876">
                  <c:v>1456703949740690</c:v>
                </c:pt>
                <c:pt idx="1877">
                  <c:v>1456703949740690</c:v>
                </c:pt>
                <c:pt idx="1878">
                  <c:v>1456703949754950</c:v>
                </c:pt>
                <c:pt idx="1879">
                  <c:v>1456703949754950</c:v>
                </c:pt>
                <c:pt idx="1880">
                  <c:v>1456703949763700</c:v>
                </c:pt>
                <c:pt idx="1881">
                  <c:v>1456703949763700</c:v>
                </c:pt>
                <c:pt idx="1882">
                  <c:v>1456703949776700</c:v>
                </c:pt>
                <c:pt idx="1883">
                  <c:v>1456703949776700</c:v>
                </c:pt>
                <c:pt idx="1884">
                  <c:v>1456703949785700</c:v>
                </c:pt>
                <c:pt idx="1885">
                  <c:v>1456703949785700</c:v>
                </c:pt>
                <c:pt idx="1886">
                  <c:v>1456703949791920</c:v>
                </c:pt>
                <c:pt idx="1887">
                  <c:v>1456703949791920</c:v>
                </c:pt>
                <c:pt idx="1888">
                  <c:v>1456703949800700</c:v>
                </c:pt>
                <c:pt idx="1889">
                  <c:v>1456703949800700</c:v>
                </c:pt>
                <c:pt idx="1890">
                  <c:v>1456703949814700</c:v>
                </c:pt>
                <c:pt idx="1891">
                  <c:v>1456703949814700</c:v>
                </c:pt>
                <c:pt idx="1892">
                  <c:v>1456703949823700</c:v>
                </c:pt>
                <c:pt idx="1893">
                  <c:v>1456703949823700</c:v>
                </c:pt>
                <c:pt idx="1894">
                  <c:v>1456703949836910</c:v>
                </c:pt>
                <c:pt idx="1895">
                  <c:v>1456703949836910</c:v>
                </c:pt>
                <c:pt idx="1896">
                  <c:v>1456703949845220</c:v>
                </c:pt>
                <c:pt idx="1897">
                  <c:v>1456703949845220</c:v>
                </c:pt>
                <c:pt idx="1898">
                  <c:v>1456703949860940</c:v>
                </c:pt>
                <c:pt idx="1899">
                  <c:v>1456703949860940</c:v>
                </c:pt>
                <c:pt idx="1900">
                  <c:v>1456703949862740</c:v>
                </c:pt>
                <c:pt idx="1901">
                  <c:v>1456703949862740</c:v>
                </c:pt>
                <c:pt idx="1902">
                  <c:v>1456703949883910</c:v>
                </c:pt>
                <c:pt idx="1903">
                  <c:v>1456703949883910</c:v>
                </c:pt>
                <c:pt idx="1904">
                  <c:v>1456703949885740</c:v>
                </c:pt>
                <c:pt idx="1905">
                  <c:v>1456703949885740</c:v>
                </c:pt>
                <c:pt idx="1906">
                  <c:v>1456703949896740</c:v>
                </c:pt>
                <c:pt idx="1907">
                  <c:v>1456703949896740</c:v>
                </c:pt>
                <c:pt idx="1908">
                  <c:v>1456703949904900</c:v>
                </c:pt>
                <c:pt idx="1909">
                  <c:v>1456703949904900</c:v>
                </c:pt>
                <c:pt idx="1910">
                  <c:v>1456703949920900</c:v>
                </c:pt>
                <c:pt idx="1911">
                  <c:v>1456703949920900</c:v>
                </c:pt>
                <c:pt idx="1912">
                  <c:v>1456703949921740</c:v>
                </c:pt>
                <c:pt idx="1913">
                  <c:v>1456703949921740</c:v>
                </c:pt>
                <c:pt idx="1914">
                  <c:v>1456703949934550</c:v>
                </c:pt>
                <c:pt idx="1915">
                  <c:v>1456703949934550</c:v>
                </c:pt>
                <c:pt idx="1916">
                  <c:v>1456703949943750</c:v>
                </c:pt>
                <c:pt idx="1917">
                  <c:v>1456703949943750</c:v>
                </c:pt>
                <c:pt idx="1918">
                  <c:v>1456703949956560</c:v>
                </c:pt>
                <c:pt idx="1919">
                  <c:v>1456703949956560</c:v>
                </c:pt>
                <c:pt idx="1920">
                  <c:v>1456703949965260</c:v>
                </c:pt>
                <c:pt idx="1921">
                  <c:v>1456703949965260</c:v>
                </c:pt>
                <c:pt idx="1922">
                  <c:v>1456703949980260</c:v>
                </c:pt>
                <c:pt idx="1923">
                  <c:v>1456703949980260</c:v>
                </c:pt>
                <c:pt idx="1924">
                  <c:v>1456703949982260</c:v>
                </c:pt>
                <c:pt idx="1925">
                  <c:v>1456703949982260</c:v>
                </c:pt>
                <c:pt idx="1926">
                  <c:v>1456703949994630</c:v>
                </c:pt>
                <c:pt idx="1927">
                  <c:v>1456703949994630</c:v>
                </c:pt>
                <c:pt idx="1928">
                  <c:v>1456703950003280</c:v>
                </c:pt>
                <c:pt idx="1929">
                  <c:v>1456703950003280</c:v>
                </c:pt>
                <c:pt idx="1930">
                  <c:v>1456703950016270</c:v>
                </c:pt>
                <c:pt idx="1931">
                  <c:v>1456703950016270</c:v>
                </c:pt>
                <c:pt idx="1932">
                  <c:v>1456703950033300</c:v>
                </c:pt>
                <c:pt idx="1933">
                  <c:v>1456703950033300</c:v>
                </c:pt>
                <c:pt idx="1934">
                  <c:v>1456703950040870</c:v>
                </c:pt>
                <c:pt idx="1935">
                  <c:v>1456703950040870</c:v>
                </c:pt>
                <c:pt idx="1936">
                  <c:v>1456703950042300</c:v>
                </c:pt>
                <c:pt idx="1937">
                  <c:v>1456703950042300</c:v>
                </c:pt>
                <c:pt idx="1938">
                  <c:v>1456703950054010</c:v>
                </c:pt>
                <c:pt idx="1939">
                  <c:v>1456703950054010</c:v>
                </c:pt>
                <c:pt idx="1940">
                  <c:v>1456703950062970</c:v>
                </c:pt>
                <c:pt idx="1941">
                  <c:v>1456703950062970</c:v>
                </c:pt>
                <c:pt idx="1942">
                  <c:v>1456703950076970</c:v>
                </c:pt>
                <c:pt idx="1943">
                  <c:v>1456703950076970</c:v>
                </c:pt>
                <c:pt idx="1944">
                  <c:v>1456703950084970</c:v>
                </c:pt>
                <c:pt idx="1945">
                  <c:v>1456703950084970</c:v>
                </c:pt>
                <c:pt idx="1946">
                  <c:v>1456703950100180</c:v>
                </c:pt>
                <c:pt idx="1947">
                  <c:v>1456703950100180</c:v>
                </c:pt>
                <c:pt idx="1948">
                  <c:v>1456703950101970</c:v>
                </c:pt>
                <c:pt idx="1949">
                  <c:v>1456703950101970</c:v>
                </c:pt>
                <c:pt idx="1950">
                  <c:v>1456703950114970</c:v>
                </c:pt>
                <c:pt idx="1951">
                  <c:v>1456703950114970</c:v>
                </c:pt>
                <c:pt idx="1952">
                  <c:v>1456703950122970</c:v>
                </c:pt>
                <c:pt idx="1953">
                  <c:v>1456703950122970</c:v>
                </c:pt>
                <c:pt idx="1954">
                  <c:v>1456703950136710</c:v>
                </c:pt>
                <c:pt idx="1955">
                  <c:v>1456703950136710</c:v>
                </c:pt>
                <c:pt idx="1956">
                  <c:v>1456703950145510</c:v>
                </c:pt>
                <c:pt idx="1957">
                  <c:v>1456703950145510</c:v>
                </c:pt>
                <c:pt idx="1958">
                  <c:v>1456703950167990</c:v>
                </c:pt>
                <c:pt idx="1959">
                  <c:v>1456703950167990</c:v>
                </c:pt>
                <c:pt idx="1960">
                  <c:v>1456703950169990</c:v>
                </c:pt>
                <c:pt idx="1961">
                  <c:v>1456703950169990</c:v>
                </c:pt>
                <c:pt idx="1962">
                  <c:v>1456703950174250</c:v>
                </c:pt>
                <c:pt idx="1963">
                  <c:v>1456703950174250</c:v>
                </c:pt>
                <c:pt idx="1964">
                  <c:v>1456703950182990</c:v>
                </c:pt>
                <c:pt idx="1965">
                  <c:v>1456703950182990</c:v>
                </c:pt>
                <c:pt idx="1966">
                  <c:v>1456703950195990</c:v>
                </c:pt>
                <c:pt idx="1967">
                  <c:v>1456703950195990</c:v>
                </c:pt>
                <c:pt idx="1968">
                  <c:v>1456703950204990</c:v>
                </c:pt>
                <c:pt idx="1969">
                  <c:v>1456703950204990</c:v>
                </c:pt>
                <c:pt idx="1970">
                  <c:v>1456703950219200</c:v>
                </c:pt>
                <c:pt idx="1971">
                  <c:v>1456703950219200</c:v>
                </c:pt>
                <c:pt idx="1972">
                  <c:v>1456703950226200</c:v>
                </c:pt>
                <c:pt idx="1973">
                  <c:v>1456703950226200</c:v>
                </c:pt>
                <c:pt idx="1974">
                  <c:v>1456703950234730</c:v>
                </c:pt>
                <c:pt idx="1975">
                  <c:v>1456703950234730</c:v>
                </c:pt>
                <c:pt idx="1976">
                  <c:v>1456703950243500</c:v>
                </c:pt>
                <c:pt idx="1977">
                  <c:v>1456703950243500</c:v>
                </c:pt>
                <c:pt idx="1978">
                  <c:v>1456703950281250</c:v>
                </c:pt>
                <c:pt idx="1979">
                  <c:v>1456703950281250</c:v>
                </c:pt>
                <c:pt idx="1980">
                  <c:v>1456703950283000</c:v>
                </c:pt>
                <c:pt idx="1981">
                  <c:v>1456703950283000</c:v>
                </c:pt>
                <c:pt idx="1982">
                  <c:v>1456703950284270</c:v>
                </c:pt>
                <c:pt idx="1983">
                  <c:v>1456703950284270</c:v>
                </c:pt>
                <c:pt idx="1984">
                  <c:v>1456703950288040</c:v>
                </c:pt>
                <c:pt idx="1985">
                  <c:v>1456703950288040</c:v>
                </c:pt>
                <c:pt idx="1986">
                  <c:v>1456703950294010</c:v>
                </c:pt>
                <c:pt idx="1987">
                  <c:v>1456703950294010</c:v>
                </c:pt>
                <c:pt idx="1988">
                  <c:v>1456703950310010</c:v>
                </c:pt>
                <c:pt idx="1989">
                  <c:v>1456703950310010</c:v>
                </c:pt>
                <c:pt idx="1990">
                  <c:v>1456703950316220</c:v>
                </c:pt>
                <c:pt idx="1991">
                  <c:v>1456703950316220</c:v>
                </c:pt>
                <c:pt idx="1992">
                  <c:v>1456703950325010</c:v>
                </c:pt>
                <c:pt idx="1993">
                  <c:v>1456703950325010</c:v>
                </c:pt>
                <c:pt idx="1994">
                  <c:v>1456703950339730</c:v>
                </c:pt>
                <c:pt idx="1995">
                  <c:v>1456703950339730</c:v>
                </c:pt>
                <c:pt idx="1996">
                  <c:v>1456703950348020</c:v>
                </c:pt>
                <c:pt idx="1997">
                  <c:v>1456703950348020</c:v>
                </c:pt>
                <c:pt idx="1998">
                  <c:v>1456703950354280</c:v>
                </c:pt>
                <c:pt idx="1999">
                  <c:v>1456703950354280</c:v>
                </c:pt>
                <c:pt idx="2000">
                  <c:v>1456703950363020</c:v>
                </c:pt>
                <c:pt idx="2001">
                  <c:v>1456703950363020</c:v>
                </c:pt>
                <c:pt idx="2002">
                  <c:v>1456703950376230</c:v>
                </c:pt>
                <c:pt idx="2003">
                  <c:v>1456703950376230</c:v>
                </c:pt>
                <c:pt idx="2004">
                  <c:v>1456703950385020</c:v>
                </c:pt>
                <c:pt idx="2005">
                  <c:v>1456703950385020</c:v>
                </c:pt>
                <c:pt idx="2006">
                  <c:v>1456703950399350</c:v>
                </c:pt>
                <c:pt idx="2007">
                  <c:v>1456703950399350</c:v>
                </c:pt>
                <c:pt idx="2008">
                  <c:v>1456703950408020</c:v>
                </c:pt>
                <c:pt idx="2009">
                  <c:v>1456703950408020</c:v>
                </c:pt>
                <c:pt idx="2010">
                  <c:v>1456703950414020</c:v>
                </c:pt>
                <c:pt idx="2011">
                  <c:v>1456703950414020</c:v>
                </c:pt>
                <c:pt idx="2012">
                  <c:v>1456703950423020</c:v>
                </c:pt>
                <c:pt idx="2013">
                  <c:v>1456703950423020</c:v>
                </c:pt>
                <c:pt idx="2014">
                  <c:v>1456703950437540</c:v>
                </c:pt>
                <c:pt idx="2015">
                  <c:v>1456703950437540</c:v>
                </c:pt>
                <c:pt idx="2016">
                  <c:v>1456703950445540</c:v>
                </c:pt>
                <c:pt idx="2017">
                  <c:v>1456703950445540</c:v>
                </c:pt>
                <c:pt idx="2018">
                  <c:v>1456703950459550</c:v>
                </c:pt>
                <c:pt idx="2019">
                  <c:v>1456703950459550</c:v>
                </c:pt>
                <c:pt idx="2020">
                  <c:v>1456703950468550</c:v>
                </c:pt>
                <c:pt idx="2021">
                  <c:v>1456703950468550</c:v>
                </c:pt>
                <c:pt idx="2022">
                  <c:v>1456703950474890</c:v>
                </c:pt>
                <c:pt idx="2023">
                  <c:v>1456703950474890</c:v>
                </c:pt>
                <c:pt idx="2024">
                  <c:v>1456703950483550</c:v>
                </c:pt>
                <c:pt idx="2025">
                  <c:v>1456703950483550</c:v>
                </c:pt>
                <c:pt idx="2026">
                  <c:v>1456703950496550</c:v>
                </c:pt>
                <c:pt idx="2027">
                  <c:v>1456703950496550</c:v>
                </c:pt>
                <c:pt idx="2028">
                  <c:v>1456703950505550</c:v>
                </c:pt>
                <c:pt idx="2029">
                  <c:v>1456703950505550</c:v>
                </c:pt>
                <c:pt idx="2030">
                  <c:v>1456703950519840</c:v>
                </c:pt>
                <c:pt idx="2031">
                  <c:v>1456703950519840</c:v>
                </c:pt>
                <c:pt idx="2032">
                  <c:v>1456703950528590</c:v>
                </c:pt>
                <c:pt idx="2033">
                  <c:v>1456703950528590</c:v>
                </c:pt>
                <c:pt idx="2034">
                  <c:v>1456703950534870</c:v>
                </c:pt>
                <c:pt idx="2035">
                  <c:v>1456703950534870</c:v>
                </c:pt>
                <c:pt idx="2036">
                  <c:v>1456703950543560</c:v>
                </c:pt>
                <c:pt idx="2037">
                  <c:v>1456703950543560</c:v>
                </c:pt>
                <c:pt idx="2038">
                  <c:v>1456703950556860</c:v>
                </c:pt>
                <c:pt idx="2039">
                  <c:v>1456703950556860</c:v>
                </c:pt>
                <c:pt idx="2040">
                  <c:v>1456703950565570</c:v>
                </c:pt>
                <c:pt idx="2041">
                  <c:v>1456703950565570</c:v>
                </c:pt>
                <c:pt idx="2042">
                  <c:v>1456703950579570</c:v>
                </c:pt>
                <c:pt idx="2043">
                  <c:v>1456703950579570</c:v>
                </c:pt>
                <c:pt idx="2044">
                  <c:v>1456703950588570</c:v>
                </c:pt>
                <c:pt idx="2045">
                  <c:v>1456703950588570</c:v>
                </c:pt>
                <c:pt idx="2046">
                  <c:v>1456703950594860</c:v>
                </c:pt>
                <c:pt idx="2047">
                  <c:v>1456703950594860</c:v>
                </c:pt>
                <c:pt idx="2048">
                  <c:v>1456703950603570</c:v>
                </c:pt>
                <c:pt idx="2049">
                  <c:v>1456703950603570</c:v>
                </c:pt>
                <c:pt idx="2050">
                  <c:v>1456703950616850</c:v>
                </c:pt>
                <c:pt idx="2051">
                  <c:v>1456703950616850</c:v>
                </c:pt>
                <c:pt idx="2052">
                  <c:v>1456703950625570</c:v>
                </c:pt>
                <c:pt idx="2053">
                  <c:v>1456703950625570</c:v>
                </c:pt>
                <c:pt idx="2054">
                  <c:v>1456703950640080</c:v>
                </c:pt>
                <c:pt idx="2055">
                  <c:v>1456703950640080</c:v>
                </c:pt>
                <c:pt idx="2056">
                  <c:v>1456703950648590</c:v>
                </c:pt>
                <c:pt idx="2057">
                  <c:v>1456703950648590</c:v>
                </c:pt>
                <c:pt idx="2058">
                  <c:v>1456703950654600</c:v>
                </c:pt>
                <c:pt idx="2059">
                  <c:v>1456703950654600</c:v>
                </c:pt>
                <c:pt idx="2060">
                  <c:v>1456703950663590</c:v>
                </c:pt>
                <c:pt idx="2061">
                  <c:v>1456703950663590</c:v>
                </c:pt>
                <c:pt idx="2062">
                  <c:v>1456703950676860</c:v>
                </c:pt>
                <c:pt idx="2063">
                  <c:v>1456703950676860</c:v>
                </c:pt>
                <c:pt idx="2064">
                  <c:v>1456703950685590</c:v>
                </c:pt>
                <c:pt idx="2065">
                  <c:v>1456703950685590</c:v>
                </c:pt>
                <c:pt idx="2066">
                  <c:v>1456703950699590</c:v>
                </c:pt>
                <c:pt idx="2067">
                  <c:v>1456703950699590</c:v>
                </c:pt>
                <c:pt idx="2068">
                  <c:v>1456703950708590</c:v>
                </c:pt>
                <c:pt idx="2069">
                  <c:v>1456703950708590</c:v>
                </c:pt>
                <c:pt idx="2070">
                  <c:v>1456703950714590</c:v>
                </c:pt>
                <c:pt idx="2071">
                  <c:v>1456703950714590</c:v>
                </c:pt>
                <c:pt idx="2072">
                  <c:v>1456703950723590</c:v>
                </c:pt>
                <c:pt idx="2073">
                  <c:v>1456703950723590</c:v>
                </c:pt>
                <c:pt idx="2074">
                  <c:v>1456703950736600</c:v>
                </c:pt>
                <c:pt idx="2075">
                  <c:v>1456703950736600</c:v>
                </c:pt>
                <c:pt idx="2076">
                  <c:v>1456703950745600</c:v>
                </c:pt>
                <c:pt idx="2077">
                  <c:v>1456703950745600</c:v>
                </c:pt>
                <c:pt idx="2078">
                  <c:v>1456703950759860</c:v>
                </c:pt>
                <c:pt idx="2079">
                  <c:v>1456703950759860</c:v>
                </c:pt>
                <c:pt idx="2080">
                  <c:v>1456703950768610</c:v>
                </c:pt>
                <c:pt idx="2081">
                  <c:v>1456703950768610</c:v>
                </c:pt>
                <c:pt idx="2082">
                  <c:v>1456703950783620</c:v>
                </c:pt>
                <c:pt idx="2083">
                  <c:v>1456703950783620</c:v>
                </c:pt>
                <c:pt idx="2084">
                  <c:v>1456703950785610</c:v>
                </c:pt>
                <c:pt idx="2085">
                  <c:v>1456703950785610</c:v>
                </c:pt>
                <c:pt idx="2086">
                  <c:v>1456703950796620</c:v>
                </c:pt>
                <c:pt idx="2087">
                  <c:v>1456703950796620</c:v>
                </c:pt>
                <c:pt idx="2088">
                  <c:v>1456703950805620</c:v>
                </c:pt>
                <c:pt idx="2089">
                  <c:v>1456703950805620</c:v>
                </c:pt>
                <c:pt idx="2090">
                  <c:v>1456703950819820</c:v>
                </c:pt>
                <c:pt idx="2091">
                  <c:v>1456703950819820</c:v>
                </c:pt>
                <c:pt idx="2092">
                  <c:v>1456703950835610</c:v>
                </c:pt>
                <c:pt idx="2093">
                  <c:v>1456703950835610</c:v>
                </c:pt>
                <c:pt idx="2094">
                  <c:v>1456703950843380</c:v>
                </c:pt>
                <c:pt idx="2095">
                  <c:v>1456703950843380</c:v>
                </c:pt>
                <c:pt idx="2096">
                  <c:v>1456703950845880</c:v>
                </c:pt>
                <c:pt idx="2097">
                  <c:v>1456703950845880</c:v>
                </c:pt>
                <c:pt idx="2098">
                  <c:v>1456703950856110</c:v>
                </c:pt>
                <c:pt idx="2099">
                  <c:v>1456703950856110</c:v>
                </c:pt>
                <c:pt idx="2100">
                  <c:v>1456703950864890</c:v>
                </c:pt>
                <c:pt idx="2101">
                  <c:v>1456703950864890</c:v>
                </c:pt>
                <c:pt idx="2102">
                  <c:v>1456703950879890</c:v>
                </c:pt>
                <c:pt idx="2103">
                  <c:v>1456703950879890</c:v>
                </c:pt>
                <c:pt idx="2104">
                  <c:v>1456703950887890</c:v>
                </c:pt>
                <c:pt idx="2105">
                  <c:v>1456703950887890</c:v>
                </c:pt>
                <c:pt idx="2106">
                  <c:v>1456703950903890</c:v>
                </c:pt>
                <c:pt idx="2107">
                  <c:v>1456703950903890</c:v>
                </c:pt>
                <c:pt idx="2108">
                  <c:v>1456703950904890</c:v>
                </c:pt>
                <c:pt idx="2109">
                  <c:v>1456703950904890</c:v>
                </c:pt>
                <c:pt idx="2110">
                  <c:v>1456703950916890</c:v>
                </c:pt>
                <c:pt idx="2111">
                  <c:v>1456703950916890</c:v>
                </c:pt>
                <c:pt idx="2112">
                  <c:v>1456703950924900</c:v>
                </c:pt>
                <c:pt idx="2113">
                  <c:v>1456703950924900</c:v>
                </c:pt>
                <c:pt idx="2114">
                  <c:v>1456703950939460</c:v>
                </c:pt>
                <c:pt idx="2115">
                  <c:v>1456703950939460</c:v>
                </c:pt>
                <c:pt idx="2116">
                  <c:v>1456703950948920</c:v>
                </c:pt>
                <c:pt idx="2117">
                  <c:v>1456703950948920</c:v>
                </c:pt>
                <c:pt idx="2118">
                  <c:v>1456703950962920</c:v>
                </c:pt>
                <c:pt idx="2119">
                  <c:v>1456703950962920</c:v>
                </c:pt>
                <c:pt idx="2120">
                  <c:v>1456703950964920</c:v>
                </c:pt>
                <c:pt idx="2121">
                  <c:v>1456703950964920</c:v>
                </c:pt>
                <c:pt idx="2122">
                  <c:v>1456703950977920</c:v>
                </c:pt>
                <c:pt idx="2123">
                  <c:v>1456703950977920</c:v>
                </c:pt>
                <c:pt idx="2124">
                  <c:v>1456703950985920</c:v>
                </c:pt>
                <c:pt idx="2125">
                  <c:v>1456703950985920</c:v>
                </c:pt>
                <c:pt idx="2126">
                  <c:v>1456703950999920</c:v>
                </c:pt>
                <c:pt idx="2127">
                  <c:v>1456703950999920</c:v>
                </c:pt>
                <c:pt idx="2128">
                  <c:v>1456703951007920</c:v>
                </c:pt>
                <c:pt idx="2129">
                  <c:v>1456703951007920</c:v>
                </c:pt>
                <c:pt idx="2130">
                  <c:v>1456703951023920</c:v>
                </c:pt>
                <c:pt idx="2131">
                  <c:v>1456703951023920</c:v>
                </c:pt>
                <c:pt idx="2132">
                  <c:v>1456703951024960</c:v>
                </c:pt>
                <c:pt idx="2133">
                  <c:v>1456703951024960</c:v>
                </c:pt>
                <c:pt idx="2134">
                  <c:v>1456703951036430</c:v>
                </c:pt>
                <c:pt idx="2135">
                  <c:v>1456703951036430</c:v>
                </c:pt>
                <c:pt idx="2136">
                  <c:v>1456703951045430</c:v>
                </c:pt>
                <c:pt idx="2137">
                  <c:v>1456703951045430</c:v>
                </c:pt>
                <c:pt idx="2138">
                  <c:v>1456703951059940</c:v>
                </c:pt>
                <c:pt idx="2139">
                  <c:v>1456703951059940</c:v>
                </c:pt>
                <c:pt idx="2140">
                  <c:v>1456703951067940</c:v>
                </c:pt>
                <c:pt idx="2141">
                  <c:v>1456703951067940</c:v>
                </c:pt>
                <c:pt idx="2142">
                  <c:v>1456703951083940</c:v>
                </c:pt>
                <c:pt idx="2143">
                  <c:v>1456703951083940</c:v>
                </c:pt>
                <c:pt idx="2144">
                  <c:v>1456703951084940</c:v>
                </c:pt>
                <c:pt idx="2145">
                  <c:v>1456703951084940</c:v>
                </c:pt>
                <c:pt idx="2146">
                  <c:v>1456703951095950</c:v>
                </c:pt>
                <c:pt idx="2147">
                  <c:v>1456703951095950</c:v>
                </c:pt>
                <c:pt idx="2148">
                  <c:v>1456703951104940</c:v>
                </c:pt>
                <c:pt idx="2149">
                  <c:v>1456703951104940</c:v>
                </c:pt>
                <c:pt idx="2150">
                  <c:v>1456703951119280</c:v>
                </c:pt>
                <c:pt idx="2151">
                  <c:v>1456703951119280</c:v>
                </c:pt>
                <c:pt idx="2152">
                  <c:v>1456703951127940</c:v>
                </c:pt>
                <c:pt idx="2153">
                  <c:v>1456703951127940</c:v>
                </c:pt>
                <c:pt idx="2154">
                  <c:v>1456703951143460</c:v>
                </c:pt>
                <c:pt idx="2155">
                  <c:v>1456703951143460</c:v>
                </c:pt>
                <c:pt idx="2156">
                  <c:v>1456703951145460</c:v>
                </c:pt>
                <c:pt idx="2157">
                  <c:v>1456703951145460</c:v>
                </c:pt>
                <c:pt idx="2158">
                  <c:v>1456703951155970</c:v>
                </c:pt>
                <c:pt idx="2159">
                  <c:v>1456703951155970</c:v>
                </c:pt>
                <c:pt idx="2160">
                  <c:v>1456703951164960</c:v>
                </c:pt>
                <c:pt idx="2161">
                  <c:v>1456703951164960</c:v>
                </c:pt>
                <c:pt idx="2162">
                  <c:v>1456703951178970</c:v>
                </c:pt>
                <c:pt idx="2163">
                  <c:v>1456703951178970</c:v>
                </c:pt>
                <c:pt idx="2164">
                  <c:v>1456703951187970</c:v>
                </c:pt>
                <c:pt idx="2165">
                  <c:v>1456703951187970</c:v>
                </c:pt>
                <c:pt idx="2166">
                  <c:v>1456703951203010</c:v>
                </c:pt>
                <c:pt idx="2167">
                  <c:v>1456703951203010</c:v>
                </c:pt>
                <c:pt idx="2168">
                  <c:v>1456703951204970</c:v>
                </c:pt>
                <c:pt idx="2169">
                  <c:v>1456703951204970</c:v>
                </c:pt>
                <c:pt idx="2170">
                  <c:v>1456703951215970</c:v>
                </c:pt>
                <c:pt idx="2171">
                  <c:v>1456703951215970</c:v>
                </c:pt>
                <c:pt idx="2172">
                  <c:v>1456703951224970</c:v>
                </c:pt>
                <c:pt idx="2173">
                  <c:v>1456703951224970</c:v>
                </c:pt>
                <c:pt idx="2174">
                  <c:v>1456703951239480</c:v>
                </c:pt>
                <c:pt idx="2175">
                  <c:v>1456703951239480</c:v>
                </c:pt>
                <c:pt idx="2176">
                  <c:v>1456703951247990</c:v>
                </c:pt>
                <c:pt idx="2177">
                  <c:v>1456703951247990</c:v>
                </c:pt>
                <c:pt idx="2178">
                  <c:v>1456703951261990</c:v>
                </c:pt>
                <c:pt idx="2179">
                  <c:v>1456703951261990</c:v>
                </c:pt>
                <c:pt idx="2180">
                  <c:v>1456703951269990</c:v>
                </c:pt>
                <c:pt idx="2181">
                  <c:v>1456703951269990</c:v>
                </c:pt>
                <c:pt idx="2182">
                  <c:v>1456703951276000</c:v>
                </c:pt>
                <c:pt idx="2183">
                  <c:v>1456703951276000</c:v>
                </c:pt>
                <c:pt idx="2184">
                  <c:v>1456703951284990</c:v>
                </c:pt>
                <c:pt idx="2185">
                  <c:v>1456703951284990</c:v>
                </c:pt>
                <c:pt idx="2186">
                  <c:v>1456703951299240</c:v>
                </c:pt>
                <c:pt idx="2187">
                  <c:v>1456703951299240</c:v>
                </c:pt>
                <c:pt idx="2188">
                  <c:v>1456703951308000</c:v>
                </c:pt>
                <c:pt idx="2189">
                  <c:v>1456703951308000</c:v>
                </c:pt>
                <c:pt idx="2190">
                  <c:v>1456703951323000</c:v>
                </c:pt>
                <c:pt idx="2191">
                  <c:v>1456703951323000</c:v>
                </c:pt>
                <c:pt idx="2192">
                  <c:v>1456703951325000</c:v>
                </c:pt>
                <c:pt idx="2193">
                  <c:v>1456703951325000</c:v>
                </c:pt>
                <c:pt idx="2194">
                  <c:v>1456703951336510</c:v>
                </c:pt>
                <c:pt idx="2195">
                  <c:v>1456703951336510</c:v>
                </c:pt>
                <c:pt idx="2196">
                  <c:v>1456703951346010</c:v>
                </c:pt>
                <c:pt idx="2197">
                  <c:v>1456703951346010</c:v>
                </c:pt>
                <c:pt idx="2198">
                  <c:v>1456703951359280</c:v>
                </c:pt>
                <c:pt idx="2199">
                  <c:v>1456703951359280</c:v>
                </c:pt>
                <c:pt idx="2200">
                  <c:v>1456703951368020</c:v>
                </c:pt>
                <c:pt idx="2201">
                  <c:v>1456703951368020</c:v>
                </c:pt>
                <c:pt idx="2202">
                  <c:v>1456703951383280</c:v>
                </c:pt>
                <c:pt idx="2203">
                  <c:v>1456703951383280</c:v>
                </c:pt>
                <c:pt idx="2204">
                  <c:v>1456703951385020</c:v>
                </c:pt>
                <c:pt idx="2205">
                  <c:v>1456703951385020</c:v>
                </c:pt>
                <c:pt idx="2206">
                  <c:v>1456703951396020</c:v>
                </c:pt>
                <c:pt idx="2207">
                  <c:v>1456703951396020</c:v>
                </c:pt>
                <c:pt idx="2208">
                  <c:v>1456703951406050</c:v>
                </c:pt>
                <c:pt idx="2209">
                  <c:v>1456703951406050</c:v>
                </c:pt>
                <c:pt idx="2210">
                  <c:v>1456703951419360</c:v>
                </c:pt>
                <c:pt idx="2211">
                  <c:v>1456703951419360</c:v>
                </c:pt>
                <c:pt idx="2212">
                  <c:v>1456703951428020</c:v>
                </c:pt>
                <c:pt idx="2213">
                  <c:v>1456703951428020</c:v>
                </c:pt>
                <c:pt idx="2214">
                  <c:v>1456703951442830</c:v>
                </c:pt>
                <c:pt idx="2215">
                  <c:v>1456703951442830</c:v>
                </c:pt>
                <c:pt idx="2216">
                  <c:v>1456703951449040</c:v>
                </c:pt>
                <c:pt idx="2217">
                  <c:v>1456703951449040</c:v>
                </c:pt>
                <c:pt idx="2218">
                  <c:v>1456703951456040</c:v>
                </c:pt>
                <c:pt idx="2219">
                  <c:v>1456703951456040</c:v>
                </c:pt>
                <c:pt idx="2220">
                  <c:v>1456703951465040</c:v>
                </c:pt>
                <c:pt idx="2221">
                  <c:v>1456703951465040</c:v>
                </c:pt>
                <c:pt idx="2222">
                  <c:v>1456703951479260</c:v>
                </c:pt>
                <c:pt idx="2223">
                  <c:v>1456703951479260</c:v>
                </c:pt>
                <c:pt idx="2224">
                  <c:v>1456703951488040</c:v>
                </c:pt>
                <c:pt idx="2225">
                  <c:v>1456703951488040</c:v>
                </c:pt>
                <c:pt idx="2226">
                  <c:v>1456703951501330</c:v>
                </c:pt>
                <c:pt idx="2227">
                  <c:v>1456703951501330</c:v>
                </c:pt>
                <c:pt idx="2228">
                  <c:v>1456703951510050</c:v>
                </c:pt>
                <c:pt idx="2229">
                  <c:v>1456703951510050</c:v>
                </c:pt>
                <c:pt idx="2230">
                  <c:v>1456703951516050</c:v>
                </c:pt>
                <c:pt idx="2231">
                  <c:v>1456703951516050</c:v>
                </c:pt>
                <c:pt idx="2232">
                  <c:v>1456703951525050</c:v>
                </c:pt>
                <c:pt idx="2233">
                  <c:v>1456703951525050</c:v>
                </c:pt>
                <c:pt idx="2234">
                  <c:v>1456703951540060</c:v>
                </c:pt>
                <c:pt idx="2235">
                  <c:v>1456703951540060</c:v>
                </c:pt>
                <c:pt idx="2236">
                  <c:v>1456703951548070</c:v>
                </c:pt>
                <c:pt idx="2237">
                  <c:v>1456703951548070</c:v>
                </c:pt>
                <c:pt idx="2238">
                  <c:v>1456703951561070</c:v>
                </c:pt>
                <c:pt idx="2239">
                  <c:v>1456703951561070</c:v>
                </c:pt>
                <c:pt idx="2240">
                  <c:v>1456703951570070</c:v>
                </c:pt>
                <c:pt idx="2241">
                  <c:v>1456703951570070</c:v>
                </c:pt>
                <c:pt idx="2242">
                  <c:v>1456703951576360</c:v>
                </c:pt>
                <c:pt idx="2243">
                  <c:v>1456703951576360</c:v>
                </c:pt>
                <c:pt idx="2244">
                  <c:v>1456703951585070</c:v>
                </c:pt>
                <c:pt idx="2245">
                  <c:v>1456703951585070</c:v>
                </c:pt>
                <c:pt idx="2246">
                  <c:v>1456703951599190</c:v>
                </c:pt>
                <c:pt idx="2247">
                  <c:v>1456703951599190</c:v>
                </c:pt>
                <c:pt idx="2248">
                  <c:v>1456703951608070</c:v>
                </c:pt>
                <c:pt idx="2249">
                  <c:v>1456703951608070</c:v>
                </c:pt>
                <c:pt idx="2250">
                  <c:v>1456703951621350</c:v>
                </c:pt>
                <c:pt idx="2251">
                  <c:v>1456703951621350</c:v>
                </c:pt>
                <c:pt idx="2252">
                  <c:v>1456703951630070</c:v>
                </c:pt>
                <c:pt idx="2253">
                  <c:v>1456703951630070</c:v>
                </c:pt>
                <c:pt idx="2254">
                  <c:v>1456703951637080</c:v>
                </c:pt>
                <c:pt idx="2255">
                  <c:v>1456703951637080</c:v>
                </c:pt>
                <c:pt idx="2256">
                  <c:v>1456703951645580</c:v>
                </c:pt>
                <c:pt idx="2257">
                  <c:v>1456703951645580</c:v>
                </c:pt>
                <c:pt idx="2258">
                  <c:v>1456703951660090</c:v>
                </c:pt>
                <c:pt idx="2259">
                  <c:v>1456703951660090</c:v>
                </c:pt>
                <c:pt idx="2260">
                  <c:v>1456703951668110</c:v>
                </c:pt>
                <c:pt idx="2261">
                  <c:v>1456703951668110</c:v>
                </c:pt>
                <c:pt idx="2262">
                  <c:v>1456703951681110</c:v>
                </c:pt>
                <c:pt idx="2263">
                  <c:v>1456703951681110</c:v>
                </c:pt>
                <c:pt idx="2264">
                  <c:v>1456703951699100</c:v>
                </c:pt>
                <c:pt idx="2265">
                  <c:v>1456703951699100</c:v>
                </c:pt>
                <c:pt idx="2266">
                  <c:v>1456703951700100</c:v>
                </c:pt>
                <c:pt idx="2267">
                  <c:v>1456703951700100</c:v>
                </c:pt>
                <c:pt idx="2268">
                  <c:v>1456703951705100</c:v>
                </c:pt>
                <c:pt idx="2269">
                  <c:v>1456703951705100</c:v>
                </c:pt>
                <c:pt idx="2270">
                  <c:v>1456703951719430</c:v>
                </c:pt>
                <c:pt idx="2271">
                  <c:v>1456703951719430</c:v>
                </c:pt>
                <c:pt idx="2272">
                  <c:v>1456703951728100</c:v>
                </c:pt>
                <c:pt idx="2273">
                  <c:v>1456703951728100</c:v>
                </c:pt>
                <c:pt idx="2274">
                  <c:v>1456703951742910</c:v>
                </c:pt>
                <c:pt idx="2275">
                  <c:v>1456703951742910</c:v>
                </c:pt>
                <c:pt idx="2276">
                  <c:v>1456703951749170</c:v>
                </c:pt>
                <c:pt idx="2277">
                  <c:v>1456703951749170</c:v>
                </c:pt>
                <c:pt idx="2278">
                  <c:v>1456703951765150</c:v>
                </c:pt>
                <c:pt idx="2279">
                  <c:v>1456703951765150</c:v>
                </c:pt>
                <c:pt idx="2280">
                  <c:v>1456703951767130</c:v>
                </c:pt>
                <c:pt idx="2281">
                  <c:v>1456703951767130</c:v>
                </c:pt>
                <c:pt idx="2282">
                  <c:v>1456703951779340</c:v>
                </c:pt>
                <c:pt idx="2283">
                  <c:v>1456703951779340</c:v>
                </c:pt>
                <c:pt idx="2284">
                  <c:v>1456703951788130</c:v>
                </c:pt>
                <c:pt idx="2285">
                  <c:v>1456703951788130</c:v>
                </c:pt>
                <c:pt idx="2286">
                  <c:v>1456703951801420</c:v>
                </c:pt>
                <c:pt idx="2287">
                  <c:v>1456703951801420</c:v>
                </c:pt>
                <c:pt idx="2288">
                  <c:v>1456703951810140</c:v>
                </c:pt>
                <c:pt idx="2289">
                  <c:v>1456703951810140</c:v>
                </c:pt>
                <c:pt idx="2290">
                  <c:v>1456703951824420</c:v>
                </c:pt>
                <c:pt idx="2291">
                  <c:v>1456703951824420</c:v>
                </c:pt>
                <c:pt idx="2292">
                  <c:v>1456703951833150</c:v>
                </c:pt>
                <c:pt idx="2293">
                  <c:v>1456703951833150</c:v>
                </c:pt>
                <c:pt idx="2294">
                  <c:v>1456703951839650</c:v>
                </c:pt>
                <c:pt idx="2295">
                  <c:v>1456703951839650</c:v>
                </c:pt>
                <c:pt idx="2296">
                  <c:v>1456703951848160</c:v>
                </c:pt>
                <c:pt idx="2297">
                  <c:v>1456703951848160</c:v>
                </c:pt>
                <c:pt idx="2298">
                  <c:v>1456703951861170</c:v>
                </c:pt>
                <c:pt idx="2299">
                  <c:v>1456703951861170</c:v>
                </c:pt>
                <c:pt idx="2300">
                  <c:v>1456703951870160</c:v>
                </c:pt>
                <c:pt idx="2301">
                  <c:v>1456703951870160</c:v>
                </c:pt>
                <c:pt idx="2302">
                  <c:v>1456703951885390</c:v>
                </c:pt>
                <c:pt idx="2303">
                  <c:v>1456703951885390</c:v>
                </c:pt>
                <c:pt idx="2304">
                  <c:v>1456703951887160</c:v>
                </c:pt>
                <c:pt idx="2305">
                  <c:v>1456703951887160</c:v>
                </c:pt>
                <c:pt idx="2306">
                  <c:v>1456703951899460</c:v>
                </c:pt>
                <c:pt idx="2307">
                  <c:v>1456703951899460</c:v>
                </c:pt>
                <c:pt idx="2308">
                  <c:v>1456703951908160</c:v>
                </c:pt>
                <c:pt idx="2309">
                  <c:v>1456703951908160</c:v>
                </c:pt>
                <c:pt idx="2310">
                  <c:v>1456703951921450</c:v>
                </c:pt>
                <c:pt idx="2311">
                  <c:v>1456703951921450</c:v>
                </c:pt>
                <c:pt idx="2312">
                  <c:v>1456703951931670</c:v>
                </c:pt>
                <c:pt idx="2313">
                  <c:v>1456703951931670</c:v>
                </c:pt>
                <c:pt idx="2314">
                  <c:v>1456703951945680</c:v>
                </c:pt>
                <c:pt idx="2315">
                  <c:v>1456703951945680</c:v>
                </c:pt>
                <c:pt idx="2316">
                  <c:v>1456703951947180</c:v>
                </c:pt>
                <c:pt idx="2317">
                  <c:v>1456703951947180</c:v>
                </c:pt>
                <c:pt idx="2318">
                  <c:v>1456703951959550</c:v>
                </c:pt>
                <c:pt idx="2319">
                  <c:v>1456703951959550</c:v>
                </c:pt>
                <c:pt idx="2320">
                  <c:v>1456703951968180</c:v>
                </c:pt>
                <c:pt idx="2321">
                  <c:v>1456703951968180</c:v>
                </c:pt>
                <c:pt idx="2322">
                  <c:v>1456703951982180</c:v>
                </c:pt>
                <c:pt idx="2323">
                  <c:v>1456703951982180</c:v>
                </c:pt>
                <c:pt idx="2324">
                  <c:v>1456703951990190</c:v>
                </c:pt>
                <c:pt idx="2325">
                  <c:v>1456703951990190</c:v>
                </c:pt>
                <c:pt idx="2326">
                  <c:v>1456703952005190</c:v>
                </c:pt>
                <c:pt idx="2327">
                  <c:v>1456703952005190</c:v>
                </c:pt>
                <c:pt idx="2328">
                  <c:v>1456703952007190</c:v>
                </c:pt>
                <c:pt idx="2329">
                  <c:v>1456703952007190</c:v>
                </c:pt>
                <c:pt idx="2330">
                  <c:v>1456703952019520</c:v>
                </c:pt>
                <c:pt idx="2331">
                  <c:v>1456703952019520</c:v>
                </c:pt>
                <c:pt idx="2332">
                  <c:v>1456703952028190</c:v>
                </c:pt>
                <c:pt idx="2333">
                  <c:v>1456703952028190</c:v>
                </c:pt>
                <c:pt idx="2334">
                  <c:v>1456703952041200</c:v>
                </c:pt>
                <c:pt idx="2335">
                  <c:v>1456703952041200</c:v>
                </c:pt>
                <c:pt idx="2336">
                  <c:v>1456703952051210</c:v>
                </c:pt>
                <c:pt idx="2337">
                  <c:v>1456703952051210</c:v>
                </c:pt>
                <c:pt idx="2338">
                  <c:v>1456703952065590</c:v>
                </c:pt>
                <c:pt idx="2339">
                  <c:v>1456703952065590</c:v>
                </c:pt>
                <c:pt idx="2340">
                  <c:v>1456703952067240</c:v>
                </c:pt>
                <c:pt idx="2341">
                  <c:v>1456703952067240</c:v>
                </c:pt>
                <c:pt idx="2342">
                  <c:v>1456703952079340</c:v>
                </c:pt>
                <c:pt idx="2343">
                  <c:v>1456703952079340</c:v>
                </c:pt>
                <c:pt idx="2344">
                  <c:v>1456703952088210</c:v>
                </c:pt>
                <c:pt idx="2345">
                  <c:v>1456703952088210</c:v>
                </c:pt>
                <c:pt idx="2346">
                  <c:v>1456703952110490</c:v>
                </c:pt>
                <c:pt idx="2347">
                  <c:v>1456703952110490</c:v>
                </c:pt>
                <c:pt idx="2348">
                  <c:v>1456703952112230</c:v>
                </c:pt>
                <c:pt idx="2349">
                  <c:v>1456703952112230</c:v>
                </c:pt>
                <c:pt idx="2350">
                  <c:v>1456703952125490</c:v>
                </c:pt>
                <c:pt idx="2351">
                  <c:v>1456703952125490</c:v>
                </c:pt>
                <c:pt idx="2352">
                  <c:v>1456703952127230</c:v>
                </c:pt>
                <c:pt idx="2353">
                  <c:v>1456703952127230</c:v>
                </c:pt>
                <c:pt idx="2354">
                  <c:v>1456703952139230</c:v>
                </c:pt>
                <c:pt idx="2355">
                  <c:v>1456703952139230</c:v>
                </c:pt>
                <c:pt idx="2356">
                  <c:v>1456703952148230</c:v>
                </c:pt>
                <c:pt idx="2357">
                  <c:v>1456703952148230</c:v>
                </c:pt>
                <c:pt idx="2358">
                  <c:v>1456703952161230</c:v>
                </c:pt>
                <c:pt idx="2359">
                  <c:v>1456703952161230</c:v>
                </c:pt>
                <c:pt idx="2360">
                  <c:v>1456703952171230</c:v>
                </c:pt>
                <c:pt idx="2361">
                  <c:v>1456703952171230</c:v>
                </c:pt>
                <c:pt idx="2362">
                  <c:v>1456703952185230</c:v>
                </c:pt>
                <c:pt idx="2363">
                  <c:v>1456703952185230</c:v>
                </c:pt>
                <c:pt idx="2364">
                  <c:v>1456703952187470</c:v>
                </c:pt>
                <c:pt idx="2365">
                  <c:v>1456703952187470</c:v>
                </c:pt>
                <c:pt idx="2366">
                  <c:v>1456703952199470</c:v>
                </c:pt>
                <c:pt idx="2367">
                  <c:v>1456703952199470</c:v>
                </c:pt>
                <c:pt idx="2368">
                  <c:v>1456703952208230</c:v>
                </c:pt>
                <c:pt idx="2369">
                  <c:v>1456703952208230</c:v>
                </c:pt>
                <c:pt idx="2370">
                  <c:v>1456703952221450</c:v>
                </c:pt>
                <c:pt idx="2371">
                  <c:v>1456703952221450</c:v>
                </c:pt>
                <c:pt idx="2372">
                  <c:v>1456703952230230</c:v>
                </c:pt>
                <c:pt idx="2373">
                  <c:v>1456703952230230</c:v>
                </c:pt>
                <c:pt idx="2374">
                  <c:v>1456703952253800</c:v>
                </c:pt>
                <c:pt idx="2375">
                  <c:v>1456703952253800</c:v>
                </c:pt>
                <c:pt idx="2376">
                  <c:v>1456703952255460</c:v>
                </c:pt>
                <c:pt idx="2377">
                  <c:v>1456703952255460</c:v>
                </c:pt>
                <c:pt idx="2378">
                  <c:v>1456703952259470</c:v>
                </c:pt>
                <c:pt idx="2379">
                  <c:v>1456703952259470</c:v>
                </c:pt>
                <c:pt idx="2380">
                  <c:v>1456703952268460</c:v>
                </c:pt>
                <c:pt idx="2381">
                  <c:v>1456703952268460</c:v>
                </c:pt>
                <c:pt idx="2382">
                  <c:v>1456703952281700</c:v>
                </c:pt>
                <c:pt idx="2383">
                  <c:v>1456703952281700</c:v>
                </c:pt>
                <c:pt idx="2384">
                  <c:v>1456703952291690</c:v>
                </c:pt>
                <c:pt idx="2385">
                  <c:v>1456703952291690</c:v>
                </c:pt>
                <c:pt idx="2386">
                  <c:v>1456703952305740</c:v>
                </c:pt>
                <c:pt idx="2387">
                  <c:v>1456703952305740</c:v>
                </c:pt>
                <c:pt idx="2388">
                  <c:v>1456703952307700</c:v>
                </c:pt>
                <c:pt idx="2389">
                  <c:v>1456703952307700</c:v>
                </c:pt>
                <c:pt idx="2390">
                  <c:v>1456703952319740</c:v>
                </c:pt>
                <c:pt idx="2391">
                  <c:v>1456703952319740</c:v>
                </c:pt>
                <c:pt idx="2392">
                  <c:v>1456703952328690</c:v>
                </c:pt>
                <c:pt idx="2393">
                  <c:v>1456703952328690</c:v>
                </c:pt>
                <c:pt idx="2394">
                  <c:v>1456703952341780</c:v>
                </c:pt>
                <c:pt idx="2395">
                  <c:v>1456703952341780</c:v>
                </c:pt>
                <c:pt idx="2396">
                  <c:v>1456703952350490</c:v>
                </c:pt>
                <c:pt idx="2397">
                  <c:v>1456703952350490</c:v>
                </c:pt>
                <c:pt idx="2398">
                  <c:v>1456703952365490</c:v>
                </c:pt>
                <c:pt idx="2399">
                  <c:v>1456703952365490</c:v>
                </c:pt>
                <c:pt idx="2400">
                  <c:v>1456703952367490</c:v>
                </c:pt>
                <c:pt idx="2401">
                  <c:v>1456703952367490</c:v>
                </c:pt>
                <c:pt idx="2402">
                  <c:v>1456703952379490</c:v>
                </c:pt>
                <c:pt idx="2403">
                  <c:v>1456703952379490</c:v>
                </c:pt>
                <c:pt idx="2404">
                  <c:v>1456703952388490</c:v>
                </c:pt>
                <c:pt idx="2405">
                  <c:v>1456703952388490</c:v>
                </c:pt>
                <c:pt idx="2406">
                  <c:v>1456703952401750</c:v>
                </c:pt>
                <c:pt idx="2407">
                  <c:v>1456703952401750</c:v>
                </c:pt>
                <c:pt idx="2408">
                  <c:v>1456703952411730</c:v>
                </c:pt>
                <c:pt idx="2409">
                  <c:v>1456703952411730</c:v>
                </c:pt>
                <c:pt idx="2410">
                  <c:v>1456703952425830</c:v>
                </c:pt>
                <c:pt idx="2411">
                  <c:v>1456703952425830</c:v>
                </c:pt>
                <c:pt idx="2412">
                  <c:v>1456703952427530</c:v>
                </c:pt>
                <c:pt idx="2413">
                  <c:v>1456703952427530</c:v>
                </c:pt>
                <c:pt idx="2414">
                  <c:v>1456703952440000</c:v>
                </c:pt>
                <c:pt idx="2415">
                  <c:v>1456703952440000</c:v>
                </c:pt>
                <c:pt idx="2416">
                  <c:v>1456703952448510</c:v>
                </c:pt>
                <c:pt idx="2417">
                  <c:v>1456703952448510</c:v>
                </c:pt>
                <c:pt idx="2418">
                  <c:v>1456703952461830</c:v>
                </c:pt>
                <c:pt idx="2419">
                  <c:v>1456703952461830</c:v>
                </c:pt>
                <c:pt idx="2420">
                  <c:v>1456703952471510</c:v>
                </c:pt>
                <c:pt idx="2421">
                  <c:v>1456703952471510</c:v>
                </c:pt>
                <c:pt idx="2422">
                  <c:v>1456703952485830</c:v>
                </c:pt>
                <c:pt idx="2423">
                  <c:v>1456703952485830</c:v>
                </c:pt>
                <c:pt idx="2424">
                  <c:v>1456703952487530</c:v>
                </c:pt>
                <c:pt idx="2425">
                  <c:v>1456703952487530</c:v>
                </c:pt>
                <c:pt idx="2426">
                  <c:v>1456703952499840</c:v>
                </c:pt>
                <c:pt idx="2427">
                  <c:v>1456703952499840</c:v>
                </c:pt>
                <c:pt idx="2428">
                  <c:v>1456703952508510</c:v>
                </c:pt>
                <c:pt idx="2429">
                  <c:v>1456703952508510</c:v>
                </c:pt>
                <c:pt idx="2430">
                  <c:v>1456703952530510</c:v>
                </c:pt>
                <c:pt idx="2431">
                  <c:v>1456703952530510</c:v>
                </c:pt>
                <c:pt idx="2432">
                  <c:v>1456703952532520</c:v>
                </c:pt>
                <c:pt idx="2433">
                  <c:v>1456703952532520</c:v>
                </c:pt>
                <c:pt idx="2434">
                  <c:v>1456703952544520</c:v>
                </c:pt>
                <c:pt idx="2435">
                  <c:v>1456703952544520</c:v>
                </c:pt>
                <c:pt idx="2436">
                  <c:v>1456703952551530</c:v>
                </c:pt>
                <c:pt idx="2437">
                  <c:v>1456703952551530</c:v>
                </c:pt>
                <c:pt idx="2438">
                  <c:v>1456703952559530</c:v>
                </c:pt>
                <c:pt idx="2439">
                  <c:v>1456703952559530</c:v>
                </c:pt>
                <c:pt idx="2440">
                  <c:v>1456703952568530</c:v>
                </c:pt>
                <c:pt idx="2441">
                  <c:v>1456703952568530</c:v>
                </c:pt>
                <c:pt idx="2442">
                  <c:v>1456703952581530</c:v>
                </c:pt>
                <c:pt idx="2443">
                  <c:v>1456703952581530</c:v>
                </c:pt>
                <c:pt idx="2444">
                  <c:v>1456703952591530</c:v>
                </c:pt>
                <c:pt idx="2445">
                  <c:v>1456703952591530</c:v>
                </c:pt>
                <c:pt idx="2446">
                  <c:v>1456703952605860</c:v>
                </c:pt>
                <c:pt idx="2447">
                  <c:v>1456703952605860</c:v>
                </c:pt>
                <c:pt idx="2448">
                  <c:v>1456703952611830</c:v>
                </c:pt>
                <c:pt idx="2449">
                  <c:v>1456703952611830</c:v>
                </c:pt>
                <c:pt idx="2450">
                  <c:v>1456703952619830</c:v>
                </c:pt>
                <c:pt idx="2451">
                  <c:v>1456703952619830</c:v>
                </c:pt>
                <c:pt idx="2452">
                  <c:v>1456703952628540</c:v>
                </c:pt>
                <c:pt idx="2453">
                  <c:v>1456703952628540</c:v>
                </c:pt>
                <c:pt idx="2454">
                  <c:v>1456703952641550</c:v>
                </c:pt>
                <c:pt idx="2455">
                  <c:v>1456703952641550</c:v>
                </c:pt>
                <c:pt idx="2456">
                  <c:v>1456703952656790</c:v>
                </c:pt>
                <c:pt idx="2457">
                  <c:v>1456703952656790</c:v>
                </c:pt>
                <c:pt idx="2458">
                  <c:v>1456703952665740</c:v>
                </c:pt>
                <c:pt idx="2459">
                  <c:v>1456703952665740</c:v>
                </c:pt>
                <c:pt idx="2460">
                  <c:v>1456703952671560</c:v>
                </c:pt>
                <c:pt idx="2461">
                  <c:v>1456703952671560</c:v>
                </c:pt>
                <c:pt idx="2462">
                  <c:v>1456703952688830</c:v>
                </c:pt>
                <c:pt idx="2463">
                  <c:v>1456703952688830</c:v>
                </c:pt>
                <c:pt idx="2464">
                  <c:v>1456703952690560</c:v>
                </c:pt>
                <c:pt idx="2465">
                  <c:v>1456703952690560</c:v>
                </c:pt>
                <c:pt idx="2466">
                  <c:v>1456703952701560</c:v>
                </c:pt>
                <c:pt idx="2467">
                  <c:v>1456703952701560</c:v>
                </c:pt>
                <c:pt idx="2468">
                  <c:v>1456703952711560</c:v>
                </c:pt>
                <c:pt idx="2469">
                  <c:v>1456703952711560</c:v>
                </c:pt>
                <c:pt idx="2470">
                  <c:v>1456703952725860</c:v>
                </c:pt>
                <c:pt idx="2471">
                  <c:v>1456703952725860</c:v>
                </c:pt>
                <c:pt idx="2472">
                  <c:v>1456703952731560</c:v>
                </c:pt>
                <c:pt idx="2473">
                  <c:v>1456703952731560</c:v>
                </c:pt>
                <c:pt idx="2474">
                  <c:v>1456703952748580</c:v>
                </c:pt>
                <c:pt idx="2475">
                  <c:v>1456703952748580</c:v>
                </c:pt>
                <c:pt idx="2476">
                  <c:v>1456703952750580</c:v>
                </c:pt>
                <c:pt idx="2477">
                  <c:v>1456703952750580</c:v>
                </c:pt>
                <c:pt idx="2478">
                  <c:v>1456703952761830</c:v>
                </c:pt>
                <c:pt idx="2479">
                  <c:v>1456703952761830</c:v>
                </c:pt>
                <c:pt idx="2480">
                  <c:v>1456703952771580</c:v>
                </c:pt>
                <c:pt idx="2481">
                  <c:v>1456703952771580</c:v>
                </c:pt>
                <c:pt idx="2482">
                  <c:v>1456703952785860</c:v>
                </c:pt>
                <c:pt idx="2483">
                  <c:v>1456703952785860</c:v>
                </c:pt>
                <c:pt idx="2484">
                  <c:v>1456703952791820</c:v>
                </c:pt>
                <c:pt idx="2485">
                  <c:v>1456703952791820</c:v>
                </c:pt>
                <c:pt idx="2486">
                  <c:v>1456703952808820</c:v>
                </c:pt>
                <c:pt idx="2487">
                  <c:v>1456703952808820</c:v>
                </c:pt>
                <c:pt idx="2488">
                  <c:v>1456703952810580</c:v>
                </c:pt>
                <c:pt idx="2489">
                  <c:v>1456703952810580</c:v>
                </c:pt>
                <c:pt idx="2490">
                  <c:v>1456703952821820</c:v>
                </c:pt>
                <c:pt idx="2491">
                  <c:v>1456703952821820</c:v>
                </c:pt>
                <c:pt idx="2492">
                  <c:v>1456703952831580</c:v>
                </c:pt>
                <c:pt idx="2493">
                  <c:v>1456703952831580</c:v>
                </c:pt>
                <c:pt idx="2494">
                  <c:v>1456703952845590</c:v>
                </c:pt>
                <c:pt idx="2495">
                  <c:v>1456703952845590</c:v>
                </c:pt>
                <c:pt idx="2496">
                  <c:v>1456703952851600</c:v>
                </c:pt>
                <c:pt idx="2497">
                  <c:v>1456703952851600</c:v>
                </c:pt>
                <c:pt idx="2498">
                  <c:v>1456703952868820</c:v>
                </c:pt>
                <c:pt idx="2499">
                  <c:v>1456703952868820</c:v>
                </c:pt>
                <c:pt idx="2500">
                  <c:v>1456703952870750</c:v>
                </c:pt>
                <c:pt idx="2501">
                  <c:v>1456703952870750</c:v>
                </c:pt>
                <c:pt idx="2502">
                  <c:v>1456703952881750</c:v>
                </c:pt>
                <c:pt idx="2503">
                  <c:v>1456703952881750</c:v>
                </c:pt>
                <c:pt idx="2504">
                  <c:v>1456703952890600</c:v>
                </c:pt>
                <c:pt idx="2505">
                  <c:v>1456703952890600</c:v>
                </c:pt>
                <c:pt idx="2506">
                  <c:v>1456703952904780</c:v>
                </c:pt>
                <c:pt idx="2507">
                  <c:v>1456703952904780</c:v>
                </c:pt>
                <c:pt idx="2508">
                  <c:v>1456703952912600</c:v>
                </c:pt>
                <c:pt idx="2509">
                  <c:v>1456703952912600</c:v>
                </c:pt>
                <c:pt idx="2510">
                  <c:v>1456703952935580</c:v>
                </c:pt>
                <c:pt idx="2511">
                  <c:v>1456703952935580</c:v>
                </c:pt>
                <c:pt idx="2512">
                  <c:v>1456703952937360</c:v>
                </c:pt>
                <c:pt idx="2513">
                  <c:v>1456703952937360</c:v>
                </c:pt>
                <c:pt idx="2514">
                  <c:v>1456703952941320</c:v>
                </c:pt>
                <c:pt idx="2515">
                  <c:v>1456703952941320</c:v>
                </c:pt>
                <c:pt idx="2516">
                  <c:v>1456703952950830</c:v>
                </c:pt>
                <c:pt idx="2517">
                  <c:v>1456703952950830</c:v>
                </c:pt>
                <c:pt idx="2518">
                  <c:v>1456703952973100</c:v>
                </c:pt>
                <c:pt idx="2519">
                  <c:v>1456703952973100</c:v>
                </c:pt>
                <c:pt idx="2520">
                  <c:v>1456703952974840</c:v>
                </c:pt>
                <c:pt idx="2521">
                  <c:v>1456703952974840</c:v>
                </c:pt>
                <c:pt idx="2522">
                  <c:v>1456703952987050</c:v>
                </c:pt>
                <c:pt idx="2523">
                  <c:v>1456703952987050</c:v>
                </c:pt>
                <c:pt idx="2524">
                  <c:v>1456703952993840</c:v>
                </c:pt>
                <c:pt idx="2525">
                  <c:v>1456703952993840</c:v>
                </c:pt>
                <c:pt idx="2526">
                  <c:v>1456703953001840</c:v>
                </c:pt>
                <c:pt idx="2527">
                  <c:v>1456703953001840</c:v>
                </c:pt>
                <c:pt idx="2528">
                  <c:v>1456703953010840</c:v>
                </c:pt>
                <c:pt idx="2529">
                  <c:v>1456703953010840</c:v>
                </c:pt>
                <c:pt idx="2530">
                  <c:v>1456703953024840</c:v>
                </c:pt>
                <c:pt idx="2531">
                  <c:v>1456703953024840</c:v>
                </c:pt>
                <c:pt idx="2532">
                  <c:v>1456703953033350</c:v>
                </c:pt>
                <c:pt idx="2533">
                  <c:v>1456703953033350</c:v>
                </c:pt>
                <c:pt idx="2534">
                  <c:v>1456703953048860</c:v>
                </c:pt>
                <c:pt idx="2535">
                  <c:v>1456703953048860</c:v>
                </c:pt>
                <c:pt idx="2536">
                  <c:v>1456703953049860</c:v>
                </c:pt>
                <c:pt idx="2537">
                  <c:v>1456703953049860</c:v>
                </c:pt>
                <c:pt idx="2538">
                  <c:v>1456703953061860</c:v>
                </c:pt>
                <c:pt idx="2539">
                  <c:v>1456703953061860</c:v>
                </c:pt>
                <c:pt idx="2540">
                  <c:v>1456703953070860</c:v>
                </c:pt>
                <c:pt idx="2541">
                  <c:v>1456703953070860</c:v>
                </c:pt>
                <c:pt idx="2542">
                  <c:v>1456703953083860</c:v>
                </c:pt>
                <c:pt idx="2543">
                  <c:v>1456703953083860</c:v>
                </c:pt>
                <c:pt idx="2544">
                  <c:v>1456703953092860</c:v>
                </c:pt>
                <c:pt idx="2545">
                  <c:v>1456703953092860</c:v>
                </c:pt>
                <c:pt idx="2546">
                  <c:v>1456703953108860</c:v>
                </c:pt>
                <c:pt idx="2547">
                  <c:v>1456703953108860</c:v>
                </c:pt>
                <c:pt idx="2548">
                  <c:v>1456703953109880</c:v>
                </c:pt>
                <c:pt idx="2549">
                  <c:v>1456703953109880</c:v>
                </c:pt>
                <c:pt idx="2550">
                  <c:v>1456703953121860</c:v>
                </c:pt>
                <c:pt idx="2551">
                  <c:v>1456703953121860</c:v>
                </c:pt>
                <c:pt idx="2552">
                  <c:v>1456703953130860</c:v>
                </c:pt>
                <c:pt idx="2553">
                  <c:v>1456703953130860</c:v>
                </c:pt>
                <c:pt idx="2554">
                  <c:v>1456703953144370</c:v>
                </c:pt>
                <c:pt idx="2555">
                  <c:v>1456703953144370</c:v>
                </c:pt>
                <c:pt idx="2556">
                  <c:v>1456703953152880</c:v>
                </c:pt>
                <c:pt idx="2557">
                  <c:v>1456703953152880</c:v>
                </c:pt>
                <c:pt idx="2558">
                  <c:v>1456703953168210</c:v>
                </c:pt>
                <c:pt idx="2559">
                  <c:v>1456703953168210</c:v>
                </c:pt>
                <c:pt idx="2560">
                  <c:v>1456703953169920</c:v>
                </c:pt>
                <c:pt idx="2561">
                  <c:v>1456703953169920</c:v>
                </c:pt>
                <c:pt idx="2562">
                  <c:v>1456703953180880</c:v>
                </c:pt>
                <c:pt idx="2563">
                  <c:v>1456703953180880</c:v>
                </c:pt>
                <c:pt idx="2564">
                  <c:v>1456703953190880</c:v>
                </c:pt>
                <c:pt idx="2565">
                  <c:v>1456703953190880</c:v>
                </c:pt>
                <c:pt idx="2566">
                  <c:v>1456703953204190</c:v>
                </c:pt>
                <c:pt idx="2567">
                  <c:v>1456703953204190</c:v>
                </c:pt>
                <c:pt idx="2568">
                  <c:v>1456703953220880</c:v>
                </c:pt>
                <c:pt idx="2569">
                  <c:v>1456703953220880</c:v>
                </c:pt>
                <c:pt idx="2570">
                  <c:v>1456703953227930</c:v>
                </c:pt>
                <c:pt idx="2571">
                  <c:v>1456703953227930</c:v>
                </c:pt>
                <c:pt idx="2572">
                  <c:v>1456703953229880</c:v>
                </c:pt>
                <c:pt idx="2573">
                  <c:v>1456703953229880</c:v>
                </c:pt>
                <c:pt idx="2574">
                  <c:v>1456703953241430</c:v>
                </c:pt>
                <c:pt idx="2575">
                  <c:v>1456703953241430</c:v>
                </c:pt>
                <c:pt idx="2576">
                  <c:v>1456703953250900</c:v>
                </c:pt>
                <c:pt idx="2577">
                  <c:v>1456703953250900</c:v>
                </c:pt>
                <c:pt idx="2578">
                  <c:v>1456703953263940</c:v>
                </c:pt>
                <c:pt idx="2579">
                  <c:v>1456703953263940</c:v>
                </c:pt>
                <c:pt idx="2580">
                  <c:v>1456703953272900</c:v>
                </c:pt>
                <c:pt idx="2581">
                  <c:v>1456703953272900</c:v>
                </c:pt>
                <c:pt idx="2582">
                  <c:v>1456703953287940</c:v>
                </c:pt>
                <c:pt idx="2583">
                  <c:v>1456703953287940</c:v>
                </c:pt>
                <c:pt idx="2584">
                  <c:v>1456703953289900</c:v>
                </c:pt>
                <c:pt idx="2585">
                  <c:v>1456703953289900</c:v>
                </c:pt>
                <c:pt idx="2586">
                  <c:v>1456703953301120</c:v>
                </c:pt>
                <c:pt idx="2587">
                  <c:v>1456703953301120</c:v>
                </c:pt>
                <c:pt idx="2588">
                  <c:v>1456703953310900</c:v>
                </c:pt>
                <c:pt idx="2589">
                  <c:v>1456703953310900</c:v>
                </c:pt>
                <c:pt idx="2590">
                  <c:v>1456703953324130</c:v>
                </c:pt>
                <c:pt idx="2591">
                  <c:v>1456703953324130</c:v>
                </c:pt>
                <c:pt idx="2592">
                  <c:v>1456703953333700</c:v>
                </c:pt>
                <c:pt idx="2593">
                  <c:v>1456703953333700</c:v>
                </c:pt>
                <c:pt idx="2594">
                  <c:v>1456703953348130</c:v>
                </c:pt>
                <c:pt idx="2595">
                  <c:v>1456703953348130</c:v>
                </c:pt>
                <c:pt idx="2596">
                  <c:v>1456703953350180</c:v>
                </c:pt>
                <c:pt idx="2597">
                  <c:v>1456703953350180</c:v>
                </c:pt>
                <c:pt idx="2598">
                  <c:v>1456703953361350</c:v>
                </c:pt>
                <c:pt idx="2599">
                  <c:v>1456703953361350</c:v>
                </c:pt>
                <c:pt idx="2600">
                  <c:v>1456703953371140</c:v>
                </c:pt>
                <c:pt idx="2601">
                  <c:v>1456703953371140</c:v>
                </c:pt>
                <c:pt idx="2602">
                  <c:v>1456703953384400</c:v>
                </c:pt>
                <c:pt idx="2603">
                  <c:v>1456703953384400</c:v>
                </c:pt>
                <c:pt idx="2604">
                  <c:v>1456703953393370</c:v>
                </c:pt>
                <c:pt idx="2605">
                  <c:v>1456703953393370</c:v>
                </c:pt>
                <c:pt idx="2606">
                  <c:v>1456703953408150</c:v>
                </c:pt>
                <c:pt idx="2607">
                  <c:v>1456703953408150</c:v>
                </c:pt>
                <c:pt idx="2608">
                  <c:v>1456703953410140</c:v>
                </c:pt>
                <c:pt idx="2609">
                  <c:v>1456703953410140</c:v>
                </c:pt>
                <c:pt idx="2610">
                  <c:v>1456703953421360</c:v>
                </c:pt>
                <c:pt idx="2611">
                  <c:v>1456703953421360</c:v>
                </c:pt>
                <c:pt idx="2612">
                  <c:v>1456703953431140</c:v>
                </c:pt>
                <c:pt idx="2613">
                  <c:v>1456703953431140</c:v>
                </c:pt>
                <c:pt idx="2614">
                  <c:v>1456703953444360</c:v>
                </c:pt>
                <c:pt idx="2615">
                  <c:v>1456703953444360</c:v>
                </c:pt>
                <c:pt idx="2616">
                  <c:v>1456703953452580</c:v>
                </c:pt>
                <c:pt idx="2617">
                  <c:v>1456703953452580</c:v>
                </c:pt>
                <c:pt idx="2618">
                  <c:v>1456703953467580</c:v>
                </c:pt>
                <c:pt idx="2619">
                  <c:v>1456703953467580</c:v>
                </c:pt>
                <c:pt idx="2620">
                  <c:v>1456703953474580</c:v>
                </c:pt>
                <c:pt idx="2621">
                  <c:v>1456703953474580</c:v>
                </c:pt>
                <c:pt idx="2622">
                  <c:v>1456703953481690</c:v>
                </c:pt>
                <c:pt idx="2623">
                  <c:v>1456703953481690</c:v>
                </c:pt>
                <c:pt idx="2624">
                  <c:v>1456703953496580</c:v>
                </c:pt>
                <c:pt idx="2625">
                  <c:v>1456703953496580</c:v>
                </c:pt>
                <c:pt idx="2626">
                  <c:v>1456703953504760</c:v>
                </c:pt>
                <c:pt idx="2627">
                  <c:v>1456703953504760</c:v>
                </c:pt>
                <c:pt idx="2628">
                  <c:v>1456703953513580</c:v>
                </c:pt>
                <c:pt idx="2629">
                  <c:v>1456703953513580</c:v>
                </c:pt>
                <c:pt idx="2630">
                  <c:v>1456703953527760</c:v>
                </c:pt>
                <c:pt idx="2631">
                  <c:v>1456703953527760</c:v>
                </c:pt>
                <c:pt idx="2632">
                  <c:v>1456703953534530</c:v>
                </c:pt>
                <c:pt idx="2633">
                  <c:v>1456703953534530</c:v>
                </c:pt>
                <c:pt idx="2634">
                  <c:v>1456703953550520</c:v>
                </c:pt>
                <c:pt idx="2635">
                  <c:v>1456703953550520</c:v>
                </c:pt>
                <c:pt idx="2636">
                  <c:v>1456703953552520</c:v>
                </c:pt>
                <c:pt idx="2637">
                  <c:v>1456703953552520</c:v>
                </c:pt>
                <c:pt idx="2638">
                  <c:v>1456703953564520</c:v>
                </c:pt>
                <c:pt idx="2639">
                  <c:v>1456703953564520</c:v>
                </c:pt>
                <c:pt idx="2640">
                  <c:v>1456703953573520</c:v>
                </c:pt>
                <c:pt idx="2641">
                  <c:v>1456703953573520</c:v>
                </c:pt>
                <c:pt idx="2642">
                  <c:v>1456703953587520</c:v>
                </c:pt>
                <c:pt idx="2643">
                  <c:v>1456703953587520</c:v>
                </c:pt>
                <c:pt idx="2644">
                  <c:v>1456703953594750</c:v>
                </c:pt>
                <c:pt idx="2645">
                  <c:v>1456703953594750</c:v>
                </c:pt>
                <c:pt idx="2646">
                  <c:v>1456703953601730</c:v>
                </c:pt>
                <c:pt idx="2647">
                  <c:v>1456703953601730</c:v>
                </c:pt>
                <c:pt idx="2648">
                  <c:v>1456703953611720</c:v>
                </c:pt>
                <c:pt idx="2649">
                  <c:v>1456703953611720</c:v>
                </c:pt>
                <c:pt idx="2650">
                  <c:v>1456703953624820</c:v>
                </c:pt>
                <c:pt idx="2651">
                  <c:v>1456703953624820</c:v>
                </c:pt>
                <c:pt idx="2652">
                  <c:v>1456703953641530</c:v>
                </c:pt>
                <c:pt idx="2653">
                  <c:v>1456703953641530</c:v>
                </c:pt>
                <c:pt idx="2654">
                  <c:v>1456703953647530</c:v>
                </c:pt>
                <c:pt idx="2655">
                  <c:v>1456703953647530</c:v>
                </c:pt>
                <c:pt idx="2656">
                  <c:v>1456703953654550</c:v>
                </c:pt>
                <c:pt idx="2657">
                  <c:v>1456703953654550</c:v>
                </c:pt>
                <c:pt idx="2658">
                  <c:v>1456703953670550</c:v>
                </c:pt>
                <c:pt idx="2659">
                  <c:v>1456703953670550</c:v>
                </c:pt>
                <c:pt idx="2660">
                  <c:v>1456703953672540</c:v>
                </c:pt>
                <c:pt idx="2661">
                  <c:v>1456703953672540</c:v>
                </c:pt>
                <c:pt idx="2662">
                  <c:v>1456703953684750</c:v>
                </c:pt>
                <c:pt idx="2663">
                  <c:v>1456703953684750</c:v>
                </c:pt>
                <c:pt idx="2664">
                  <c:v>1456703953693690</c:v>
                </c:pt>
                <c:pt idx="2665">
                  <c:v>1456703953693690</c:v>
                </c:pt>
                <c:pt idx="2666">
                  <c:v>1456703953707690</c:v>
                </c:pt>
                <c:pt idx="2667">
                  <c:v>1456703953707690</c:v>
                </c:pt>
                <c:pt idx="2668">
                  <c:v>1456703953714540</c:v>
                </c:pt>
                <c:pt idx="2669">
                  <c:v>1456703953714540</c:v>
                </c:pt>
                <c:pt idx="2670">
                  <c:v>1456703953730540</c:v>
                </c:pt>
                <c:pt idx="2671">
                  <c:v>1456703953730540</c:v>
                </c:pt>
                <c:pt idx="2672">
                  <c:v>1456703953732540</c:v>
                </c:pt>
                <c:pt idx="2673">
                  <c:v>1456703953732540</c:v>
                </c:pt>
                <c:pt idx="2674">
                  <c:v>1456703953744700</c:v>
                </c:pt>
                <c:pt idx="2675">
                  <c:v>1456703953744700</c:v>
                </c:pt>
                <c:pt idx="2676">
                  <c:v>1456703953752770</c:v>
                </c:pt>
                <c:pt idx="2677">
                  <c:v>1456703953752770</c:v>
                </c:pt>
                <c:pt idx="2678">
                  <c:v>1456703953767770</c:v>
                </c:pt>
                <c:pt idx="2679">
                  <c:v>1456703953767770</c:v>
                </c:pt>
                <c:pt idx="2680">
                  <c:v>1456703953774770</c:v>
                </c:pt>
                <c:pt idx="2681">
                  <c:v>1456703953774770</c:v>
                </c:pt>
                <c:pt idx="2682">
                  <c:v>1456703953790770</c:v>
                </c:pt>
                <c:pt idx="2683">
                  <c:v>1456703953790770</c:v>
                </c:pt>
                <c:pt idx="2684">
                  <c:v>1456703953792770</c:v>
                </c:pt>
                <c:pt idx="2685">
                  <c:v>1456703953792770</c:v>
                </c:pt>
                <c:pt idx="2686">
                  <c:v>1456703953803780</c:v>
                </c:pt>
                <c:pt idx="2687">
                  <c:v>1456703953803780</c:v>
                </c:pt>
                <c:pt idx="2688">
                  <c:v>1456703953812770</c:v>
                </c:pt>
                <c:pt idx="2689">
                  <c:v>1456703953812770</c:v>
                </c:pt>
                <c:pt idx="2690">
                  <c:v>1456703953827770</c:v>
                </c:pt>
                <c:pt idx="2691">
                  <c:v>1456703953827770</c:v>
                </c:pt>
                <c:pt idx="2692">
                  <c:v>1456703953834700</c:v>
                </c:pt>
                <c:pt idx="2693">
                  <c:v>1456703953834700</c:v>
                </c:pt>
                <c:pt idx="2694">
                  <c:v>1456703953850710</c:v>
                </c:pt>
                <c:pt idx="2695">
                  <c:v>1456703953850710</c:v>
                </c:pt>
                <c:pt idx="2696">
                  <c:v>1456703953851710</c:v>
                </c:pt>
                <c:pt idx="2697">
                  <c:v>1456703953851710</c:v>
                </c:pt>
                <c:pt idx="2698">
                  <c:v>1456703953864710</c:v>
                </c:pt>
                <c:pt idx="2699">
                  <c:v>1456703953864710</c:v>
                </c:pt>
                <c:pt idx="2700">
                  <c:v>1456703953873710</c:v>
                </c:pt>
                <c:pt idx="2701">
                  <c:v>1456703953873710</c:v>
                </c:pt>
                <c:pt idx="2702">
                  <c:v>1456703953887750</c:v>
                </c:pt>
                <c:pt idx="2703">
                  <c:v>1456703953887750</c:v>
                </c:pt>
                <c:pt idx="2704">
                  <c:v>1456703953894790</c:v>
                </c:pt>
                <c:pt idx="2705">
                  <c:v>1456703953894790</c:v>
                </c:pt>
                <c:pt idx="2706">
                  <c:v>1456703953917720</c:v>
                </c:pt>
                <c:pt idx="2707">
                  <c:v>1456703953917720</c:v>
                </c:pt>
                <c:pt idx="2708">
                  <c:v>1456703953919720</c:v>
                </c:pt>
                <c:pt idx="2709">
                  <c:v>1456703953919720</c:v>
                </c:pt>
                <c:pt idx="2710">
                  <c:v>1456703953923720</c:v>
                </c:pt>
                <c:pt idx="2711">
                  <c:v>1456703953923720</c:v>
                </c:pt>
                <c:pt idx="2712">
                  <c:v>1456703953933220</c:v>
                </c:pt>
                <c:pt idx="2713">
                  <c:v>1456703953933220</c:v>
                </c:pt>
                <c:pt idx="2714">
                  <c:v>1456703953947230</c:v>
                </c:pt>
                <c:pt idx="2715">
                  <c:v>1456703953947230</c:v>
                </c:pt>
                <c:pt idx="2716">
                  <c:v>1456703953953740</c:v>
                </c:pt>
                <c:pt idx="2717">
                  <c:v>1456703953953740</c:v>
                </c:pt>
                <c:pt idx="2718">
                  <c:v>1456703953969740</c:v>
                </c:pt>
                <c:pt idx="2719">
                  <c:v>1456703953969740</c:v>
                </c:pt>
                <c:pt idx="2720">
                  <c:v>1456703953971740</c:v>
                </c:pt>
                <c:pt idx="2721">
                  <c:v>1456703953971740</c:v>
                </c:pt>
                <c:pt idx="2722">
                  <c:v>1456703953983740</c:v>
                </c:pt>
                <c:pt idx="2723">
                  <c:v>1456703953983740</c:v>
                </c:pt>
                <c:pt idx="2724">
                  <c:v>1456703953992740</c:v>
                </c:pt>
                <c:pt idx="2725">
                  <c:v>1456703953992740</c:v>
                </c:pt>
                <c:pt idx="2726">
                  <c:v>1456703954006740</c:v>
                </c:pt>
                <c:pt idx="2727">
                  <c:v>1456703954006740</c:v>
                </c:pt>
                <c:pt idx="2728">
                  <c:v>1456703954013740</c:v>
                </c:pt>
                <c:pt idx="2729">
                  <c:v>1456703954013740</c:v>
                </c:pt>
                <c:pt idx="2730">
                  <c:v>1456703954029740</c:v>
                </c:pt>
                <c:pt idx="2731">
                  <c:v>1456703954029740</c:v>
                </c:pt>
                <c:pt idx="2732">
                  <c:v>1456703954031740</c:v>
                </c:pt>
                <c:pt idx="2733">
                  <c:v>1456703954031740</c:v>
                </c:pt>
                <c:pt idx="2734">
                  <c:v>1456703954053060</c:v>
                </c:pt>
                <c:pt idx="2735">
                  <c:v>1456703954053060</c:v>
                </c:pt>
                <c:pt idx="2736">
                  <c:v>1456703954054760</c:v>
                </c:pt>
                <c:pt idx="2737">
                  <c:v>1456703954054760</c:v>
                </c:pt>
                <c:pt idx="2738">
                  <c:v>1456703954067810</c:v>
                </c:pt>
                <c:pt idx="2739">
                  <c:v>1456703954067810</c:v>
                </c:pt>
                <c:pt idx="2740">
                  <c:v>1456703954073760</c:v>
                </c:pt>
                <c:pt idx="2741">
                  <c:v>1456703954073760</c:v>
                </c:pt>
                <c:pt idx="2742">
                  <c:v>1456703954089760</c:v>
                </c:pt>
                <c:pt idx="2743">
                  <c:v>1456703954089760</c:v>
                </c:pt>
                <c:pt idx="2744">
                  <c:v>1456703954091760</c:v>
                </c:pt>
                <c:pt idx="2745">
                  <c:v>1456703954091760</c:v>
                </c:pt>
                <c:pt idx="2746">
                  <c:v>1456703954103770</c:v>
                </c:pt>
                <c:pt idx="2747">
                  <c:v>1456703954103770</c:v>
                </c:pt>
                <c:pt idx="2748">
                  <c:v>1456703954112770</c:v>
                </c:pt>
                <c:pt idx="2749">
                  <c:v>1456703954112770</c:v>
                </c:pt>
                <c:pt idx="2750">
                  <c:v>1456703954127760</c:v>
                </c:pt>
                <c:pt idx="2751">
                  <c:v>1456703954127760</c:v>
                </c:pt>
                <c:pt idx="2752">
                  <c:v>1456703954134850</c:v>
                </c:pt>
                <c:pt idx="2753">
                  <c:v>1456703954134850</c:v>
                </c:pt>
                <c:pt idx="2754">
                  <c:v>1456703954150070</c:v>
                </c:pt>
                <c:pt idx="2755">
                  <c:v>1456703954150070</c:v>
                </c:pt>
                <c:pt idx="2756">
                  <c:v>1456703954152100</c:v>
                </c:pt>
                <c:pt idx="2757">
                  <c:v>1456703954152100</c:v>
                </c:pt>
                <c:pt idx="2758">
                  <c:v>1456703954164180</c:v>
                </c:pt>
                <c:pt idx="2759">
                  <c:v>1456703954164180</c:v>
                </c:pt>
                <c:pt idx="2760">
                  <c:v>1456703954173070</c:v>
                </c:pt>
                <c:pt idx="2761">
                  <c:v>1456703954173070</c:v>
                </c:pt>
                <c:pt idx="2762">
                  <c:v>1456703954186280</c:v>
                </c:pt>
                <c:pt idx="2763">
                  <c:v>1456703954186280</c:v>
                </c:pt>
                <c:pt idx="2764">
                  <c:v>1456703954196070</c:v>
                </c:pt>
                <c:pt idx="2765">
                  <c:v>1456703954196070</c:v>
                </c:pt>
                <c:pt idx="2766">
                  <c:v>1456703954210070</c:v>
                </c:pt>
                <c:pt idx="2767">
                  <c:v>1456703954210070</c:v>
                </c:pt>
                <c:pt idx="2768">
                  <c:v>1456703954212070</c:v>
                </c:pt>
                <c:pt idx="2769">
                  <c:v>1456703954212070</c:v>
                </c:pt>
                <c:pt idx="2770">
                  <c:v>1456703954224080</c:v>
                </c:pt>
                <c:pt idx="2771">
                  <c:v>1456703954224080</c:v>
                </c:pt>
                <c:pt idx="2772">
                  <c:v>1456703954233580</c:v>
                </c:pt>
                <c:pt idx="2773">
                  <c:v>1456703954233580</c:v>
                </c:pt>
                <c:pt idx="2774">
                  <c:v>1456703954246580</c:v>
                </c:pt>
                <c:pt idx="2775">
                  <c:v>1456703954246580</c:v>
                </c:pt>
                <c:pt idx="2776">
                  <c:v>1456703954256090</c:v>
                </c:pt>
                <c:pt idx="2777">
                  <c:v>1456703954256090</c:v>
                </c:pt>
                <c:pt idx="2778">
                  <c:v>1456703954270100</c:v>
                </c:pt>
                <c:pt idx="2779">
                  <c:v>1456703954270100</c:v>
                </c:pt>
                <c:pt idx="2780">
                  <c:v>1456703954272090</c:v>
                </c:pt>
                <c:pt idx="2781">
                  <c:v>1456703954272090</c:v>
                </c:pt>
                <c:pt idx="2782">
                  <c:v>1456703954284130</c:v>
                </c:pt>
                <c:pt idx="2783">
                  <c:v>1456703954284130</c:v>
                </c:pt>
                <c:pt idx="2784">
                  <c:v>1456703954293090</c:v>
                </c:pt>
                <c:pt idx="2785">
                  <c:v>1456703954293090</c:v>
                </c:pt>
                <c:pt idx="2786">
                  <c:v>1456703954306300</c:v>
                </c:pt>
                <c:pt idx="2787">
                  <c:v>1456703954306300</c:v>
                </c:pt>
                <c:pt idx="2788">
                  <c:v>1456703954316090</c:v>
                </c:pt>
                <c:pt idx="2789">
                  <c:v>1456703954316090</c:v>
                </c:pt>
                <c:pt idx="2790">
                  <c:v>1456703954330100</c:v>
                </c:pt>
                <c:pt idx="2791">
                  <c:v>1456703954330100</c:v>
                </c:pt>
                <c:pt idx="2792">
                  <c:v>1456703954332090</c:v>
                </c:pt>
                <c:pt idx="2793">
                  <c:v>1456703954332090</c:v>
                </c:pt>
                <c:pt idx="2794">
                  <c:v>1456703954344110</c:v>
                </c:pt>
                <c:pt idx="2795">
                  <c:v>1456703954344110</c:v>
                </c:pt>
                <c:pt idx="2796">
                  <c:v>1456703954361110</c:v>
                </c:pt>
                <c:pt idx="2797">
                  <c:v>1456703954361110</c:v>
                </c:pt>
                <c:pt idx="2798">
                  <c:v>1456703954366400</c:v>
                </c:pt>
                <c:pt idx="2799">
                  <c:v>1456703954366400</c:v>
                </c:pt>
                <c:pt idx="2800">
                  <c:v>1456703954376120</c:v>
                </c:pt>
                <c:pt idx="2801">
                  <c:v>1456703954376120</c:v>
                </c:pt>
                <c:pt idx="2802">
                  <c:v>1456703954390450</c:v>
                </c:pt>
                <c:pt idx="2803">
                  <c:v>1456703954390450</c:v>
                </c:pt>
                <c:pt idx="2804">
                  <c:v>1456703954396120</c:v>
                </c:pt>
                <c:pt idx="2805">
                  <c:v>1456703954396120</c:v>
                </c:pt>
                <c:pt idx="2806">
                  <c:v>1456703954404450</c:v>
                </c:pt>
                <c:pt idx="2807">
                  <c:v>1456703954404450</c:v>
                </c:pt>
                <c:pt idx="2808">
                  <c:v>1456703954413130</c:v>
                </c:pt>
                <c:pt idx="2809">
                  <c:v>1456703954413130</c:v>
                </c:pt>
                <c:pt idx="2810">
                  <c:v>1456703954426400</c:v>
                </c:pt>
                <c:pt idx="2811">
                  <c:v>1456703954426400</c:v>
                </c:pt>
                <c:pt idx="2812">
                  <c:v>1456703954436470</c:v>
                </c:pt>
                <c:pt idx="2813">
                  <c:v>1456703954436470</c:v>
                </c:pt>
                <c:pt idx="2814">
                  <c:v>1456703954449980</c:v>
                </c:pt>
                <c:pt idx="2815">
                  <c:v>1456703954449980</c:v>
                </c:pt>
                <c:pt idx="2816">
                  <c:v>1456703954455990</c:v>
                </c:pt>
                <c:pt idx="2817">
                  <c:v>1456703954455990</c:v>
                </c:pt>
                <c:pt idx="2818">
                  <c:v>1456703954473240</c:v>
                </c:pt>
                <c:pt idx="2819">
                  <c:v>1456703954473240</c:v>
                </c:pt>
                <c:pt idx="2820">
                  <c:v>1456703954474980</c:v>
                </c:pt>
                <c:pt idx="2821">
                  <c:v>1456703954474980</c:v>
                </c:pt>
                <c:pt idx="2822">
                  <c:v>1456703954486200</c:v>
                </c:pt>
                <c:pt idx="2823">
                  <c:v>1456703954486200</c:v>
                </c:pt>
                <c:pt idx="2824">
                  <c:v>1456703954495980</c:v>
                </c:pt>
                <c:pt idx="2825">
                  <c:v>1456703954495980</c:v>
                </c:pt>
                <c:pt idx="2826">
                  <c:v>1456703954509980</c:v>
                </c:pt>
                <c:pt idx="2827">
                  <c:v>1456703954509980</c:v>
                </c:pt>
                <c:pt idx="2828">
                  <c:v>1456703954515980</c:v>
                </c:pt>
                <c:pt idx="2829">
                  <c:v>1456703954515980</c:v>
                </c:pt>
                <c:pt idx="2830">
                  <c:v>1456703954524020</c:v>
                </c:pt>
                <c:pt idx="2831">
                  <c:v>1456703954524020</c:v>
                </c:pt>
                <c:pt idx="2832">
                  <c:v>1456703954533490</c:v>
                </c:pt>
                <c:pt idx="2833">
                  <c:v>1456703954533490</c:v>
                </c:pt>
                <c:pt idx="2834">
                  <c:v>1456703954546490</c:v>
                </c:pt>
                <c:pt idx="2835">
                  <c:v>1456703954546490</c:v>
                </c:pt>
                <c:pt idx="2836">
                  <c:v>1456703954556000</c:v>
                </c:pt>
                <c:pt idx="2837">
                  <c:v>1456703954556000</c:v>
                </c:pt>
                <c:pt idx="2838">
                  <c:v>1456703954570000</c:v>
                </c:pt>
                <c:pt idx="2839">
                  <c:v>1456703954570000</c:v>
                </c:pt>
                <c:pt idx="2840">
                  <c:v>1456703954576000</c:v>
                </c:pt>
                <c:pt idx="2841">
                  <c:v>1456703954576000</c:v>
                </c:pt>
                <c:pt idx="2842">
                  <c:v>1456703954593030</c:v>
                </c:pt>
                <c:pt idx="2843">
                  <c:v>1456703954593030</c:v>
                </c:pt>
                <c:pt idx="2844">
                  <c:v>1456703954595030</c:v>
                </c:pt>
                <c:pt idx="2845">
                  <c:v>1456703954595030</c:v>
                </c:pt>
                <c:pt idx="2846">
                  <c:v>1456703954606000</c:v>
                </c:pt>
                <c:pt idx="2847">
                  <c:v>1456703954606000</c:v>
                </c:pt>
                <c:pt idx="2848">
                  <c:v>1456703954616000</c:v>
                </c:pt>
                <c:pt idx="2849">
                  <c:v>1456703954616000</c:v>
                </c:pt>
                <c:pt idx="2850">
                  <c:v>1456703954630000</c:v>
                </c:pt>
                <c:pt idx="2851">
                  <c:v>1456703954630000</c:v>
                </c:pt>
                <c:pt idx="2852">
                  <c:v>1456703954636220</c:v>
                </c:pt>
                <c:pt idx="2853">
                  <c:v>1456703954636220</c:v>
                </c:pt>
                <c:pt idx="2854">
                  <c:v>1456703954653220</c:v>
                </c:pt>
                <c:pt idx="2855">
                  <c:v>1456703954653220</c:v>
                </c:pt>
                <c:pt idx="2856">
                  <c:v>1456703954655220</c:v>
                </c:pt>
                <c:pt idx="2857">
                  <c:v>1456703954655220</c:v>
                </c:pt>
                <c:pt idx="2858">
                  <c:v>1456703954666420</c:v>
                </c:pt>
                <c:pt idx="2859">
                  <c:v>1456703954666420</c:v>
                </c:pt>
                <c:pt idx="2860">
                  <c:v>1456703954676460</c:v>
                </c:pt>
                <c:pt idx="2861">
                  <c:v>1456703954676460</c:v>
                </c:pt>
                <c:pt idx="2862">
                  <c:v>1456703954690500</c:v>
                </c:pt>
                <c:pt idx="2863">
                  <c:v>1456703954690500</c:v>
                </c:pt>
                <c:pt idx="2864">
                  <c:v>1456703954696220</c:v>
                </c:pt>
                <c:pt idx="2865">
                  <c:v>1456703954696220</c:v>
                </c:pt>
                <c:pt idx="2866">
                  <c:v>1456703954713230</c:v>
                </c:pt>
                <c:pt idx="2867">
                  <c:v>1456703954713230</c:v>
                </c:pt>
                <c:pt idx="2868">
                  <c:v>1456703954715230</c:v>
                </c:pt>
                <c:pt idx="2869">
                  <c:v>1456703954715230</c:v>
                </c:pt>
                <c:pt idx="2870">
                  <c:v>1456703954726510</c:v>
                </c:pt>
                <c:pt idx="2871">
                  <c:v>1456703954726510</c:v>
                </c:pt>
                <c:pt idx="2872">
                  <c:v>1456703954736520</c:v>
                </c:pt>
                <c:pt idx="2873">
                  <c:v>1456703954736520</c:v>
                </c:pt>
                <c:pt idx="2874">
                  <c:v>1456703954750540</c:v>
                </c:pt>
                <c:pt idx="2875">
                  <c:v>1456703954750540</c:v>
                </c:pt>
                <c:pt idx="2876">
                  <c:v>1456703954756540</c:v>
                </c:pt>
                <c:pt idx="2877">
                  <c:v>1456703954756540</c:v>
                </c:pt>
                <c:pt idx="2878">
                  <c:v>1456703954773790</c:v>
                </c:pt>
                <c:pt idx="2879">
                  <c:v>1456703954773790</c:v>
                </c:pt>
                <c:pt idx="2880">
                  <c:v>1456703954775540</c:v>
                </c:pt>
                <c:pt idx="2881">
                  <c:v>1456703954775540</c:v>
                </c:pt>
                <c:pt idx="2882">
                  <c:v>1456703954786540</c:v>
                </c:pt>
                <c:pt idx="2883">
                  <c:v>1456703954786540</c:v>
                </c:pt>
                <c:pt idx="2884">
                  <c:v>1456703954795790</c:v>
                </c:pt>
                <c:pt idx="2885">
                  <c:v>1456703954795790</c:v>
                </c:pt>
                <c:pt idx="2886">
                  <c:v>1456703954810760</c:v>
                </c:pt>
                <c:pt idx="2887">
                  <c:v>1456703954810760</c:v>
                </c:pt>
                <c:pt idx="2888">
                  <c:v>1456703954816540</c:v>
                </c:pt>
                <c:pt idx="2889">
                  <c:v>1456703954816540</c:v>
                </c:pt>
                <c:pt idx="2890">
                  <c:v>1456703954833790</c:v>
                </c:pt>
                <c:pt idx="2891">
                  <c:v>1456703954833790</c:v>
                </c:pt>
                <c:pt idx="2892">
                  <c:v>1456703954835300</c:v>
                </c:pt>
                <c:pt idx="2893">
                  <c:v>1456703954835300</c:v>
                </c:pt>
                <c:pt idx="2894">
                  <c:v>1456703954846300</c:v>
                </c:pt>
                <c:pt idx="2895">
                  <c:v>1456703954846300</c:v>
                </c:pt>
                <c:pt idx="2896">
                  <c:v>1456703954856170</c:v>
                </c:pt>
                <c:pt idx="2897">
                  <c:v>1456703954856170</c:v>
                </c:pt>
                <c:pt idx="2898">
                  <c:v>1456703954870210</c:v>
                </c:pt>
                <c:pt idx="2899">
                  <c:v>1456703954870210</c:v>
                </c:pt>
                <c:pt idx="2900">
                  <c:v>1456703954876460</c:v>
                </c:pt>
                <c:pt idx="2901">
                  <c:v>1456703954876460</c:v>
                </c:pt>
                <c:pt idx="2902">
                  <c:v>1456703954893540</c:v>
                </c:pt>
                <c:pt idx="2903">
                  <c:v>1456703954893540</c:v>
                </c:pt>
                <c:pt idx="2904">
                  <c:v>1456703954895180</c:v>
                </c:pt>
                <c:pt idx="2905">
                  <c:v>1456703954895180</c:v>
                </c:pt>
                <c:pt idx="2906">
                  <c:v>1456703954906460</c:v>
                </c:pt>
                <c:pt idx="2907">
                  <c:v>1456703954906460</c:v>
                </c:pt>
                <c:pt idx="2908">
                  <c:v>1456703954916180</c:v>
                </c:pt>
                <c:pt idx="2909">
                  <c:v>1456703954916180</c:v>
                </c:pt>
                <c:pt idx="2910">
                  <c:v>1456703954930180</c:v>
                </c:pt>
                <c:pt idx="2911">
                  <c:v>1456703954930180</c:v>
                </c:pt>
                <c:pt idx="2912">
                  <c:v>1456703954936690</c:v>
                </c:pt>
                <c:pt idx="2913">
                  <c:v>1456703954936690</c:v>
                </c:pt>
                <c:pt idx="2914">
                  <c:v>1456703954953550</c:v>
                </c:pt>
                <c:pt idx="2915">
                  <c:v>1456703954953550</c:v>
                </c:pt>
                <c:pt idx="2916">
                  <c:v>1456703954955220</c:v>
                </c:pt>
                <c:pt idx="2917">
                  <c:v>1456703954955220</c:v>
                </c:pt>
                <c:pt idx="2918">
                  <c:v>1456703954966220</c:v>
                </c:pt>
                <c:pt idx="2919">
                  <c:v>1456703954966220</c:v>
                </c:pt>
                <c:pt idx="2920">
                  <c:v>1456703954976220</c:v>
                </c:pt>
                <c:pt idx="2921">
                  <c:v>1456703954976220</c:v>
                </c:pt>
                <c:pt idx="2922">
                  <c:v>1456703954990510</c:v>
                </c:pt>
                <c:pt idx="2923">
                  <c:v>1456703954990510</c:v>
                </c:pt>
                <c:pt idx="2924">
                  <c:v>1456703954996220</c:v>
                </c:pt>
                <c:pt idx="2925">
                  <c:v>1456703954996220</c:v>
                </c:pt>
                <c:pt idx="2926">
                  <c:v>1456703955013220</c:v>
                </c:pt>
                <c:pt idx="2927">
                  <c:v>1456703955013220</c:v>
                </c:pt>
                <c:pt idx="2928">
                  <c:v>1456703955015220</c:v>
                </c:pt>
                <c:pt idx="2929">
                  <c:v>1456703955015220</c:v>
                </c:pt>
                <c:pt idx="2930">
                  <c:v>1456703955026440</c:v>
                </c:pt>
                <c:pt idx="2931">
                  <c:v>1456703955026440</c:v>
                </c:pt>
                <c:pt idx="2932">
                  <c:v>1456703955036510</c:v>
                </c:pt>
                <c:pt idx="2933">
                  <c:v>1456703955036510</c:v>
                </c:pt>
                <c:pt idx="2934">
                  <c:v>1456703955050020</c:v>
                </c:pt>
                <c:pt idx="2935">
                  <c:v>1456703955050020</c:v>
                </c:pt>
                <c:pt idx="2936">
                  <c:v>1456703955056020</c:v>
                </c:pt>
                <c:pt idx="2937">
                  <c:v>1456703955056020</c:v>
                </c:pt>
                <c:pt idx="2938">
                  <c:v>1456703955073060</c:v>
                </c:pt>
                <c:pt idx="2939">
                  <c:v>1456703955073060</c:v>
                </c:pt>
                <c:pt idx="2940">
                  <c:v>1456703955075030</c:v>
                </c:pt>
                <c:pt idx="2941">
                  <c:v>1456703955075030</c:v>
                </c:pt>
                <c:pt idx="2942">
                  <c:v>1456703955086030</c:v>
                </c:pt>
                <c:pt idx="2943">
                  <c:v>1456703955086030</c:v>
                </c:pt>
                <c:pt idx="2944">
                  <c:v>1456703955096020</c:v>
                </c:pt>
                <c:pt idx="2945">
                  <c:v>1456703955096020</c:v>
                </c:pt>
                <c:pt idx="2946">
                  <c:v>1456703955110290</c:v>
                </c:pt>
                <c:pt idx="2947">
                  <c:v>1456703955110290</c:v>
                </c:pt>
                <c:pt idx="2948">
                  <c:v>1456703955116250</c:v>
                </c:pt>
                <c:pt idx="2949">
                  <c:v>1456703955116250</c:v>
                </c:pt>
                <c:pt idx="2950">
                  <c:v>1456703955133290</c:v>
                </c:pt>
                <c:pt idx="2951">
                  <c:v>1456703955133290</c:v>
                </c:pt>
                <c:pt idx="2952">
                  <c:v>1456703955135640</c:v>
                </c:pt>
                <c:pt idx="2953">
                  <c:v>1456703955135640</c:v>
                </c:pt>
                <c:pt idx="2954">
                  <c:v>1456703955146530</c:v>
                </c:pt>
                <c:pt idx="2955">
                  <c:v>1456703955146530</c:v>
                </c:pt>
                <c:pt idx="2956">
                  <c:v>1456703955156480</c:v>
                </c:pt>
                <c:pt idx="2957">
                  <c:v>1456703955156480</c:v>
                </c:pt>
                <c:pt idx="2958">
                  <c:v>1456703955170560</c:v>
                </c:pt>
                <c:pt idx="2959">
                  <c:v>1456703955170560</c:v>
                </c:pt>
                <c:pt idx="2960">
                  <c:v>1456703955176470</c:v>
                </c:pt>
                <c:pt idx="2961">
                  <c:v>1456703955176470</c:v>
                </c:pt>
                <c:pt idx="2962">
                  <c:v>1456703955193550</c:v>
                </c:pt>
                <c:pt idx="2963">
                  <c:v>1456703955193550</c:v>
                </c:pt>
                <c:pt idx="2964">
                  <c:v>1456703955195530</c:v>
                </c:pt>
                <c:pt idx="2965">
                  <c:v>1456703955195530</c:v>
                </c:pt>
                <c:pt idx="2966">
                  <c:v>1456703955206270</c:v>
                </c:pt>
                <c:pt idx="2967">
                  <c:v>1456703955206270</c:v>
                </c:pt>
                <c:pt idx="2968">
                  <c:v>1456703955216260</c:v>
                </c:pt>
                <c:pt idx="2969">
                  <c:v>1456703955216260</c:v>
                </c:pt>
                <c:pt idx="2970">
                  <c:v>1456703955230260</c:v>
                </c:pt>
                <c:pt idx="2971">
                  <c:v>1456703955230260</c:v>
                </c:pt>
                <c:pt idx="2972">
                  <c:v>1456703955237640</c:v>
                </c:pt>
                <c:pt idx="2973">
                  <c:v>1456703955237640</c:v>
                </c:pt>
                <c:pt idx="2974">
                  <c:v>1456703955252710</c:v>
                </c:pt>
                <c:pt idx="2975">
                  <c:v>1456703955252710</c:v>
                </c:pt>
                <c:pt idx="2976">
                  <c:v>1456703955254710</c:v>
                </c:pt>
                <c:pt idx="2977">
                  <c:v>1456703955254710</c:v>
                </c:pt>
                <c:pt idx="2978">
                  <c:v>1456703955266710</c:v>
                </c:pt>
                <c:pt idx="2979">
                  <c:v>1456703955266710</c:v>
                </c:pt>
                <c:pt idx="2980">
                  <c:v>1456703955276710</c:v>
                </c:pt>
                <c:pt idx="2981">
                  <c:v>1456703955276710</c:v>
                </c:pt>
                <c:pt idx="2982">
                  <c:v>1456703955290710</c:v>
                </c:pt>
                <c:pt idx="2983">
                  <c:v>1456703955290710</c:v>
                </c:pt>
                <c:pt idx="2984">
                  <c:v>1456703955304770</c:v>
                </c:pt>
                <c:pt idx="2985">
                  <c:v>1456703955304770</c:v>
                </c:pt>
                <c:pt idx="2986">
                  <c:v>1456703955313710</c:v>
                </c:pt>
                <c:pt idx="2987">
                  <c:v>1456703955313710</c:v>
                </c:pt>
                <c:pt idx="2988">
                  <c:v>1456703955314710</c:v>
                </c:pt>
                <c:pt idx="2989">
                  <c:v>1456703955314710</c:v>
                </c:pt>
                <c:pt idx="2990">
                  <c:v>1456703955327740</c:v>
                </c:pt>
                <c:pt idx="2991">
                  <c:v>1456703955327740</c:v>
                </c:pt>
                <c:pt idx="2992">
                  <c:v>1456703955336270</c:v>
                </c:pt>
                <c:pt idx="2993">
                  <c:v>1456703955336270</c:v>
                </c:pt>
                <c:pt idx="2994">
                  <c:v>1456703955350230</c:v>
                </c:pt>
                <c:pt idx="2995">
                  <c:v>1456703955350230</c:v>
                </c:pt>
                <c:pt idx="2996">
                  <c:v>1456703955357280</c:v>
                </c:pt>
                <c:pt idx="2997">
                  <c:v>1456703955357280</c:v>
                </c:pt>
                <c:pt idx="2998">
                  <c:v>1456703955372280</c:v>
                </c:pt>
                <c:pt idx="2999">
                  <c:v>1456703955372280</c:v>
                </c:pt>
                <c:pt idx="3000">
                  <c:v>1456703955379240</c:v>
                </c:pt>
                <c:pt idx="3001">
                  <c:v>1456703955379240</c:v>
                </c:pt>
                <c:pt idx="3002">
                  <c:v>1456703955386520</c:v>
                </c:pt>
                <c:pt idx="3003">
                  <c:v>1456703955386520</c:v>
                </c:pt>
                <c:pt idx="3004">
                  <c:v>1456703955396240</c:v>
                </c:pt>
                <c:pt idx="3005">
                  <c:v>1456703955396240</c:v>
                </c:pt>
                <c:pt idx="3006">
                  <c:v>1456703955410580</c:v>
                </c:pt>
                <c:pt idx="3007">
                  <c:v>1456703955410580</c:v>
                </c:pt>
                <c:pt idx="3008">
                  <c:v>1456703955417610</c:v>
                </c:pt>
                <c:pt idx="3009">
                  <c:v>1456703955417610</c:v>
                </c:pt>
                <c:pt idx="3010">
                  <c:v>1456703955432590</c:v>
                </c:pt>
                <c:pt idx="3011">
                  <c:v>1456703955432590</c:v>
                </c:pt>
                <c:pt idx="3012">
                  <c:v>1456703955439540</c:v>
                </c:pt>
                <c:pt idx="3013">
                  <c:v>1456703955439540</c:v>
                </c:pt>
                <c:pt idx="3014">
                  <c:v>1456703955446540</c:v>
                </c:pt>
                <c:pt idx="3015">
                  <c:v>1456703955446540</c:v>
                </c:pt>
                <c:pt idx="3016">
                  <c:v>1456703955455770</c:v>
                </c:pt>
                <c:pt idx="3017">
                  <c:v>1456703955455770</c:v>
                </c:pt>
                <c:pt idx="3018">
                  <c:v>1456703955470730</c:v>
                </c:pt>
                <c:pt idx="3019">
                  <c:v>1456703955470730</c:v>
                </c:pt>
                <c:pt idx="3020">
                  <c:v>1456703955477550</c:v>
                </c:pt>
                <c:pt idx="3021">
                  <c:v>1456703955477550</c:v>
                </c:pt>
                <c:pt idx="3022">
                  <c:v>1456703955492550</c:v>
                </c:pt>
                <c:pt idx="3023">
                  <c:v>1456703955492550</c:v>
                </c:pt>
                <c:pt idx="3024">
                  <c:v>1456703955499550</c:v>
                </c:pt>
                <c:pt idx="3025">
                  <c:v>1456703955499550</c:v>
                </c:pt>
                <c:pt idx="3026">
                  <c:v>1456703955506550</c:v>
                </c:pt>
                <c:pt idx="3027">
                  <c:v>1456703955506550</c:v>
                </c:pt>
                <c:pt idx="3028">
                  <c:v>1456703955515700</c:v>
                </c:pt>
                <c:pt idx="3029">
                  <c:v>1456703955515700</c:v>
                </c:pt>
                <c:pt idx="3030">
                  <c:v>1456703955528760</c:v>
                </c:pt>
                <c:pt idx="3031">
                  <c:v>1456703955528760</c:v>
                </c:pt>
                <c:pt idx="3032">
                  <c:v>1456703955538280</c:v>
                </c:pt>
                <c:pt idx="3033">
                  <c:v>1456703955538280</c:v>
                </c:pt>
                <c:pt idx="3034">
                  <c:v>1456703955551790</c:v>
                </c:pt>
                <c:pt idx="3035">
                  <c:v>1456703955551790</c:v>
                </c:pt>
                <c:pt idx="3036">
                  <c:v>1456703955558790</c:v>
                </c:pt>
                <c:pt idx="3037">
                  <c:v>1456703955558790</c:v>
                </c:pt>
                <c:pt idx="3038">
                  <c:v>1456703955575000</c:v>
                </c:pt>
                <c:pt idx="3039">
                  <c:v>1456703955575000</c:v>
                </c:pt>
                <c:pt idx="3040">
                  <c:v>1456703955576790</c:v>
                </c:pt>
                <c:pt idx="3041">
                  <c:v>1456703955576790</c:v>
                </c:pt>
                <c:pt idx="3042">
                  <c:v>1456703955589000</c:v>
                </c:pt>
                <c:pt idx="3043">
                  <c:v>1456703955589000</c:v>
                </c:pt>
                <c:pt idx="3044">
                  <c:v>1456703955597790</c:v>
                </c:pt>
                <c:pt idx="3045">
                  <c:v>1456703955597790</c:v>
                </c:pt>
                <c:pt idx="3046">
                  <c:v>1456703955612790</c:v>
                </c:pt>
                <c:pt idx="3047">
                  <c:v>1456703955612790</c:v>
                </c:pt>
                <c:pt idx="3048">
                  <c:v>1456703955618980</c:v>
                </c:pt>
                <c:pt idx="3049">
                  <c:v>1456703955618980</c:v>
                </c:pt>
                <c:pt idx="3050">
                  <c:v>1456703955636570</c:v>
                </c:pt>
                <c:pt idx="3051">
                  <c:v>1456703955636570</c:v>
                </c:pt>
                <c:pt idx="3052">
                  <c:v>1456703955642660</c:v>
                </c:pt>
                <c:pt idx="3053">
                  <c:v>1456703955642660</c:v>
                </c:pt>
                <c:pt idx="3054">
                  <c:v>1456703955649660</c:v>
                </c:pt>
                <c:pt idx="3055">
                  <c:v>1456703955649660</c:v>
                </c:pt>
                <c:pt idx="3056">
                  <c:v>1456703955657900</c:v>
                </c:pt>
                <c:pt idx="3057">
                  <c:v>1456703955657900</c:v>
                </c:pt>
                <c:pt idx="3058">
                  <c:v>1456703955672110</c:v>
                </c:pt>
                <c:pt idx="3059">
                  <c:v>1456703955672110</c:v>
                </c:pt>
                <c:pt idx="3060">
                  <c:v>1456703955679130</c:v>
                </c:pt>
                <c:pt idx="3061">
                  <c:v>1456703955679130</c:v>
                </c:pt>
                <c:pt idx="3062">
                  <c:v>1456703955695120</c:v>
                </c:pt>
                <c:pt idx="3063">
                  <c:v>1456703955695120</c:v>
                </c:pt>
                <c:pt idx="3064">
                  <c:v>1456703955696900</c:v>
                </c:pt>
                <c:pt idx="3065">
                  <c:v>1456703955696900</c:v>
                </c:pt>
                <c:pt idx="3066">
                  <c:v>1456703955709140</c:v>
                </c:pt>
                <c:pt idx="3067">
                  <c:v>1456703955709140</c:v>
                </c:pt>
                <c:pt idx="3068">
                  <c:v>1456703955717910</c:v>
                </c:pt>
                <c:pt idx="3069">
                  <c:v>1456703955717910</c:v>
                </c:pt>
                <c:pt idx="3070">
                  <c:v>1456703955731920</c:v>
                </c:pt>
                <c:pt idx="3071">
                  <c:v>1456703955731920</c:v>
                </c:pt>
                <c:pt idx="3072">
                  <c:v>1456703955739430</c:v>
                </c:pt>
                <c:pt idx="3073">
                  <c:v>1456703955739430</c:v>
                </c:pt>
                <c:pt idx="3074">
                  <c:v>1456703955755010</c:v>
                </c:pt>
                <c:pt idx="3075">
                  <c:v>1456703955755010</c:v>
                </c:pt>
                <c:pt idx="3076">
                  <c:v>1456703955756730</c:v>
                </c:pt>
                <c:pt idx="3077">
                  <c:v>1456703955756730</c:v>
                </c:pt>
                <c:pt idx="3078">
                  <c:v>1456703955769730</c:v>
                </c:pt>
                <c:pt idx="3079">
                  <c:v>1456703955769730</c:v>
                </c:pt>
                <c:pt idx="3080">
                  <c:v>1456703955777730</c:v>
                </c:pt>
                <c:pt idx="3081">
                  <c:v>1456703955777730</c:v>
                </c:pt>
                <c:pt idx="3082">
                  <c:v>1456703955792730</c:v>
                </c:pt>
                <c:pt idx="3083">
                  <c:v>1456703955792730</c:v>
                </c:pt>
                <c:pt idx="3084">
                  <c:v>1456703955799730</c:v>
                </c:pt>
                <c:pt idx="3085">
                  <c:v>1456703955799730</c:v>
                </c:pt>
                <c:pt idx="3086">
                  <c:v>1456703955815730</c:v>
                </c:pt>
                <c:pt idx="3087">
                  <c:v>1456703955815730</c:v>
                </c:pt>
                <c:pt idx="3088">
                  <c:v>1456703955816730</c:v>
                </c:pt>
                <c:pt idx="3089">
                  <c:v>1456703955816730</c:v>
                </c:pt>
                <c:pt idx="3090">
                  <c:v>1456703955829020</c:v>
                </c:pt>
                <c:pt idx="3091">
                  <c:v>1456703955829020</c:v>
                </c:pt>
                <c:pt idx="3092">
                  <c:v>1456703955838020</c:v>
                </c:pt>
                <c:pt idx="3093">
                  <c:v>1456703955838020</c:v>
                </c:pt>
                <c:pt idx="3094">
                  <c:v>1456703955852040</c:v>
                </c:pt>
                <c:pt idx="3095">
                  <c:v>1456703955852040</c:v>
                </c:pt>
                <c:pt idx="3096">
                  <c:v>1456703955861030</c:v>
                </c:pt>
                <c:pt idx="3097">
                  <c:v>1456703955861030</c:v>
                </c:pt>
                <c:pt idx="3098">
                  <c:v>1456703955875320</c:v>
                </c:pt>
                <c:pt idx="3099">
                  <c:v>1456703955875320</c:v>
                </c:pt>
                <c:pt idx="3100">
                  <c:v>1456703955877040</c:v>
                </c:pt>
                <c:pt idx="3101">
                  <c:v>1456703955877040</c:v>
                </c:pt>
                <c:pt idx="3102">
                  <c:v>1456703955889370</c:v>
                </c:pt>
                <c:pt idx="3103">
                  <c:v>1456703955889370</c:v>
                </c:pt>
                <c:pt idx="3104">
                  <c:v>1456703955904360</c:v>
                </c:pt>
                <c:pt idx="3105">
                  <c:v>1456703955904360</c:v>
                </c:pt>
                <c:pt idx="3106">
                  <c:v>1456703955912320</c:v>
                </c:pt>
                <c:pt idx="3107">
                  <c:v>1456703955912320</c:v>
                </c:pt>
                <c:pt idx="3108">
                  <c:v>1456703955919370</c:v>
                </c:pt>
                <c:pt idx="3109">
                  <c:v>1456703955919370</c:v>
                </c:pt>
                <c:pt idx="3110">
                  <c:v>1456703955935330</c:v>
                </c:pt>
                <c:pt idx="3111">
                  <c:v>1456703955935330</c:v>
                </c:pt>
                <c:pt idx="3112">
                  <c:v>1456703955937350</c:v>
                </c:pt>
                <c:pt idx="3113">
                  <c:v>1456703955937350</c:v>
                </c:pt>
                <c:pt idx="3114">
                  <c:v>1456703955949400</c:v>
                </c:pt>
                <c:pt idx="3115">
                  <c:v>1456703955949400</c:v>
                </c:pt>
                <c:pt idx="3116">
                  <c:v>1456703955958350</c:v>
                </c:pt>
                <c:pt idx="3117">
                  <c:v>1456703955958350</c:v>
                </c:pt>
                <c:pt idx="3118">
                  <c:v>1456703955972680</c:v>
                </c:pt>
                <c:pt idx="3119">
                  <c:v>1456703955972680</c:v>
                </c:pt>
                <c:pt idx="3120">
                  <c:v>1456703955979340</c:v>
                </c:pt>
                <c:pt idx="3121">
                  <c:v>1456703955979340</c:v>
                </c:pt>
                <c:pt idx="3122">
                  <c:v>1456703955995650</c:v>
                </c:pt>
                <c:pt idx="3123">
                  <c:v>1456703955995650</c:v>
                </c:pt>
                <c:pt idx="3124">
                  <c:v>1456703955997340</c:v>
                </c:pt>
                <c:pt idx="3125">
                  <c:v>1456703955997340</c:v>
                </c:pt>
                <c:pt idx="3126">
                  <c:v>1456703956009350</c:v>
                </c:pt>
                <c:pt idx="3127">
                  <c:v>1456703956009350</c:v>
                </c:pt>
                <c:pt idx="3128">
                  <c:v>1456703956018340</c:v>
                </c:pt>
                <c:pt idx="3129">
                  <c:v>1456703956018340</c:v>
                </c:pt>
                <c:pt idx="3130">
                  <c:v>1456703956032680</c:v>
                </c:pt>
                <c:pt idx="3131">
                  <c:v>1456703956032680</c:v>
                </c:pt>
                <c:pt idx="3132">
                  <c:v>1456703956039660</c:v>
                </c:pt>
                <c:pt idx="3133">
                  <c:v>1456703956039660</c:v>
                </c:pt>
                <c:pt idx="3134">
                  <c:v>1456703956055170</c:v>
                </c:pt>
                <c:pt idx="3135">
                  <c:v>1456703956055170</c:v>
                </c:pt>
                <c:pt idx="3136">
                  <c:v>1456703956057170</c:v>
                </c:pt>
                <c:pt idx="3137">
                  <c:v>1456703956057170</c:v>
                </c:pt>
                <c:pt idx="3138">
                  <c:v>1456703956069500</c:v>
                </c:pt>
                <c:pt idx="3139">
                  <c:v>1456703956069500</c:v>
                </c:pt>
                <c:pt idx="3140">
                  <c:v>1456703956078170</c:v>
                </c:pt>
                <c:pt idx="3141">
                  <c:v>1456703956078170</c:v>
                </c:pt>
                <c:pt idx="3142">
                  <c:v>1456703956092500</c:v>
                </c:pt>
                <c:pt idx="3143">
                  <c:v>1456703956092500</c:v>
                </c:pt>
                <c:pt idx="3144">
                  <c:v>1456703956099200</c:v>
                </c:pt>
                <c:pt idx="3145">
                  <c:v>1456703956099200</c:v>
                </c:pt>
                <c:pt idx="3146">
                  <c:v>1456703956115180</c:v>
                </c:pt>
                <c:pt idx="3147">
                  <c:v>1456703956115180</c:v>
                </c:pt>
                <c:pt idx="3148">
                  <c:v>1456703956117170</c:v>
                </c:pt>
                <c:pt idx="3149">
                  <c:v>1456703956117170</c:v>
                </c:pt>
                <c:pt idx="3150">
                  <c:v>1456703956138710</c:v>
                </c:pt>
                <c:pt idx="3151">
                  <c:v>1456703956138710</c:v>
                </c:pt>
                <c:pt idx="3152">
                  <c:v>1456703956140460</c:v>
                </c:pt>
                <c:pt idx="3153">
                  <c:v>1456703956140460</c:v>
                </c:pt>
                <c:pt idx="3154">
                  <c:v>1456703956152470</c:v>
                </c:pt>
                <c:pt idx="3155">
                  <c:v>1456703956152470</c:v>
                </c:pt>
                <c:pt idx="3156">
                  <c:v>1456703956159720</c:v>
                </c:pt>
                <c:pt idx="3157">
                  <c:v>1456703956159720</c:v>
                </c:pt>
                <c:pt idx="3158">
                  <c:v>1456703956175640</c:v>
                </c:pt>
                <c:pt idx="3159">
                  <c:v>1456703956175640</c:v>
                </c:pt>
                <c:pt idx="3160">
                  <c:v>1456703956177600</c:v>
                </c:pt>
                <c:pt idx="3161">
                  <c:v>1456703956177600</c:v>
                </c:pt>
                <c:pt idx="3162">
                  <c:v>1456703956189670</c:v>
                </c:pt>
                <c:pt idx="3163">
                  <c:v>1456703956189670</c:v>
                </c:pt>
                <c:pt idx="3164">
                  <c:v>1456703956198610</c:v>
                </c:pt>
                <c:pt idx="3165">
                  <c:v>1456703956198610</c:v>
                </c:pt>
                <c:pt idx="3166">
                  <c:v>1456703956212600</c:v>
                </c:pt>
                <c:pt idx="3167">
                  <c:v>1456703956212600</c:v>
                </c:pt>
                <c:pt idx="3168">
                  <c:v>1456703956219670</c:v>
                </c:pt>
                <c:pt idx="3169">
                  <c:v>1456703956219670</c:v>
                </c:pt>
                <c:pt idx="3170">
                  <c:v>1456703956235710</c:v>
                </c:pt>
                <c:pt idx="3171">
                  <c:v>1456703956235710</c:v>
                </c:pt>
                <c:pt idx="3172">
                  <c:v>1456703956237220</c:v>
                </c:pt>
                <c:pt idx="3173">
                  <c:v>1456703956237220</c:v>
                </c:pt>
                <c:pt idx="3174">
                  <c:v>1456703956249260</c:v>
                </c:pt>
                <c:pt idx="3175">
                  <c:v>1456703956249260</c:v>
                </c:pt>
                <c:pt idx="3176">
                  <c:v>1456703956257730</c:v>
                </c:pt>
                <c:pt idx="3177">
                  <c:v>1456703956257730</c:v>
                </c:pt>
                <c:pt idx="3178">
                  <c:v>1456703956272730</c:v>
                </c:pt>
                <c:pt idx="3179">
                  <c:v>1456703956272730</c:v>
                </c:pt>
                <c:pt idx="3180">
                  <c:v>1456703956279020</c:v>
                </c:pt>
                <c:pt idx="3181">
                  <c:v>1456703956279020</c:v>
                </c:pt>
                <c:pt idx="3182">
                  <c:v>1456703956295070</c:v>
                </c:pt>
                <c:pt idx="3183">
                  <c:v>1456703956295070</c:v>
                </c:pt>
                <c:pt idx="3184">
                  <c:v>1456703956302730</c:v>
                </c:pt>
                <c:pt idx="3185">
                  <c:v>1456703956302730</c:v>
                </c:pt>
                <c:pt idx="3186">
                  <c:v>1456703956309730</c:v>
                </c:pt>
                <c:pt idx="3187">
                  <c:v>1456703956309730</c:v>
                </c:pt>
                <c:pt idx="3188">
                  <c:v>1456703956317730</c:v>
                </c:pt>
                <c:pt idx="3189">
                  <c:v>1456703956317730</c:v>
                </c:pt>
                <c:pt idx="3190">
                  <c:v>1456703956332730</c:v>
                </c:pt>
                <c:pt idx="3191">
                  <c:v>1456703956332730</c:v>
                </c:pt>
                <c:pt idx="3192">
                  <c:v>1456703956339530</c:v>
                </c:pt>
                <c:pt idx="3193">
                  <c:v>1456703956339530</c:v>
                </c:pt>
                <c:pt idx="3194">
                  <c:v>1456703956355670</c:v>
                </c:pt>
                <c:pt idx="3195">
                  <c:v>1456703956355670</c:v>
                </c:pt>
                <c:pt idx="3196">
                  <c:v>1456703956362630</c:v>
                </c:pt>
                <c:pt idx="3197">
                  <c:v>1456703956362630</c:v>
                </c:pt>
                <c:pt idx="3198">
                  <c:v>1456703956369540</c:v>
                </c:pt>
                <c:pt idx="3199">
                  <c:v>1456703956369540</c:v>
                </c:pt>
                <c:pt idx="3200">
                  <c:v>1456703956377540</c:v>
                </c:pt>
                <c:pt idx="3201">
                  <c:v>1456703956377540</c:v>
                </c:pt>
                <c:pt idx="3202">
                  <c:v>1456703956392710</c:v>
                </c:pt>
                <c:pt idx="3203">
                  <c:v>1456703956392710</c:v>
                </c:pt>
                <c:pt idx="3204">
                  <c:v>1456703956399740</c:v>
                </c:pt>
                <c:pt idx="3205">
                  <c:v>1456703956399740</c:v>
                </c:pt>
                <c:pt idx="3206">
                  <c:v>1456703956415570</c:v>
                </c:pt>
                <c:pt idx="3207">
                  <c:v>1456703956415570</c:v>
                </c:pt>
                <c:pt idx="3208">
                  <c:v>1456703956422710</c:v>
                </c:pt>
                <c:pt idx="3209">
                  <c:v>1456703956422710</c:v>
                </c:pt>
                <c:pt idx="3210">
                  <c:v>1456703956429540</c:v>
                </c:pt>
                <c:pt idx="3211">
                  <c:v>1456703956429540</c:v>
                </c:pt>
                <c:pt idx="3212">
                  <c:v>1456703956438350</c:v>
                </c:pt>
                <c:pt idx="3213">
                  <c:v>1456703956438350</c:v>
                </c:pt>
                <c:pt idx="3214">
                  <c:v>1456703956451830</c:v>
                </c:pt>
                <c:pt idx="3215">
                  <c:v>1456703956451830</c:v>
                </c:pt>
                <c:pt idx="3216">
                  <c:v>1456703956459130</c:v>
                </c:pt>
                <c:pt idx="3217">
                  <c:v>1456703956459130</c:v>
                </c:pt>
                <c:pt idx="3218">
                  <c:v>1456703956474870</c:v>
                </c:pt>
                <c:pt idx="3219">
                  <c:v>1456703956474870</c:v>
                </c:pt>
                <c:pt idx="3220">
                  <c:v>1456703956481840</c:v>
                </c:pt>
                <c:pt idx="3221">
                  <c:v>1456703956481840</c:v>
                </c:pt>
                <c:pt idx="3222">
                  <c:v>1456703956497850</c:v>
                </c:pt>
                <c:pt idx="3223">
                  <c:v>1456703956497850</c:v>
                </c:pt>
                <c:pt idx="3224">
                  <c:v>1456703956499850</c:v>
                </c:pt>
                <c:pt idx="3225">
                  <c:v>1456703956499850</c:v>
                </c:pt>
                <c:pt idx="3226">
                  <c:v>1456703956512850</c:v>
                </c:pt>
                <c:pt idx="3227">
                  <c:v>1456703956512850</c:v>
                </c:pt>
                <c:pt idx="3228">
                  <c:v>1456703956519130</c:v>
                </c:pt>
                <c:pt idx="3229">
                  <c:v>1456703956519130</c:v>
                </c:pt>
                <c:pt idx="3230">
                  <c:v>1456703956534850</c:v>
                </c:pt>
                <c:pt idx="3231">
                  <c:v>1456703956534850</c:v>
                </c:pt>
                <c:pt idx="3232">
                  <c:v>1456703956549360</c:v>
                </c:pt>
                <c:pt idx="3233">
                  <c:v>1456703956549360</c:v>
                </c:pt>
                <c:pt idx="3234">
                  <c:v>1456703956558870</c:v>
                </c:pt>
                <c:pt idx="3235">
                  <c:v>1456703956558870</c:v>
                </c:pt>
                <c:pt idx="3236">
                  <c:v>1456703956560130</c:v>
                </c:pt>
                <c:pt idx="3237">
                  <c:v>1456703956560130</c:v>
                </c:pt>
                <c:pt idx="3238">
                  <c:v>1456703956572120</c:v>
                </c:pt>
                <c:pt idx="3239">
                  <c:v>1456703956572120</c:v>
                </c:pt>
                <c:pt idx="3240">
                  <c:v>1456703956580860</c:v>
                </c:pt>
                <c:pt idx="3241">
                  <c:v>1456703956580860</c:v>
                </c:pt>
                <c:pt idx="3242">
                  <c:v>1456703956595870</c:v>
                </c:pt>
                <c:pt idx="3243">
                  <c:v>1456703956595870</c:v>
                </c:pt>
                <c:pt idx="3244">
                  <c:v>1456703956602200</c:v>
                </c:pt>
                <c:pt idx="3245">
                  <c:v>1456703956602200</c:v>
                </c:pt>
                <c:pt idx="3246">
                  <c:v>1456703956618170</c:v>
                </c:pt>
                <c:pt idx="3247">
                  <c:v>1456703956618170</c:v>
                </c:pt>
                <c:pt idx="3248">
                  <c:v>1456703956619870</c:v>
                </c:pt>
                <c:pt idx="3249">
                  <c:v>1456703956619870</c:v>
                </c:pt>
                <c:pt idx="3250">
                  <c:v>1456703956632870</c:v>
                </c:pt>
                <c:pt idx="3251">
                  <c:v>1456703956632870</c:v>
                </c:pt>
                <c:pt idx="3252">
                  <c:v>1456703956639350</c:v>
                </c:pt>
                <c:pt idx="3253">
                  <c:v>1456703956639350</c:v>
                </c:pt>
                <c:pt idx="3254">
                  <c:v>1456703956655190</c:v>
                </c:pt>
                <c:pt idx="3255">
                  <c:v>1456703956655190</c:v>
                </c:pt>
                <c:pt idx="3256">
                  <c:v>1456703956662220</c:v>
                </c:pt>
                <c:pt idx="3257">
                  <c:v>1456703956662220</c:v>
                </c:pt>
                <c:pt idx="3258">
                  <c:v>1456703956678550</c:v>
                </c:pt>
                <c:pt idx="3259">
                  <c:v>1456703956678550</c:v>
                </c:pt>
                <c:pt idx="3260">
                  <c:v>1456703956680180</c:v>
                </c:pt>
                <c:pt idx="3261">
                  <c:v>1456703956680180</c:v>
                </c:pt>
                <c:pt idx="3262">
                  <c:v>1456703956692520</c:v>
                </c:pt>
                <c:pt idx="3263">
                  <c:v>1456703956692520</c:v>
                </c:pt>
                <c:pt idx="3264">
                  <c:v>1456703956699180</c:v>
                </c:pt>
                <c:pt idx="3265">
                  <c:v>1456703956699180</c:v>
                </c:pt>
                <c:pt idx="3266">
                  <c:v>1456703956715350</c:v>
                </c:pt>
                <c:pt idx="3267">
                  <c:v>1456703956715350</c:v>
                </c:pt>
                <c:pt idx="3268">
                  <c:v>1456703956722550</c:v>
                </c:pt>
                <c:pt idx="3269">
                  <c:v>1456703956722550</c:v>
                </c:pt>
                <c:pt idx="3270">
                  <c:v>1456703956738480</c:v>
                </c:pt>
                <c:pt idx="3271">
                  <c:v>1456703956738480</c:v>
                </c:pt>
                <c:pt idx="3272">
                  <c:v>1456703956740480</c:v>
                </c:pt>
                <c:pt idx="3273">
                  <c:v>1456703956740480</c:v>
                </c:pt>
                <c:pt idx="3274">
                  <c:v>1456703956751980</c:v>
                </c:pt>
                <c:pt idx="3275">
                  <c:v>1456703956751980</c:v>
                </c:pt>
                <c:pt idx="3276">
                  <c:v>1456703956760990</c:v>
                </c:pt>
                <c:pt idx="3277">
                  <c:v>1456703956760990</c:v>
                </c:pt>
                <c:pt idx="3278">
                  <c:v>1456703956775320</c:v>
                </c:pt>
                <c:pt idx="3279">
                  <c:v>1456703956775320</c:v>
                </c:pt>
                <c:pt idx="3280">
                  <c:v>1456703956782300</c:v>
                </c:pt>
                <c:pt idx="3281">
                  <c:v>1456703956782300</c:v>
                </c:pt>
                <c:pt idx="3282">
                  <c:v>1456703956797990</c:v>
                </c:pt>
                <c:pt idx="3283">
                  <c:v>1456703956797990</c:v>
                </c:pt>
                <c:pt idx="3284">
                  <c:v>1456703956799990</c:v>
                </c:pt>
                <c:pt idx="3285">
                  <c:v>1456703956799990</c:v>
                </c:pt>
                <c:pt idx="3286">
                  <c:v>1456703956812360</c:v>
                </c:pt>
                <c:pt idx="3287">
                  <c:v>1456703956812360</c:v>
                </c:pt>
                <c:pt idx="3288">
                  <c:v>1456703956820990</c:v>
                </c:pt>
                <c:pt idx="3289">
                  <c:v>1456703956820990</c:v>
                </c:pt>
                <c:pt idx="3290">
                  <c:v>1456703956835350</c:v>
                </c:pt>
                <c:pt idx="3291">
                  <c:v>1456703956835350</c:v>
                </c:pt>
                <c:pt idx="3292">
                  <c:v>1456703956842500</c:v>
                </c:pt>
                <c:pt idx="3293">
                  <c:v>1456703956842500</c:v>
                </c:pt>
                <c:pt idx="3294">
                  <c:v>1456703956858040</c:v>
                </c:pt>
                <c:pt idx="3295">
                  <c:v>1456703956858040</c:v>
                </c:pt>
                <c:pt idx="3296">
                  <c:v>1456703956860010</c:v>
                </c:pt>
                <c:pt idx="3297">
                  <c:v>1456703956860010</c:v>
                </c:pt>
                <c:pt idx="3298">
                  <c:v>1456703956872300</c:v>
                </c:pt>
                <c:pt idx="3299">
                  <c:v>1456703956872300</c:v>
                </c:pt>
                <c:pt idx="3300">
                  <c:v>1456703956881010</c:v>
                </c:pt>
                <c:pt idx="3301">
                  <c:v>1456703956881010</c:v>
                </c:pt>
                <c:pt idx="3302">
                  <c:v>1456703956895300</c:v>
                </c:pt>
                <c:pt idx="3303">
                  <c:v>1456703956895300</c:v>
                </c:pt>
                <c:pt idx="3304">
                  <c:v>1456703956902300</c:v>
                </c:pt>
                <c:pt idx="3305">
                  <c:v>1456703956902300</c:v>
                </c:pt>
                <c:pt idx="3306">
                  <c:v>1456703956918270</c:v>
                </c:pt>
                <c:pt idx="3307">
                  <c:v>1456703956918270</c:v>
                </c:pt>
                <c:pt idx="3308">
                  <c:v>1456703956920010</c:v>
                </c:pt>
                <c:pt idx="3309">
                  <c:v>1456703956920010</c:v>
                </c:pt>
                <c:pt idx="3310">
                  <c:v>1456703956932350</c:v>
                </c:pt>
                <c:pt idx="3311">
                  <c:v>1456703956932350</c:v>
                </c:pt>
                <c:pt idx="3312">
                  <c:v>1456703956941030</c:v>
                </c:pt>
                <c:pt idx="3313">
                  <c:v>1456703956941030</c:v>
                </c:pt>
                <c:pt idx="3314">
                  <c:v>1456703956955050</c:v>
                </c:pt>
                <c:pt idx="3315">
                  <c:v>1456703956955050</c:v>
                </c:pt>
                <c:pt idx="3316">
                  <c:v>1456703956963040</c:v>
                </c:pt>
                <c:pt idx="3317">
                  <c:v>1456703956963040</c:v>
                </c:pt>
                <c:pt idx="3318">
                  <c:v>1456703956978040</c:v>
                </c:pt>
                <c:pt idx="3319">
                  <c:v>1456703956978040</c:v>
                </c:pt>
                <c:pt idx="3320">
                  <c:v>1456703956980040</c:v>
                </c:pt>
                <c:pt idx="3321">
                  <c:v>1456703956980040</c:v>
                </c:pt>
                <c:pt idx="3322">
                  <c:v>1456703956992050</c:v>
                </c:pt>
                <c:pt idx="3323">
                  <c:v>1456703956992050</c:v>
                </c:pt>
                <c:pt idx="3324">
                  <c:v>1456703957001040</c:v>
                </c:pt>
                <c:pt idx="3325">
                  <c:v>1456703957001040</c:v>
                </c:pt>
                <c:pt idx="3326">
                  <c:v>1456703957015330</c:v>
                </c:pt>
                <c:pt idx="3327">
                  <c:v>1456703957015330</c:v>
                </c:pt>
                <c:pt idx="3328">
                  <c:v>1456703957022340</c:v>
                </c:pt>
                <c:pt idx="3329">
                  <c:v>1456703957022340</c:v>
                </c:pt>
                <c:pt idx="3330">
                  <c:v>1456703957038530</c:v>
                </c:pt>
                <c:pt idx="3331">
                  <c:v>1456703957038530</c:v>
                </c:pt>
                <c:pt idx="3332">
                  <c:v>1456703957040520</c:v>
                </c:pt>
                <c:pt idx="3333">
                  <c:v>1456703957040520</c:v>
                </c:pt>
                <c:pt idx="3334">
                  <c:v>1456703957052270</c:v>
                </c:pt>
                <c:pt idx="3335">
                  <c:v>1456703957052270</c:v>
                </c:pt>
                <c:pt idx="3336">
                  <c:v>1456703957061530</c:v>
                </c:pt>
                <c:pt idx="3337">
                  <c:v>1456703957061530</c:v>
                </c:pt>
                <c:pt idx="3338">
                  <c:v>1456703957075560</c:v>
                </c:pt>
                <c:pt idx="3339">
                  <c:v>1456703957075560</c:v>
                </c:pt>
                <c:pt idx="3340">
                  <c:v>1456703957082560</c:v>
                </c:pt>
                <c:pt idx="3341">
                  <c:v>1456703957082560</c:v>
                </c:pt>
                <c:pt idx="3342">
                  <c:v>1456703957105580</c:v>
                </c:pt>
                <c:pt idx="3343">
                  <c:v>1456703957105580</c:v>
                </c:pt>
                <c:pt idx="3344">
                  <c:v>1456703957107280</c:v>
                </c:pt>
                <c:pt idx="3345">
                  <c:v>1456703957107280</c:v>
                </c:pt>
                <c:pt idx="3346">
                  <c:v>1456703957112630</c:v>
                </c:pt>
                <c:pt idx="3347">
                  <c:v>1456703957112630</c:v>
                </c:pt>
                <c:pt idx="3348">
                  <c:v>1456703957121280</c:v>
                </c:pt>
                <c:pt idx="3349">
                  <c:v>1456703957121280</c:v>
                </c:pt>
                <c:pt idx="3350">
                  <c:v>1456703957135650</c:v>
                </c:pt>
                <c:pt idx="3351">
                  <c:v>1456703957135650</c:v>
                </c:pt>
                <c:pt idx="3352">
                  <c:v>1456703957142290</c:v>
                </c:pt>
                <c:pt idx="3353">
                  <c:v>1456703957142290</c:v>
                </c:pt>
                <c:pt idx="3354">
                  <c:v>1456703957158680</c:v>
                </c:pt>
                <c:pt idx="3355">
                  <c:v>1456703957158680</c:v>
                </c:pt>
                <c:pt idx="3356">
                  <c:v>1456703957160310</c:v>
                </c:pt>
                <c:pt idx="3357">
                  <c:v>1456703957160310</c:v>
                </c:pt>
                <c:pt idx="3358">
                  <c:v>1456703957172680</c:v>
                </c:pt>
                <c:pt idx="3359">
                  <c:v>1456703957172680</c:v>
                </c:pt>
                <c:pt idx="3360">
                  <c:v>1456703957181310</c:v>
                </c:pt>
                <c:pt idx="3361">
                  <c:v>1456703957181310</c:v>
                </c:pt>
                <c:pt idx="3362">
                  <c:v>1456703957195310</c:v>
                </c:pt>
                <c:pt idx="3363">
                  <c:v>1456703957195310</c:v>
                </c:pt>
                <c:pt idx="3364">
                  <c:v>1456703957202650</c:v>
                </c:pt>
                <c:pt idx="3365">
                  <c:v>1456703957202650</c:v>
                </c:pt>
                <c:pt idx="3366">
                  <c:v>1456703957218650</c:v>
                </c:pt>
                <c:pt idx="3367">
                  <c:v>1456703957218650</c:v>
                </c:pt>
                <c:pt idx="3368">
                  <c:v>1456703957220320</c:v>
                </c:pt>
                <c:pt idx="3369">
                  <c:v>1456703957220320</c:v>
                </c:pt>
                <c:pt idx="3370">
                  <c:v>1456703957232310</c:v>
                </c:pt>
                <c:pt idx="3371">
                  <c:v>1456703957232310</c:v>
                </c:pt>
                <c:pt idx="3372">
                  <c:v>1456703957247110</c:v>
                </c:pt>
                <c:pt idx="3373">
                  <c:v>1456703957247110</c:v>
                </c:pt>
                <c:pt idx="3374">
                  <c:v>1456703957255170</c:v>
                </c:pt>
                <c:pt idx="3375">
                  <c:v>1456703957255170</c:v>
                </c:pt>
                <c:pt idx="3376">
                  <c:v>1456703957262500</c:v>
                </c:pt>
                <c:pt idx="3377">
                  <c:v>1456703957262500</c:v>
                </c:pt>
                <c:pt idx="3378">
                  <c:v>1456703957277440</c:v>
                </c:pt>
                <c:pt idx="3379">
                  <c:v>1456703957277440</c:v>
                </c:pt>
                <c:pt idx="3380">
                  <c:v>1456703957284470</c:v>
                </c:pt>
                <c:pt idx="3381">
                  <c:v>1456703957284470</c:v>
                </c:pt>
                <c:pt idx="3382">
                  <c:v>1456703957292170</c:v>
                </c:pt>
                <c:pt idx="3383">
                  <c:v>1456703957292170</c:v>
                </c:pt>
                <c:pt idx="3384">
                  <c:v>1456703957301130</c:v>
                </c:pt>
                <c:pt idx="3385">
                  <c:v>1456703957301130</c:v>
                </c:pt>
                <c:pt idx="3386">
                  <c:v>1456703957315140</c:v>
                </c:pt>
                <c:pt idx="3387">
                  <c:v>1456703957315140</c:v>
                </c:pt>
                <c:pt idx="3388">
                  <c:v>1456703957322430</c:v>
                </c:pt>
                <c:pt idx="3389">
                  <c:v>1456703957322430</c:v>
                </c:pt>
                <c:pt idx="3390">
                  <c:v>1456703957337360</c:v>
                </c:pt>
                <c:pt idx="3391">
                  <c:v>1456703957337360</c:v>
                </c:pt>
                <c:pt idx="3392">
                  <c:v>1456703957344390</c:v>
                </c:pt>
                <c:pt idx="3393">
                  <c:v>1456703957344390</c:v>
                </c:pt>
                <c:pt idx="3394">
                  <c:v>1456703957352360</c:v>
                </c:pt>
                <c:pt idx="3395">
                  <c:v>1456703957352360</c:v>
                </c:pt>
                <c:pt idx="3396">
                  <c:v>1456703957361370</c:v>
                </c:pt>
                <c:pt idx="3397">
                  <c:v>1456703957361370</c:v>
                </c:pt>
                <c:pt idx="3398">
                  <c:v>1456703957375600</c:v>
                </c:pt>
                <c:pt idx="3399">
                  <c:v>1456703957375600</c:v>
                </c:pt>
                <c:pt idx="3400">
                  <c:v>1456703957382600</c:v>
                </c:pt>
                <c:pt idx="3401">
                  <c:v>1456703957382600</c:v>
                </c:pt>
              </c:numCache>
            </c:numRef>
          </c:xVal>
          <c:yVal>
            <c:numRef>
              <c:f>'emg-1456703940'!$E$2:$E$3403</c:f>
              <c:numCache>
                <c:formatCode>General</c:formatCode>
                <c:ptCount val="3402"/>
                <c:pt idx="0">
                  <c:v>-10</c:v>
                </c:pt>
                <c:pt idx="1">
                  <c:v>11</c:v>
                </c:pt>
                <c:pt idx="2">
                  <c:v>-7</c:v>
                </c:pt>
                <c:pt idx="3">
                  <c:v>-23</c:v>
                </c:pt>
                <c:pt idx="4">
                  <c:v>40</c:v>
                </c:pt>
                <c:pt idx="5">
                  <c:v>-17</c:v>
                </c:pt>
                <c:pt idx="6">
                  <c:v>-10</c:v>
                </c:pt>
                <c:pt idx="7">
                  <c:v>12</c:v>
                </c:pt>
                <c:pt idx="8">
                  <c:v>-29</c:v>
                </c:pt>
                <c:pt idx="9">
                  <c:v>51</c:v>
                </c:pt>
                <c:pt idx="10">
                  <c:v>-24</c:v>
                </c:pt>
                <c:pt idx="11">
                  <c:v>-10</c:v>
                </c:pt>
                <c:pt idx="12">
                  <c:v>-11</c:v>
                </c:pt>
                <c:pt idx="13">
                  <c:v>6</c:v>
                </c:pt>
                <c:pt idx="14">
                  <c:v>10</c:v>
                </c:pt>
                <c:pt idx="15">
                  <c:v>1</c:v>
                </c:pt>
                <c:pt idx="16">
                  <c:v>-2</c:v>
                </c:pt>
                <c:pt idx="17">
                  <c:v>-11</c:v>
                </c:pt>
                <c:pt idx="18">
                  <c:v>30</c:v>
                </c:pt>
                <c:pt idx="19">
                  <c:v>-29</c:v>
                </c:pt>
                <c:pt idx="20">
                  <c:v>9</c:v>
                </c:pt>
                <c:pt idx="21">
                  <c:v>-23</c:v>
                </c:pt>
                <c:pt idx="22">
                  <c:v>29</c:v>
                </c:pt>
                <c:pt idx="23">
                  <c:v>-22</c:v>
                </c:pt>
                <c:pt idx="24">
                  <c:v>-8</c:v>
                </c:pt>
                <c:pt idx="25">
                  <c:v>10</c:v>
                </c:pt>
                <c:pt idx="26">
                  <c:v>-9</c:v>
                </c:pt>
                <c:pt idx="27">
                  <c:v>-1</c:v>
                </c:pt>
                <c:pt idx="28">
                  <c:v>0</c:v>
                </c:pt>
                <c:pt idx="29">
                  <c:v>-8</c:v>
                </c:pt>
                <c:pt idx="30">
                  <c:v>8</c:v>
                </c:pt>
                <c:pt idx="31">
                  <c:v>-4</c:v>
                </c:pt>
                <c:pt idx="32">
                  <c:v>9</c:v>
                </c:pt>
                <c:pt idx="33">
                  <c:v>-8</c:v>
                </c:pt>
                <c:pt idx="34">
                  <c:v>-4</c:v>
                </c:pt>
                <c:pt idx="35">
                  <c:v>4</c:v>
                </c:pt>
                <c:pt idx="36">
                  <c:v>-15</c:v>
                </c:pt>
                <c:pt idx="37">
                  <c:v>2</c:v>
                </c:pt>
                <c:pt idx="38">
                  <c:v>-3</c:v>
                </c:pt>
                <c:pt idx="39">
                  <c:v>1</c:v>
                </c:pt>
                <c:pt idx="40">
                  <c:v>10</c:v>
                </c:pt>
                <c:pt idx="41">
                  <c:v>-3</c:v>
                </c:pt>
                <c:pt idx="42">
                  <c:v>-8</c:v>
                </c:pt>
                <c:pt idx="43">
                  <c:v>2</c:v>
                </c:pt>
                <c:pt idx="44">
                  <c:v>7</c:v>
                </c:pt>
                <c:pt idx="45">
                  <c:v>-4</c:v>
                </c:pt>
                <c:pt idx="46">
                  <c:v>4</c:v>
                </c:pt>
                <c:pt idx="47">
                  <c:v>16</c:v>
                </c:pt>
                <c:pt idx="48">
                  <c:v>-30</c:v>
                </c:pt>
                <c:pt idx="49">
                  <c:v>-35</c:v>
                </c:pt>
                <c:pt idx="50">
                  <c:v>37</c:v>
                </c:pt>
                <c:pt idx="51">
                  <c:v>26</c:v>
                </c:pt>
                <c:pt idx="52">
                  <c:v>-34</c:v>
                </c:pt>
                <c:pt idx="53">
                  <c:v>21</c:v>
                </c:pt>
                <c:pt idx="54">
                  <c:v>-26</c:v>
                </c:pt>
                <c:pt idx="55">
                  <c:v>2</c:v>
                </c:pt>
                <c:pt idx="56">
                  <c:v>4</c:v>
                </c:pt>
                <c:pt idx="57">
                  <c:v>6</c:v>
                </c:pt>
                <c:pt idx="58">
                  <c:v>-7</c:v>
                </c:pt>
                <c:pt idx="59">
                  <c:v>8</c:v>
                </c:pt>
                <c:pt idx="60">
                  <c:v>5</c:v>
                </c:pt>
                <c:pt idx="61">
                  <c:v>-5</c:v>
                </c:pt>
                <c:pt idx="62">
                  <c:v>-15</c:v>
                </c:pt>
                <c:pt idx="63">
                  <c:v>8</c:v>
                </c:pt>
                <c:pt idx="64">
                  <c:v>13</c:v>
                </c:pt>
                <c:pt idx="65">
                  <c:v>35</c:v>
                </c:pt>
                <c:pt idx="66">
                  <c:v>-71</c:v>
                </c:pt>
                <c:pt idx="67">
                  <c:v>4</c:v>
                </c:pt>
                <c:pt idx="68">
                  <c:v>2</c:v>
                </c:pt>
                <c:pt idx="69">
                  <c:v>17</c:v>
                </c:pt>
                <c:pt idx="70">
                  <c:v>11</c:v>
                </c:pt>
                <c:pt idx="71">
                  <c:v>-23</c:v>
                </c:pt>
                <c:pt idx="72">
                  <c:v>14</c:v>
                </c:pt>
                <c:pt idx="73">
                  <c:v>-21</c:v>
                </c:pt>
                <c:pt idx="74">
                  <c:v>28</c:v>
                </c:pt>
                <c:pt idx="75">
                  <c:v>-19</c:v>
                </c:pt>
                <c:pt idx="76">
                  <c:v>5</c:v>
                </c:pt>
                <c:pt idx="77">
                  <c:v>-7</c:v>
                </c:pt>
                <c:pt idx="78">
                  <c:v>-10</c:v>
                </c:pt>
                <c:pt idx="79">
                  <c:v>15</c:v>
                </c:pt>
                <c:pt idx="80">
                  <c:v>-6</c:v>
                </c:pt>
                <c:pt idx="81">
                  <c:v>-15</c:v>
                </c:pt>
                <c:pt idx="82">
                  <c:v>38</c:v>
                </c:pt>
                <c:pt idx="83">
                  <c:v>-53</c:v>
                </c:pt>
                <c:pt idx="84">
                  <c:v>9</c:v>
                </c:pt>
                <c:pt idx="85">
                  <c:v>-9</c:v>
                </c:pt>
                <c:pt idx="86">
                  <c:v>5</c:v>
                </c:pt>
                <c:pt idx="87">
                  <c:v>8</c:v>
                </c:pt>
                <c:pt idx="88">
                  <c:v>2</c:v>
                </c:pt>
                <c:pt idx="89">
                  <c:v>-4</c:v>
                </c:pt>
                <c:pt idx="90">
                  <c:v>6</c:v>
                </c:pt>
                <c:pt idx="91">
                  <c:v>-17</c:v>
                </c:pt>
                <c:pt idx="92">
                  <c:v>-4</c:v>
                </c:pt>
                <c:pt idx="93">
                  <c:v>7</c:v>
                </c:pt>
                <c:pt idx="94">
                  <c:v>-10</c:v>
                </c:pt>
                <c:pt idx="95">
                  <c:v>-2</c:v>
                </c:pt>
                <c:pt idx="96">
                  <c:v>3</c:v>
                </c:pt>
                <c:pt idx="97">
                  <c:v>-10</c:v>
                </c:pt>
                <c:pt idx="98">
                  <c:v>-3</c:v>
                </c:pt>
                <c:pt idx="99">
                  <c:v>9</c:v>
                </c:pt>
                <c:pt idx="100">
                  <c:v>-10</c:v>
                </c:pt>
                <c:pt idx="101">
                  <c:v>27</c:v>
                </c:pt>
                <c:pt idx="102">
                  <c:v>2</c:v>
                </c:pt>
                <c:pt idx="103">
                  <c:v>-18</c:v>
                </c:pt>
                <c:pt idx="104">
                  <c:v>19</c:v>
                </c:pt>
                <c:pt idx="105">
                  <c:v>-53</c:v>
                </c:pt>
                <c:pt idx="106">
                  <c:v>1</c:v>
                </c:pt>
                <c:pt idx="107">
                  <c:v>-2</c:v>
                </c:pt>
                <c:pt idx="108">
                  <c:v>19</c:v>
                </c:pt>
                <c:pt idx="109">
                  <c:v>26</c:v>
                </c:pt>
                <c:pt idx="110">
                  <c:v>-30</c:v>
                </c:pt>
                <c:pt idx="111">
                  <c:v>1</c:v>
                </c:pt>
                <c:pt idx="112">
                  <c:v>-7</c:v>
                </c:pt>
                <c:pt idx="113">
                  <c:v>7</c:v>
                </c:pt>
                <c:pt idx="114">
                  <c:v>9</c:v>
                </c:pt>
                <c:pt idx="115">
                  <c:v>9</c:v>
                </c:pt>
                <c:pt idx="116">
                  <c:v>-23</c:v>
                </c:pt>
                <c:pt idx="117">
                  <c:v>-3</c:v>
                </c:pt>
                <c:pt idx="118">
                  <c:v>9</c:v>
                </c:pt>
                <c:pt idx="119">
                  <c:v>-12</c:v>
                </c:pt>
                <c:pt idx="120">
                  <c:v>18</c:v>
                </c:pt>
                <c:pt idx="121">
                  <c:v>-26</c:v>
                </c:pt>
                <c:pt idx="122">
                  <c:v>-5</c:v>
                </c:pt>
                <c:pt idx="123">
                  <c:v>16</c:v>
                </c:pt>
                <c:pt idx="124">
                  <c:v>-11</c:v>
                </c:pt>
                <c:pt idx="125">
                  <c:v>13</c:v>
                </c:pt>
                <c:pt idx="126">
                  <c:v>-19</c:v>
                </c:pt>
                <c:pt idx="127">
                  <c:v>-14</c:v>
                </c:pt>
                <c:pt idx="128">
                  <c:v>10</c:v>
                </c:pt>
                <c:pt idx="129">
                  <c:v>-11</c:v>
                </c:pt>
                <c:pt idx="130">
                  <c:v>0</c:v>
                </c:pt>
                <c:pt idx="131">
                  <c:v>11</c:v>
                </c:pt>
                <c:pt idx="132">
                  <c:v>21</c:v>
                </c:pt>
                <c:pt idx="133">
                  <c:v>-28</c:v>
                </c:pt>
                <c:pt idx="134">
                  <c:v>-2</c:v>
                </c:pt>
                <c:pt idx="135">
                  <c:v>0</c:v>
                </c:pt>
                <c:pt idx="136">
                  <c:v>0</c:v>
                </c:pt>
                <c:pt idx="137">
                  <c:v>13</c:v>
                </c:pt>
                <c:pt idx="138">
                  <c:v>-11</c:v>
                </c:pt>
                <c:pt idx="139">
                  <c:v>2</c:v>
                </c:pt>
                <c:pt idx="140">
                  <c:v>-22</c:v>
                </c:pt>
                <c:pt idx="141">
                  <c:v>3</c:v>
                </c:pt>
                <c:pt idx="142">
                  <c:v>20</c:v>
                </c:pt>
                <c:pt idx="143">
                  <c:v>2</c:v>
                </c:pt>
                <c:pt idx="144">
                  <c:v>-1</c:v>
                </c:pt>
                <c:pt idx="145">
                  <c:v>-3</c:v>
                </c:pt>
                <c:pt idx="146">
                  <c:v>6</c:v>
                </c:pt>
                <c:pt idx="147">
                  <c:v>-6</c:v>
                </c:pt>
                <c:pt idx="148">
                  <c:v>-14</c:v>
                </c:pt>
                <c:pt idx="149">
                  <c:v>7</c:v>
                </c:pt>
                <c:pt idx="150">
                  <c:v>2</c:v>
                </c:pt>
                <c:pt idx="151">
                  <c:v>-9</c:v>
                </c:pt>
                <c:pt idx="152">
                  <c:v>-3</c:v>
                </c:pt>
                <c:pt idx="153">
                  <c:v>14</c:v>
                </c:pt>
                <c:pt idx="154">
                  <c:v>-2</c:v>
                </c:pt>
                <c:pt idx="155">
                  <c:v>-14</c:v>
                </c:pt>
                <c:pt idx="156">
                  <c:v>-11</c:v>
                </c:pt>
                <c:pt idx="157">
                  <c:v>-8</c:v>
                </c:pt>
                <c:pt idx="158">
                  <c:v>14</c:v>
                </c:pt>
                <c:pt idx="159">
                  <c:v>5</c:v>
                </c:pt>
                <c:pt idx="160">
                  <c:v>-8</c:v>
                </c:pt>
                <c:pt idx="161">
                  <c:v>-2</c:v>
                </c:pt>
                <c:pt idx="162">
                  <c:v>-3</c:v>
                </c:pt>
                <c:pt idx="163">
                  <c:v>-6</c:v>
                </c:pt>
                <c:pt idx="164">
                  <c:v>14</c:v>
                </c:pt>
                <c:pt idx="165">
                  <c:v>-16</c:v>
                </c:pt>
                <c:pt idx="166">
                  <c:v>-7</c:v>
                </c:pt>
                <c:pt idx="167">
                  <c:v>13</c:v>
                </c:pt>
                <c:pt idx="168">
                  <c:v>-22</c:v>
                </c:pt>
                <c:pt idx="169">
                  <c:v>11</c:v>
                </c:pt>
                <c:pt idx="170">
                  <c:v>-11</c:v>
                </c:pt>
                <c:pt idx="171">
                  <c:v>40</c:v>
                </c:pt>
                <c:pt idx="172">
                  <c:v>-30</c:v>
                </c:pt>
                <c:pt idx="173">
                  <c:v>4</c:v>
                </c:pt>
                <c:pt idx="174">
                  <c:v>6</c:v>
                </c:pt>
                <c:pt idx="175">
                  <c:v>5</c:v>
                </c:pt>
                <c:pt idx="176">
                  <c:v>3</c:v>
                </c:pt>
                <c:pt idx="177">
                  <c:v>-2</c:v>
                </c:pt>
                <c:pt idx="178">
                  <c:v>-3</c:v>
                </c:pt>
                <c:pt idx="179">
                  <c:v>3</c:v>
                </c:pt>
                <c:pt idx="180">
                  <c:v>14</c:v>
                </c:pt>
                <c:pt idx="181">
                  <c:v>-44</c:v>
                </c:pt>
                <c:pt idx="182">
                  <c:v>24</c:v>
                </c:pt>
                <c:pt idx="183">
                  <c:v>-11</c:v>
                </c:pt>
                <c:pt idx="184">
                  <c:v>15</c:v>
                </c:pt>
                <c:pt idx="185">
                  <c:v>-4</c:v>
                </c:pt>
                <c:pt idx="186">
                  <c:v>4</c:v>
                </c:pt>
                <c:pt idx="187">
                  <c:v>-17</c:v>
                </c:pt>
                <c:pt idx="188">
                  <c:v>-6</c:v>
                </c:pt>
                <c:pt idx="189">
                  <c:v>11</c:v>
                </c:pt>
                <c:pt idx="190">
                  <c:v>-4</c:v>
                </c:pt>
                <c:pt idx="191">
                  <c:v>-5</c:v>
                </c:pt>
                <c:pt idx="192">
                  <c:v>-36</c:v>
                </c:pt>
                <c:pt idx="193">
                  <c:v>9</c:v>
                </c:pt>
                <c:pt idx="194">
                  <c:v>-2</c:v>
                </c:pt>
                <c:pt idx="195">
                  <c:v>2</c:v>
                </c:pt>
                <c:pt idx="196">
                  <c:v>2</c:v>
                </c:pt>
                <c:pt idx="197">
                  <c:v>8</c:v>
                </c:pt>
                <c:pt idx="198">
                  <c:v>-1</c:v>
                </c:pt>
                <c:pt idx="199">
                  <c:v>10</c:v>
                </c:pt>
                <c:pt idx="200">
                  <c:v>-17</c:v>
                </c:pt>
                <c:pt idx="201">
                  <c:v>-12</c:v>
                </c:pt>
                <c:pt idx="202">
                  <c:v>15</c:v>
                </c:pt>
                <c:pt idx="203">
                  <c:v>-7</c:v>
                </c:pt>
                <c:pt idx="204">
                  <c:v>18</c:v>
                </c:pt>
                <c:pt idx="205">
                  <c:v>5</c:v>
                </c:pt>
                <c:pt idx="206">
                  <c:v>-11</c:v>
                </c:pt>
                <c:pt idx="207">
                  <c:v>-19</c:v>
                </c:pt>
                <c:pt idx="208">
                  <c:v>0</c:v>
                </c:pt>
                <c:pt idx="209">
                  <c:v>17</c:v>
                </c:pt>
                <c:pt idx="210">
                  <c:v>-22</c:v>
                </c:pt>
                <c:pt idx="211">
                  <c:v>11</c:v>
                </c:pt>
                <c:pt idx="212">
                  <c:v>10</c:v>
                </c:pt>
                <c:pt idx="213">
                  <c:v>-16</c:v>
                </c:pt>
                <c:pt idx="214">
                  <c:v>16</c:v>
                </c:pt>
                <c:pt idx="215">
                  <c:v>-62</c:v>
                </c:pt>
                <c:pt idx="216">
                  <c:v>42</c:v>
                </c:pt>
                <c:pt idx="217">
                  <c:v>6</c:v>
                </c:pt>
                <c:pt idx="218">
                  <c:v>-6</c:v>
                </c:pt>
                <c:pt idx="219">
                  <c:v>1</c:v>
                </c:pt>
                <c:pt idx="220">
                  <c:v>-18</c:v>
                </c:pt>
                <c:pt idx="221">
                  <c:v>4</c:v>
                </c:pt>
                <c:pt idx="222">
                  <c:v>18</c:v>
                </c:pt>
                <c:pt idx="223">
                  <c:v>-12</c:v>
                </c:pt>
                <c:pt idx="224">
                  <c:v>0</c:v>
                </c:pt>
                <c:pt idx="225">
                  <c:v>1</c:v>
                </c:pt>
                <c:pt idx="226">
                  <c:v>-26</c:v>
                </c:pt>
                <c:pt idx="227">
                  <c:v>19</c:v>
                </c:pt>
                <c:pt idx="228">
                  <c:v>0</c:v>
                </c:pt>
                <c:pt idx="229">
                  <c:v>-8</c:v>
                </c:pt>
                <c:pt idx="230">
                  <c:v>-2</c:v>
                </c:pt>
                <c:pt idx="231">
                  <c:v>0</c:v>
                </c:pt>
                <c:pt idx="232">
                  <c:v>3</c:v>
                </c:pt>
                <c:pt idx="233">
                  <c:v>2</c:v>
                </c:pt>
                <c:pt idx="234">
                  <c:v>-8</c:v>
                </c:pt>
                <c:pt idx="235">
                  <c:v>16</c:v>
                </c:pt>
                <c:pt idx="236">
                  <c:v>-6</c:v>
                </c:pt>
                <c:pt idx="237">
                  <c:v>-16</c:v>
                </c:pt>
                <c:pt idx="238">
                  <c:v>30</c:v>
                </c:pt>
                <c:pt idx="239">
                  <c:v>-10</c:v>
                </c:pt>
                <c:pt idx="240">
                  <c:v>7</c:v>
                </c:pt>
                <c:pt idx="241">
                  <c:v>6</c:v>
                </c:pt>
                <c:pt idx="242">
                  <c:v>-21</c:v>
                </c:pt>
                <c:pt idx="243">
                  <c:v>-2</c:v>
                </c:pt>
                <c:pt idx="244">
                  <c:v>-2</c:v>
                </c:pt>
                <c:pt idx="245">
                  <c:v>4</c:v>
                </c:pt>
                <c:pt idx="246">
                  <c:v>-3</c:v>
                </c:pt>
                <c:pt idx="247">
                  <c:v>4</c:v>
                </c:pt>
                <c:pt idx="248">
                  <c:v>-43</c:v>
                </c:pt>
                <c:pt idx="249">
                  <c:v>20</c:v>
                </c:pt>
                <c:pt idx="250">
                  <c:v>-3</c:v>
                </c:pt>
                <c:pt idx="251">
                  <c:v>11</c:v>
                </c:pt>
                <c:pt idx="252">
                  <c:v>0</c:v>
                </c:pt>
                <c:pt idx="253">
                  <c:v>-4</c:v>
                </c:pt>
                <c:pt idx="254">
                  <c:v>0</c:v>
                </c:pt>
                <c:pt idx="255">
                  <c:v>-9</c:v>
                </c:pt>
                <c:pt idx="256">
                  <c:v>8</c:v>
                </c:pt>
                <c:pt idx="257">
                  <c:v>4</c:v>
                </c:pt>
                <c:pt idx="258">
                  <c:v>-12</c:v>
                </c:pt>
                <c:pt idx="259">
                  <c:v>3</c:v>
                </c:pt>
                <c:pt idx="260">
                  <c:v>25</c:v>
                </c:pt>
                <c:pt idx="261">
                  <c:v>-28</c:v>
                </c:pt>
                <c:pt idx="262">
                  <c:v>-1</c:v>
                </c:pt>
                <c:pt idx="263">
                  <c:v>-5</c:v>
                </c:pt>
                <c:pt idx="264">
                  <c:v>-4</c:v>
                </c:pt>
                <c:pt idx="265">
                  <c:v>12</c:v>
                </c:pt>
                <c:pt idx="266">
                  <c:v>-3</c:v>
                </c:pt>
                <c:pt idx="267">
                  <c:v>-7</c:v>
                </c:pt>
                <c:pt idx="268">
                  <c:v>4</c:v>
                </c:pt>
                <c:pt idx="269">
                  <c:v>0</c:v>
                </c:pt>
                <c:pt idx="270">
                  <c:v>-3</c:v>
                </c:pt>
                <c:pt idx="271">
                  <c:v>-6</c:v>
                </c:pt>
                <c:pt idx="272">
                  <c:v>-19</c:v>
                </c:pt>
                <c:pt idx="273">
                  <c:v>23</c:v>
                </c:pt>
                <c:pt idx="274">
                  <c:v>29</c:v>
                </c:pt>
                <c:pt idx="275">
                  <c:v>-26</c:v>
                </c:pt>
                <c:pt idx="276">
                  <c:v>-8</c:v>
                </c:pt>
                <c:pt idx="277">
                  <c:v>-33</c:v>
                </c:pt>
                <c:pt idx="278">
                  <c:v>6</c:v>
                </c:pt>
                <c:pt idx="279">
                  <c:v>20</c:v>
                </c:pt>
                <c:pt idx="280">
                  <c:v>-14</c:v>
                </c:pt>
                <c:pt idx="281">
                  <c:v>16</c:v>
                </c:pt>
                <c:pt idx="282">
                  <c:v>-20</c:v>
                </c:pt>
                <c:pt idx="283">
                  <c:v>1</c:v>
                </c:pt>
                <c:pt idx="284">
                  <c:v>7</c:v>
                </c:pt>
                <c:pt idx="285">
                  <c:v>2</c:v>
                </c:pt>
                <c:pt idx="286">
                  <c:v>-7</c:v>
                </c:pt>
                <c:pt idx="287">
                  <c:v>-3</c:v>
                </c:pt>
                <c:pt idx="288">
                  <c:v>12</c:v>
                </c:pt>
                <c:pt idx="289">
                  <c:v>-34</c:v>
                </c:pt>
                <c:pt idx="290">
                  <c:v>59</c:v>
                </c:pt>
                <c:pt idx="291">
                  <c:v>-27</c:v>
                </c:pt>
                <c:pt idx="292">
                  <c:v>2</c:v>
                </c:pt>
                <c:pt idx="293">
                  <c:v>5</c:v>
                </c:pt>
                <c:pt idx="294">
                  <c:v>-16</c:v>
                </c:pt>
                <c:pt idx="295">
                  <c:v>0</c:v>
                </c:pt>
                <c:pt idx="296">
                  <c:v>1</c:v>
                </c:pt>
                <c:pt idx="297">
                  <c:v>-1</c:v>
                </c:pt>
                <c:pt idx="298">
                  <c:v>-12</c:v>
                </c:pt>
                <c:pt idx="299">
                  <c:v>15</c:v>
                </c:pt>
                <c:pt idx="300">
                  <c:v>-14</c:v>
                </c:pt>
                <c:pt idx="301">
                  <c:v>8</c:v>
                </c:pt>
                <c:pt idx="302">
                  <c:v>-5</c:v>
                </c:pt>
                <c:pt idx="303">
                  <c:v>-4</c:v>
                </c:pt>
                <c:pt idx="304">
                  <c:v>0</c:v>
                </c:pt>
                <c:pt idx="305">
                  <c:v>0</c:v>
                </c:pt>
                <c:pt idx="306">
                  <c:v>3</c:v>
                </c:pt>
                <c:pt idx="307">
                  <c:v>6</c:v>
                </c:pt>
                <c:pt idx="308">
                  <c:v>8</c:v>
                </c:pt>
                <c:pt idx="309">
                  <c:v>-11</c:v>
                </c:pt>
                <c:pt idx="310">
                  <c:v>-17</c:v>
                </c:pt>
                <c:pt idx="311">
                  <c:v>0</c:v>
                </c:pt>
                <c:pt idx="312">
                  <c:v>-16</c:v>
                </c:pt>
                <c:pt idx="313">
                  <c:v>7</c:v>
                </c:pt>
                <c:pt idx="314">
                  <c:v>-9</c:v>
                </c:pt>
                <c:pt idx="315">
                  <c:v>9</c:v>
                </c:pt>
                <c:pt idx="316">
                  <c:v>5</c:v>
                </c:pt>
                <c:pt idx="317">
                  <c:v>1</c:v>
                </c:pt>
                <c:pt idx="318">
                  <c:v>-6</c:v>
                </c:pt>
                <c:pt idx="319">
                  <c:v>-2</c:v>
                </c:pt>
                <c:pt idx="320">
                  <c:v>-43</c:v>
                </c:pt>
                <c:pt idx="321">
                  <c:v>33</c:v>
                </c:pt>
                <c:pt idx="322">
                  <c:v>-15</c:v>
                </c:pt>
                <c:pt idx="323">
                  <c:v>9</c:v>
                </c:pt>
                <c:pt idx="324">
                  <c:v>13</c:v>
                </c:pt>
                <c:pt idx="325">
                  <c:v>-16</c:v>
                </c:pt>
                <c:pt idx="326">
                  <c:v>-15</c:v>
                </c:pt>
                <c:pt idx="327">
                  <c:v>35</c:v>
                </c:pt>
                <c:pt idx="328">
                  <c:v>-24</c:v>
                </c:pt>
                <c:pt idx="329">
                  <c:v>-7</c:v>
                </c:pt>
                <c:pt idx="330">
                  <c:v>8</c:v>
                </c:pt>
                <c:pt idx="331">
                  <c:v>-10</c:v>
                </c:pt>
                <c:pt idx="332">
                  <c:v>8</c:v>
                </c:pt>
                <c:pt idx="333">
                  <c:v>6</c:v>
                </c:pt>
                <c:pt idx="334">
                  <c:v>-5</c:v>
                </c:pt>
                <c:pt idx="335">
                  <c:v>-14</c:v>
                </c:pt>
                <c:pt idx="336">
                  <c:v>17</c:v>
                </c:pt>
                <c:pt idx="337">
                  <c:v>-9</c:v>
                </c:pt>
                <c:pt idx="338">
                  <c:v>-14</c:v>
                </c:pt>
                <c:pt idx="339">
                  <c:v>16</c:v>
                </c:pt>
                <c:pt idx="340">
                  <c:v>6</c:v>
                </c:pt>
                <c:pt idx="341">
                  <c:v>3</c:v>
                </c:pt>
                <c:pt idx="342">
                  <c:v>3</c:v>
                </c:pt>
                <c:pt idx="343">
                  <c:v>-21</c:v>
                </c:pt>
                <c:pt idx="344">
                  <c:v>19</c:v>
                </c:pt>
                <c:pt idx="345">
                  <c:v>-9</c:v>
                </c:pt>
                <c:pt idx="346">
                  <c:v>-22</c:v>
                </c:pt>
                <c:pt idx="347">
                  <c:v>0</c:v>
                </c:pt>
                <c:pt idx="348">
                  <c:v>0</c:v>
                </c:pt>
                <c:pt idx="349">
                  <c:v>-13</c:v>
                </c:pt>
                <c:pt idx="350">
                  <c:v>11</c:v>
                </c:pt>
                <c:pt idx="351">
                  <c:v>-6</c:v>
                </c:pt>
                <c:pt idx="352">
                  <c:v>4</c:v>
                </c:pt>
                <c:pt idx="353">
                  <c:v>7</c:v>
                </c:pt>
                <c:pt idx="354">
                  <c:v>0</c:v>
                </c:pt>
                <c:pt idx="355">
                  <c:v>-10</c:v>
                </c:pt>
                <c:pt idx="356">
                  <c:v>6</c:v>
                </c:pt>
                <c:pt idx="357">
                  <c:v>-5</c:v>
                </c:pt>
                <c:pt idx="358">
                  <c:v>5</c:v>
                </c:pt>
                <c:pt idx="359">
                  <c:v>-2</c:v>
                </c:pt>
                <c:pt idx="360">
                  <c:v>-2</c:v>
                </c:pt>
                <c:pt idx="361">
                  <c:v>-29</c:v>
                </c:pt>
                <c:pt idx="362">
                  <c:v>40</c:v>
                </c:pt>
                <c:pt idx="363">
                  <c:v>-5</c:v>
                </c:pt>
                <c:pt idx="364">
                  <c:v>-12</c:v>
                </c:pt>
                <c:pt idx="365">
                  <c:v>-6</c:v>
                </c:pt>
                <c:pt idx="366">
                  <c:v>-4</c:v>
                </c:pt>
                <c:pt idx="367">
                  <c:v>-4</c:v>
                </c:pt>
                <c:pt idx="368">
                  <c:v>-8</c:v>
                </c:pt>
                <c:pt idx="369">
                  <c:v>8</c:v>
                </c:pt>
                <c:pt idx="370">
                  <c:v>-4</c:v>
                </c:pt>
                <c:pt idx="371">
                  <c:v>2</c:v>
                </c:pt>
                <c:pt idx="372">
                  <c:v>0</c:v>
                </c:pt>
                <c:pt idx="373">
                  <c:v>7</c:v>
                </c:pt>
                <c:pt idx="374">
                  <c:v>-3</c:v>
                </c:pt>
                <c:pt idx="375">
                  <c:v>-9</c:v>
                </c:pt>
                <c:pt idx="376">
                  <c:v>-10</c:v>
                </c:pt>
                <c:pt idx="377">
                  <c:v>17</c:v>
                </c:pt>
                <c:pt idx="378">
                  <c:v>-4</c:v>
                </c:pt>
                <c:pt idx="379">
                  <c:v>2</c:v>
                </c:pt>
                <c:pt idx="380">
                  <c:v>-8</c:v>
                </c:pt>
                <c:pt idx="381">
                  <c:v>-7</c:v>
                </c:pt>
                <c:pt idx="382">
                  <c:v>-7</c:v>
                </c:pt>
                <c:pt idx="383">
                  <c:v>3</c:v>
                </c:pt>
                <c:pt idx="384">
                  <c:v>0</c:v>
                </c:pt>
                <c:pt idx="385">
                  <c:v>4</c:v>
                </c:pt>
                <c:pt idx="386">
                  <c:v>0</c:v>
                </c:pt>
                <c:pt idx="387">
                  <c:v>-8</c:v>
                </c:pt>
                <c:pt idx="388">
                  <c:v>4</c:v>
                </c:pt>
                <c:pt idx="389">
                  <c:v>-6</c:v>
                </c:pt>
                <c:pt idx="390">
                  <c:v>-11</c:v>
                </c:pt>
                <c:pt idx="391">
                  <c:v>26</c:v>
                </c:pt>
                <c:pt idx="392">
                  <c:v>-5</c:v>
                </c:pt>
                <c:pt idx="393">
                  <c:v>10</c:v>
                </c:pt>
                <c:pt idx="394">
                  <c:v>-13</c:v>
                </c:pt>
                <c:pt idx="395">
                  <c:v>-6</c:v>
                </c:pt>
                <c:pt idx="396">
                  <c:v>7</c:v>
                </c:pt>
                <c:pt idx="397">
                  <c:v>-3</c:v>
                </c:pt>
                <c:pt idx="398">
                  <c:v>-2</c:v>
                </c:pt>
                <c:pt idx="399">
                  <c:v>-3</c:v>
                </c:pt>
                <c:pt idx="400">
                  <c:v>2</c:v>
                </c:pt>
                <c:pt idx="401">
                  <c:v>-5</c:v>
                </c:pt>
                <c:pt idx="402">
                  <c:v>2</c:v>
                </c:pt>
                <c:pt idx="403">
                  <c:v>4</c:v>
                </c:pt>
                <c:pt idx="404">
                  <c:v>-6</c:v>
                </c:pt>
                <c:pt idx="405">
                  <c:v>-2</c:v>
                </c:pt>
                <c:pt idx="406">
                  <c:v>-2</c:v>
                </c:pt>
                <c:pt idx="407">
                  <c:v>-3</c:v>
                </c:pt>
                <c:pt idx="408">
                  <c:v>2</c:v>
                </c:pt>
                <c:pt idx="409">
                  <c:v>0</c:v>
                </c:pt>
                <c:pt idx="410">
                  <c:v>3</c:v>
                </c:pt>
                <c:pt idx="411">
                  <c:v>-5</c:v>
                </c:pt>
                <c:pt idx="412">
                  <c:v>-3</c:v>
                </c:pt>
                <c:pt idx="413">
                  <c:v>1</c:v>
                </c:pt>
                <c:pt idx="414">
                  <c:v>-1</c:v>
                </c:pt>
                <c:pt idx="415">
                  <c:v>0</c:v>
                </c:pt>
                <c:pt idx="416">
                  <c:v>-3</c:v>
                </c:pt>
                <c:pt idx="417">
                  <c:v>-1</c:v>
                </c:pt>
                <c:pt idx="418">
                  <c:v>13</c:v>
                </c:pt>
                <c:pt idx="419">
                  <c:v>-19</c:v>
                </c:pt>
                <c:pt idx="420">
                  <c:v>14</c:v>
                </c:pt>
                <c:pt idx="421">
                  <c:v>-5</c:v>
                </c:pt>
                <c:pt idx="422">
                  <c:v>-11</c:v>
                </c:pt>
                <c:pt idx="423">
                  <c:v>9</c:v>
                </c:pt>
                <c:pt idx="424">
                  <c:v>-13</c:v>
                </c:pt>
                <c:pt idx="425">
                  <c:v>-1</c:v>
                </c:pt>
                <c:pt idx="426">
                  <c:v>-8</c:v>
                </c:pt>
                <c:pt idx="427">
                  <c:v>4</c:v>
                </c:pt>
                <c:pt idx="428">
                  <c:v>0</c:v>
                </c:pt>
                <c:pt idx="429">
                  <c:v>-1</c:v>
                </c:pt>
                <c:pt idx="430">
                  <c:v>0</c:v>
                </c:pt>
                <c:pt idx="431">
                  <c:v>-8</c:v>
                </c:pt>
                <c:pt idx="432">
                  <c:v>-3</c:v>
                </c:pt>
                <c:pt idx="433">
                  <c:v>3</c:v>
                </c:pt>
                <c:pt idx="434">
                  <c:v>-6</c:v>
                </c:pt>
                <c:pt idx="435">
                  <c:v>0</c:v>
                </c:pt>
                <c:pt idx="436">
                  <c:v>3</c:v>
                </c:pt>
                <c:pt idx="437">
                  <c:v>-9</c:v>
                </c:pt>
                <c:pt idx="438">
                  <c:v>4</c:v>
                </c:pt>
                <c:pt idx="439">
                  <c:v>-2</c:v>
                </c:pt>
                <c:pt idx="440">
                  <c:v>0</c:v>
                </c:pt>
                <c:pt idx="441">
                  <c:v>0</c:v>
                </c:pt>
                <c:pt idx="442">
                  <c:v>3</c:v>
                </c:pt>
                <c:pt idx="443">
                  <c:v>0</c:v>
                </c:pt>
                <c:pt idx="444">
                  <c:v>-1</c:v>
                </c:pt>
                <c:pt idx="445">
                  <c:v>-4</c:v>
                </c:pt>
                <c:pt idx="446">
                  <c:v>6</c:v>
                </c:pt>
                <c:pt idx="447">
                  <c:v>-4</c:v>
                </c:pt>
                <c:pt idx="448">
                  <c:v>-3</c:v>
                </c:pt>
                <c:pt idx="449">
                  <c:v>2</c:v>
                </c:pt>
                <c:pt idx="450">
                  <c:v>5</c:v>
                </c:pt>
                <c:pt idx="451">
                  <c:v>-6</c:v>
                </c:pt>
                <c:pt idx="452">
                  <c:v>-1</c:v>
                </c:pt>
                <c:pt idx="453">
                  <c:v>0</c:v>
                </c:pt>
                <c:pt idx="454">
                  <c:v>-4</c:v>
                </c:pt>
                <c:pt idx="455">
                  <c:v>-3</c:v>
                </c:pt>
                <c:pt idx="456">
                  <c:v>0</c:v>
                </c:pt>
                <c:pt idx="457">
                  <c:v>-4</c:v>
                </c:pt>
                <c:pt idx="458">
                  <c:v>-1</c:v>
                </c:pt>
                <c:pt idx="459">
                  <c:v>5</c:v>
                </c:pt>
                <c:pt idx="460">
                  <c:v>-3</c:v>
                </c:pt>
                <c:pt idx="461">
                  <c:v>1</c:v>
                </c:pt>
                <c:pt idx="462">
                  <c:v>0</c:v>
                </c:pt>
                <c:pt idx="463">
                  <c:v>-7</c:v>
                </c:pt>
                <c:pt idx="464">
                  <c:v>3</c:v>
                </c:pt>
                <c:pt idx="465">
                  <c:v>3</c:v>
                </c:pt>
                <c:pt idx="466">
                  <c:v>-2</c:v>
                </c:pt>
                <c:pt idx="467">
                  <c:v>-1</c:v>
                </c:pt>
                <c:pt idx="468">
                  <c:v>2</c:v>
                </c:pt>
                <c:pt idx="469">
                  <c:v>-6</c:v>
                </c:pt>
                <c:pt idx="470">
                  <c:v>-21</c:v>
                </c:pt>
                <c:pt idx="471">
                  <c:v>18</c:v>
                </c:pt>
                <c:pt idx="472">
                  <c:v>1</c:v>
                </c:pt>
                <c:pt idx="473">
                  <c:v>2</c:v>
                </c:pt>
                <c:pt idx="474">
                  <c:v>0</c:v>
                </c:pt>
                <c:pt idx="475">
                  <c:v>-11</c:v>
                </c:pt>
                <c:pt idx="476">
                  <c:v>-1</c:v>
                </c:pt>
                <c:pt idx="477">
                  <c:v>2</c:v>
                </c:pt>
                <c:pt idx="478">
                  <c:v>1</c:v>
                </c:pt>
                <c:pt idx="479">
                  <c:v>-3</c:v>
                </c:pt>
                <c:pt idx="480">
                  <c:v>-3</c:v>
                </c:pt>
                <c:pt idx="481">
                  <c:v>-5</c:v>
                </c:pt>
                <c:pt idx="482">
                  <c:v>2</c:v>
                </c:pt>
                <c:pt idx="483">
                  <c:v>-2</c:v>
                </c:pt>
                <c:pt idx="484">
                  <c:v>3</c:v>
                </c:pt>
                <c:pt idx="485">
                  <c:v>3</c:v>
                </c:pt>
                <c:pt idx="486">
                  <c:v>0</c:v>
                </c:pt>
                <c:pt idx="487">
                  <c:v>-2</c:v>
                </c:pt>
                <c:pt idx="488">
                  <c:v>-6</c:v>
                </c:pt>
                <c:pt idx="489">
                  <c:v>1</c:v>
                </c:pt>
                <c:pt idx="490">
                  <c:v>6</c:v>
                </c:pt>
                <c:pt idx="491">
                  <c:v>-6</c:v>
                </c:pt>
                <c:pt idx="492">
                  <c:v>4</c:v>
                </c:pt>
                <c:pt idx="493">
                  <c:v>-1</c:v>
                </c:pt>
                <c:pt idx="494">
                  <c:v>-3</c:v>
                </c:pt>
                <c:pt idx="495">
                  <c:v>5</c:v>
                </c:pt>
                <c:pt idx="496">
                  <c:v>-6</c:v>
                </c:pt>
                <c:pt idx="497">
                  <c:v>0</c:v>
                </c:pt>
                <c:pt idx="498">
                  <c:v>-1</c:v>
                </c:pt>
                <c:pt idx="499">
                  <c:v>-4</c:v>
                </c:pt>
                <c:pt idx="500">
                  <c:v>-1</c:v>
                </c:pt>
                <c:pt idx="501">
                  <c:v>-2</c:v>
                </c:pt>
                <c:pt idx="502">
                  <c:v>-7</c:v>
                </c:pt>
                <c:pt idx="503">
                  <c:v>0</c:v>
                </c:pt>
                <c:pt idx="504">
                  <c:v>-1</c:v>
                </c:pt>
                <c:pt idx="505">
                  <c:v>2</c:v>
                </c:pt>
                <c:pt idx="506">
                  <c:v>4</c:v>
                </c:pt>
                <c:pt idx="507">
                  <c:v>-3</c:v>
                </c:pt>
                <c:pt idx="508">
                  <c:v>0</c:v>
                </c:pt>
                <c:pt idx="509">
                  <c:v>-3</c:v>
                </c:pt>
                <c:pt idx="510">
                  <c:v>-2</c:v>
                </c:pt>
                <c:pt idx="511">
                  <c:v>-4</c:v>
                </c:pt>
                <c:pt idx="512">
                  <c:v>-2</c:v>
                </c:pt>
                <c:pt idx="513">
                  <c:v>-1</c:v>
                </c:pt>
                <c:pt idx="514">
                  <c:v>-4</c:v>
                </c:pt>
                <c:pt idx="515">
                  <c:v>2</c:v>
                </c:pt>
                <c:pt idx="516">
                  <c:v>-6</c:v>
                </c:pt>
                <c:pt idx="517">
                  <c:v>-2</c:v>
                </c:pt>
                <c:pt idx="518">
                  <c:v>1</c:v>
                </c:pt>
                <c:pt idx="519">
                  <c:v>0</c:v>
                </c:pt>
                <c:pt idx="520">
                  <c:v>-1</c:v>
                </c:pt>
                <c:pt idx="521">
                  <c:v>-3</c:v>
                </c:pt>
                <c:pt idx="522">
                  <c:v>5</c:v>
                </c:pt>
                <c:pt idx="523">
                  <c:v>-4</c:v>
                </c:pt>
                <c:pt idx="524">
                  <c:v>-3</c:v>
                </c:pt>
                <c:pt idx="525">
                  <c:v>0</c:v>
                </c:pt>
                <c:pt idx="526">
                  <c:v>-2</c:v>
                </c:pt>
                <c:pt idx="527">
                  <c:v>1</c:v>
                </c:pt>
                <c:pt idx="528">
                  <c:v>-1</c:v>
                </c:pt>
                <c:pt idx="529">
                  <c:v>-5</c:v>
                </c:pt>
                <c:pt idx="530">
                  <c:v>0</c:v>
                </c:pt>
                <c:pt idx="531">
                  <c:v>-3</c:v>
                </c:pt>
                <c:pt idx="532">
                  <c:v>0</c:v>
                </c:pt>
                <c:pt idx="533">
                  <c:v>1</c:v>
                </c:pt>
                <c:pt idx="534">
                  <c:v>-2</c:v>
                </c:pt>
                <c:pt idx="535">
                  <c:v>-5</c:v>
                </c:pt>
                <c:pt idx="536">
                  <c:v>-3</c:v>
                </c:pt>
                <c:pt idx="537">
                  <c:v>-2</c:v>
                </c:pt>
                <c:pt idx="538">
                  <c:v>1</c:v>
                </c:pt>
                <c:pt idx="539">
                  <c:v>2</c:v>
                </c:pt>
                <c:pt idx="540">
                  <c:v>-1</c:v>
                </c:pt>
                <c:pt idx="541">
                  <c:v>-1</c:v>
                </c:pt>
                <c:pt idx="542">
                  <c:v>-2</c:v>
                </c:pt>
                <c:pt idx="543">
                  <c:v>-3</c:v>
                </c:pt>
                <c:pt idx="544">
                  <c:v>0</c:v>
                </c:pt>
                <c:pt idx="545">
                  <c:v>0</c:v>
                </c:pt>
                <c:pt idx="546">
                  <c:v>-1</c:v>
                </c:pt>
                <c:pt idx="547">
                  <c:v>1</c:v>
                </c:pt>
                <c:pt idx="548">
                  <c:v>-5</c:v>
                </c:pt>
                <c:pt idx="549">
                  <c:v>3</c:v>
                </c:pt>
                <c:pt idx="550">
                  <c:v>0</c:v>
                </c:pt>
                <c:pt idx="551">
                  <c:v>0</c:v>
                </c:pt>
                <c:pt idx="552">
                  <c:v>5</c:v>
                </c:pt>
                <c:pt idx="553">
                  <c:v>-7</c:v>
                </c:pt>
                <c:pt idx="554">
                  <c:v>-1</c:v>
                </c:pt>
                <c:pt idx="555">
                  <c:v>-6</c:v>
                </c:pt>
                <c:pt idx="556">
                  <c:v>-3</c:v>
                </c:pt>
                <c:pt idx="557">
                  <c:v>-1</c:v>
                </c:pt>
                <c:pt idx="558">
                  <c:v>-2</c:v>
                </c:pt>
                <c:pt idx="559">
                  <c:v>-3</c:v>
                </c:pt>
                <c:pt idx="560">
                  <c:v>1</c:v>
                </c:pt>
                <c:pt idx="561">
                  <c:v>1</c:v>
                </c:pt>
                <c:pt idx="562">
                  <c:v>-6</c:v>
                </c:pt>
                <c:pt idx="563">
                  <c:v>2</c:v>
                </c:pt>
                <c:pt idx="564">
                  <c:v>-2</c:v>
                </c:pt>
                <c:pt idx="565">
                  <c:v>0</c:v>
                </c:pt>
                <c:pt idx="566">
                  <c:v>-2</c:v>
                </c:pt>
                <c:pt idx="567">
                  <c:v>-2</c:v>
                </c:pt>
                <c:pt idx="568">
                  <c:v>-1</c:v>
                </c:pt>
                <c:pt idx="569">
                  <c:v>-2</c:v>
                </c:pt>
                <c:pt idx="570">
                  <c:v>-2</c:v>
                </c:pt>
                <c:pt idx="571">
                  <c:v>-1</c:v>
                </c:pt>
                <c:pt idx="572">
                  <c:v>-3</c:v>
                </c:pt>
                <c:pt idx="573">
                  <c:v>-1</c:v>
                </c:pt>
                <c:pt idx="574">
                  <c:v>5</c:v>
                </c:pt>
                <c:pt idx="575">
                  <c:v>-3</c:v>
                </c:pt>
                <c:pt idx="576">
                  <c:v>-2</c:v>
                </c:pt>
                <c:pt idx="577">
                  <c:v>-1</c:v>
                </c:pt>
                <c:pt idx="578">
                  <c:v>-4</c:v>
                </c:pt>
                <c:pt idx="579">
                  <c:v>3</c:v>
                </c:pt>
                <c:pt idx="580">
                  <c:v>-3</c:v>
                </c:pt>
                <c:pt idx="581">
                  <c:v>-1</c:v>
                </c:pt>
                <c:pt idx="582">
                  <c:v>-1</c:v>
                </c:pt>
                <c:pt idx="583">
                  <c:v>3</c:v>
                </c:pt>
                <c:pt idx="584">
                  <c:v>-2</c:v>
                </c:pt>
                <c:pt idx="585">
                  <c:v>-3</c:v>
                </c:pt>
                <c:pt idx="586">
                  <c:v>1</c:v>
                </c:pt>
                <c:pt idx="587">
                  <c:v>0</c:v>
                </c:pt>
                <c:pt idx="588">
                  <c:v>3</c:v>
                </c:pt>
                <c:pt idx="589">
                  <c:v>-1</c:v>
                </c:pt>
                <c:pt idx="590">
                  <c:v>-2</c:v>
                </c:pt>
                <c:pt idx="591">
                  <c:v>-1</c:v>
                </c:pt>
                <c:pt idx="592">
                  <c:v>3</c:v>
                </c:pt>
                <c:pt idx="593">
                  <c:v>-7</c:v>
                </c:pt>
                <c:pt idx="594">
                  <c:v>0</c:v>
                </c:pt>
                <c:pt idx="595">
                  <c:v>0</c:v>
                </c:pt>
                <c:pt idx="596">
                  <c:v>-5</c:v>
                </c:pt>
                <c:pt idx="597">
                  <c:v>5</c:v>
                </c:pt>
                <c:pt idx="598">
                  <c:v>-6</c:v>
                </c:pt>
                <c:pt idx="599">
                  <c:v>-2</c:v>
                </c:pt>
                <c:pt idx="600">
                  <c:v>-4</c:v>
                </c:pt>
                <c:pt idx="601">
                  <c:v>0</c:v>
                </c:pt>
                <c:pt idx="602">
                  <c:v>2</c:v>
                </c:pt>
                <c:pt idx="603">
                  <c:v>-3</c:v>
                </c:pt>
                <c:pt idx="604">
                  <c:v>-3</c:v>
                </c:pt>
                <c:pt idx="605">
                  <c:v>2</c:v>
                </c:pt>
                <c:pt idx="606">
                  <c:v>-4</c:v>
                </c:pt>
                <c:pt idx="607">
                  <c:v>2</c:v>
                </c:pt>
                <c:pt idx="608">
                  <c:v>1</c:v>
                </c:pt>
                <c:pt idx="609">
                  <c:v>-1</c:v>
                </c:pt>
                <c:pt idx="610">
                  <c:v>1</c:v>
                </c:pt>
                <c:pt idx="611">
                  <c:v>-1</c:v>
                </c:pt>
                <c:pt idx="612">
                  <c:v>-9</c:v>
                </c:pt>
                <c:pt idx="613">
                  <c:v>-2</c:v>
                </c:pt>
                <c:pt idx="614">
                  <c:v>0</c:v>
                </c:pt>
                <c:pt idx="615">
                  <c:v>0</c:v>
                </c:pt>
                <c:pt idx="616">
                  <c:v>4</c:v>
                </c:pt>
                <c:pt idx="617">
                  <c:v>-3</c:v>
                </c:pt>
                <c:pt idx="618">
                  <c:v>2</c:v>
                </c:pt>
                <c:pt idx="619">
                  <c:v>-1</c:v>
                </c:pt>
                <c:pt idx="620">
                  <c:v>2</c:v>
                </c:pt>
                <c:pt idx="621">
                  <c:v>-4</c:v>
                </c:pt>
                <c:pt idx="622">
                  <c:v>-1</c:v>
                </c:pt>
                <c:pt idx="623">
                  <c:v>-1</c:v>
                </c:pt>
                <c:pt idx="624">
                  <c:v>-4</c:v>
                </c:pt>
                <c:pt idx="625">
                  <c:v>4</c:v>
                </c:pt>
                <c:pt idx="626">
                  <c:v>-6</c:v>
                </c:pt>
                <c:pt idx="627">
                  <c:v>-5</c:v>
                </c:pt>
                <c:pt idx="628">
                  <c:v>1</c:v>
                </c:pt>
                <c:pt idx="629">
                  <c:v>2</c:v>
                </c:pt>
                <c:pt idx="630">
                  <c:v>-7</c:v>
                </c:pt>
                <c:pt idx="631">
                  <c:v>0</c:v>
                </c:pt>
                <c:pt idx="632">
                  <c:v>-3</c:v>
                </c:pt>
                <c:pt idx="633">
                  <c:v>3</c:v>
                </c:pt>
                <c:pt idx="634">
                  <c:v>-3</c:v>
                </c:pt>
                <c:pt idx="635">
                  <c:v>1</c:v>
                </c:pt>
                <c:pt idx="636">
                  <c:v>0</c:v>
                </c:pt>
                <c:pt idx="637">
                  <c:v>-2</c:v>
                </c:pt>
                <c:pt idx="638">
                  <c:v>-3</c:v>
                </c:pt>
                <c:pt idx="639">
                  <c:v>-1</c:v>
                </c:pt>
                <c:pt idx="640">
                  <c:v>-1</c:v>
                </c:pt>
                <c:pt idx="641">
                  <c:v>-2</c:v>
                </c:pt>
                <c:pt idx="642">
                  <c:v>3</c:v>
                </c:pt>
                <c:pt idx="643">
                  <c:v>-5</c:v>
                </c:pt>
                <c:pt idx="644">
                  <c:v>-1</c:v>
                </c:pt>
                <c:pt idx="645">
                  <c:v>-3</c:v>
                </c:pt>
                <c:pt idx="646">
                  <c:v>-2</c:v>
                </c:pt>
                <c:pt idx="647">
                  <c:v>1</c:v>
                </c:pt>
                <c:pt idx="648">
                  <c:v>3</c:v>
                </c:pt>
                <c:pt idx="649">
                  <c:v>-8</c:v>
                </c:pt>
                <c:pt idx="650">
                  <c:v>2</c:v>
                </c:pt>
                <c:pt idx="651">
                  <c:v>-2</c:v>
                </c:pt>
                <c:pt idx="652">
                  <c:v>-1</c:v>
                </c:pt>
                <c:pt idx="653">
                  <c:v>-2</c:v>
                </c:pt>
                <c:pt idx="654">
                  <c:v>-1</c:v>
                </c:pt>
                <c:pt idx="655">
                  <c:v>1</c:v>
                </c:pt>
                <c:pt idx="656">
                  <c:v>-4</c:v>
                </c:pt>
                <c:pt idx="657">
                  <c:v>4</c:v>
                </c:pt>
                <c:pt idx="658">
                  <c:v>-2</c:v>
                </c:pt>
                <c:pt idx="659">
                  <c:v>-8</c:v>
                </c:pt>
                <c:pt idx="660">
                  <c:v>2</c:v>
                </c:pt>
                <c:pt idx="661">
                  <c:v>1</c:v>
                </c:pt>
                <c:pt idx="662">
                  <c:v>3</c:v>
                </c:pt>
                <c:pt idx="663">
                  <c:v>-3</c:v>
                </c:pt>
                <c:pt idx="664">
                  <c:v>-1</c:v>
                </c:pt>
                <c:pt idx="665">
                  <c:v>-1</c:v>
                </c:pt>
                <c:pt idx="666">
                  <c:v>-3</c:v>
                </c:pt>
                <c:pt idx="667">
                  <c:v>2</c:v>
                </c:pt>
                <c:pt idx="668">
                  <c:v>-2</c:v>
                </c:pt>
                <c:pt idx="669">
                  <c:v>1</c:v>
                </c:pt>
                <c:pt idx="670">
                  <c:v>-3</c:v>
                </c:pt>
                <c:pt idx="671">
                  <c:v>-5</c:v>
                </c:pt>
                <c:pt idx="672">
                  <c:v>1</c:v>
                </c:pt>
                <c:pt idx="673">
                  <c:v>6</c:v>
                </c:pt>
                <c:pt idx="674">
                  <c:v>-9</c:v>
                </c:pt>
                <c:pt idx="675">
                  <c:v>9</c:v>
                </c:pt>
                <c:pt idx="676">
                  <c:v>-3</c:v>
                </c:pt>
                <c:pt idx="677">
                  <c:v>-4</c:v>
                </c:pt>
                <c:pt idx="678">
                  <c:v>4</c:v>
                </c:pt>
                <c:pt idx="679">
                  <c:v>1</c:v>
                </c:pt>
                <c:pt idx="680">
                  <c:v>-4</c:v>
                </c:pt>
                <c:pt idx="681">
                  <c:v>-15</c:v>
                </c:pt>
                <c:pt idx="682">
                  <c:v>8</c:v>
                </c:pt>
                <c:pt idx="683">
                  <c:v>7</c:v>
                </c:pt>
                <c:pt idx="684">
                  <c:v>6</c:v>
                </c:pt>
                <c:pt idx="685">
                  <c:v>-10</c:v>
                </c:pt>
                <c:pt idx="686">
                  <c:v>-11</c:v>
                </c:pt>
                <c:pt idx="687">
                  <c:v>12</c:v>
                </c:pt>
                <c:pt idx="688">
                  <c:v>-3</c:v>
                </c:pt>
                <c:pt idx="689">
                  <c:v>-2</c:v>
                </c:pt>
                <c:pt idx="690">
                  <c:v>-3</c:v>
                </c:pt>
                <c:pt idx="691">
                  <c:v>-8</c:v>
                </c:pt>
                <c:pt idx="692">
                  <c:v>-6</c:v>
                </c:pt>
                <c:pt idx="693">
                  <c:v>5</c:v>
                </c:pt>
                <c:pt idx="694">
                  <c:v>3</c:v>
                </c:pt>
                <c:pt idx="695">
                  <c:v>-2</c:v>
                </c:pt>
                <c:pt idx="696">
                  <c:v>1</c:v>
                </c:pt>
                <c:pt idx="697">
                  <c:v>3</c:v>
                </c:pt>
                <c:pt idx="698">
                  <c:v>-9</c:v>
                </c:pt>
                <c:pt idx="699">
                  <c:v>5</c:v>
                </c:pt>
                <c:pt idx="700">
                  <c:v>-4</c:v>
                </c:pt>
                <c:pt idx="701">
                  <c:v>0</c:v>
                </c:pt>
                <c:pt idx="702">
                  <c:v>6</c:v>
                </c:pt>
                <c:pt idx="703">
                  <c:v>-10</c:v>
                </c:pt>
                <c:pt idx="704">
                  <c:v>0</c:v>
                </c:pt>
                <c:pt idx="705">
                  <c:v>5</c:v>
                </c:pt>
                <c:pt idx="706">
                  <c:v>0</c:v>
                </c:pt>
                <c:pt idx="707">
                  <c:v>-8</c:v>
                </c:pt>
                <c:pt idx="708">
                  <c:v>3</c:v>
                </c:pt>
                <c:pt idx="709">
                  <c:v>-11</c:v>
                </c:pt>
                <c:pt idx="710">
                  <c:v>6</c:v>
                </c:pt>
                <c:pt idx="711">
                  <c:v>-12</c:v>
                </c:pt>
                <c:pt idx="712">
                  <c:v>10</c:v>
                </c:pt>
                <c:pt idx="713">
                  <c:v>-5</c:v>
                </c:pt>
                <c:pt idx="714">
                  <c:v>-4</c:v>
                </c:pt>
                <c:pt idx="715">
                  <c:v>5</c:v>
                </c:pt>
                <c:pt idx="716">
                  <c:v>-7</c:v>
                </c:pt>
                <c:pt idx="717">
                  <c:v>1</c:v>
                </c:pt>
                <c:pt idx="718">
                  <c:v>8</c:v>
                </c:pt>
                <c:pt idx="719">
                  <c:v>-12</c:v>
                </c:pt>
                <c:pt idx="720">
                  <c:v>-3</c:v>
                </c:pt>
                <c:pt idx="721">
                  <c:v>0</c:v>
                </c:pt>
                <c:pt idx="722">
                  <c:v>-1</c:v>
                </c:pt>
                <c:pt idx="723">
                  <c:v>-4</c:v>
                </c:pt>
                <c:pt idx="724">
                  <c:v>-5</c:v>
                </c:pt>
                <c:pt idx="725">
                  <c:v>5</c:v>
                </c:pt>
                <c:pt idx="726">
                  <c:v>-8</c:v>
                </c:pt>
                <c:pt idx="727">
                  <c:v>5</c:v>
                </c:pt>
                <c:pt idx="728">
                  <c:v>-8</c:v>
                </c:pt>
                <c:pt idx="729">
                  <c:v>4</c:v>
                </c:pt>
                <c:pt idx="730">
                  <c:v>-5</c:v>
                </c:pt>
                <c:pt idx="731">
                  <c:v>4</c:v>
                </c:pt>
                <c:pt idx="732">
                  <c:v>-3</c:v>
                </c:pt>
                <c:pt idx="733">
                  <c:v>-9</c:v>
                </c:pt>
                <c:pt idx="734">
                  <c:v>-10</c:v>
                </c:pt>
                <c:pt idx="735">
                  <c:v>18</c:v>
                </c:pt>
                <c:pt idx="736">
                  <c:v>3</c:v>
                </c:pt>
                <c:pt idx="737">
                  <c:v>8</c:v>
                </c:pt>
                <c:pt idx="738">
                  <c:v>-26</c:v>
                </c:pt>
                <c:pt idx="739">
                  <c:v>-12</c:v>
                </c:pt>
                <c:pt idx="740">
                  <c:v>5</c:v>
                </c:pt>
                <c:pt idx="741">
                  <c:v>16</c:v>
                </c:pt>
                <c:pt idx="742">
                  <c:v>-14</c:v>
                </c:pt>
                <c:pt idx="743">
                  <c:v>19</c:v>
                </c:pt>
                <c:pt idx="744">
                  <c:v>-8</c:v>
                </c:pt>
                <c:pt idx="745">
                  <c:v>-21</c:v>
                </c:pt>
                <c:pt idx="746">
                  <c:v>16</c:v>
                </c:pt>
                <c:pt idx="747">
                  <c:v>-18</c:v>
                </c:pt>
                <c:pt idx="748">
                  <c:v>2</c:v>
                </c:pt>
                <c:pt idx="749">
                  <c:v>-1</c:v>
                </c:pt>
                <c:pt idx="750">
                  <c:v>4</c:v>
                </c:pt>
                <c:pt idx="751">
                  <c:v>-9</c:v>
                </c:pt>
                <c:pt idx="752">
                  <c:v>-1</c:v>
                </c:pt>
                <c:pt idx="753">
                  <c:v>-2</c:v>
                </c:pt>
                <c:pt idx="754">
                  <c:v>13</c:v>
                </c:pt>
                <c:pt idx="755">
                  <c:v>-3</c:v>
                </c:pt>
                <c:pt idx="756">
                  <c:v>-3</c:v>
                </c:pt>
                <c:pt idx="757">
                  <c:v>-3</c:v>
                </c:pt>
                <c:pt idx="758">
                  <c:v>3</c:v>
                </c:pt>
                <c:pt idx="759">
                  <c:v>-7</c:v>
                </c:pt>
                <c:pt idx="760">
                  <c:v>3</c:v>
                </c:pt>
                <c:pt idx="761">
                  <c:v>-17</c:v>
                </c:pt>
                <c:pt idx="762">
                  <c:v>19</c:v>
                </c:pt>
                <c:pt idx="763">
                  <c:v>-7</c:v>
                </c:pt>
                <c:pt idx="764">
                  <c:v>-2</c:v>
                </c:pt>
                <c:pt idx="765">
                  <c:v>4</c:v>
                </c:pt>
                <c:pt idx="766">
                  <c:v>-6</c:v>
                </c:pt>
                <c:pt idx="767">
                  <c:v>-2</c:v>
                </c:pt>
                <c:pt idx="768">
                  <c:v>0</c:v>
                </c:pt>
                <c:pt idx="769">
                  <c:v>-2</c:v>
                </c:pt>
                <c:pt idx="770">
                  <c:v>0</c:v>
                </c:pt>
                <c:pt idx="771">
                  <c:v>9</c:v>
                </c:pt>
                <c:pt idx="772">
                  <c:v>-14</c:v>
                </c:pt>
                <c:pt idx="773">
                  <c:v>4</c:v>
                </c:pt>
                <c:pt idx="774">
                  <c:v>-7</c:v>
                </c:pt>
                <c:pt idx="775">
                  <c:v>3</c:v>
                </c:pt>
                <c:pt idx="776">
                  <c:v>-12</c:v>
                </c:pt>
                <c:pt idx="777">
                  <c:v>40</c:v>
                </c:pt>
                <c:pt idx="778">
                  <c:v>-23</c:v>
                </c:pt>
                <c:pt idx="779">
                  <c:v>1</c:v>
                </c:pt>
                <c:pt idx="780">
                  <c:v>18</c:v>
                </c:pt>
                <c:pt idx="781">
                  <c:v>-12</c:v>
                </c:pt>
                <c:pt idx="782">
                  <c:v>9</c:v>
                </c:pt>
                <c:pt idx="783">
                  <c:v>-2</c:v>
                </c:pt>
                <c:pt idx="784">
                  <c:v>-12</c:v>
                </c:pt>
                <c:pt idx="785">
                  <c:v>-10</c:v>
                </c:pt>
                <c:pt idx="786">
                  <c:v>12</c:v>
                </c:pt>
                <c:pt idx="787">
                  <c:v>-6</c:v>
                </c:pt>
                <c:pt idx="788">
                  <c:v>4</c:v>
                </c:pt>
                <c:pt idx="789">
                  <c:v>-10</c:v>
                </c:pt>
                <c:pt idx="790">
                  <c:v>-1</c:v>
                </c:pt>
                <c:pt idx="791">
                  <c:v>1</c:v>
                </c:pt>
                <c:pt idx="792">
                  <c:v>1</c:v>
                </c:pt>
                <c:pt idx="793">
                  <c:v>-4</c:v>
                </c:pt>
                <c:pt idx="794">
                  <c:v>-1</c:v>
                </c:pt>
                <c:pt idx="795">
                  <c:v>1</c:v>
                </c:pt>
                <c:pt idx="796">
                  <c:v>-1</c:v>
                </c:pt>
                <c:pt idx="797">
                  <c:v>-3</c:v>
                </c:pt>
                <c:pt idx="798">
                  <c:v>0</c:v>
                </c:pt>
                <c:pt idx="799">
                  <c:v>-3</c:v>
                </c:pt>
                <c:pt idx="800">
                  <c:v>-4</c:v>
                </c:pt>
                <c:pt idx="801">
                  <c:v>0</c:v>
                </c:pt>
                <c:pt idx="802">
                  <c:v>-2</c:v>
                </c:pt>
                <c:pt idx="803">
                  <c:v>0</c:v>
                </c:pt>
                <c:pt idx="804">
                  <c:v>2</c:v>
                </c:pt>
                <c:pt idx="805">
                  <c:v>-2</c:v>
                </c:pt>
                <c:pt idx="806">
                  <c:v>-4</c:v>
                </c:pt>
                <c:pt idx="807">
                  <c:v>-3</c:v>
                </c:pt>
                <c:pt idx="808">
                  <c:v>3</c:v>
                </c:pt>
                <c:pt idx="809">
                  <c:v>-7</c:v>
                </c:pt>
                <c:pt idx="810">
                  <c:v>-1</c:v>
                </c:pt>
                <c:pt idx="811">
                  <c:v>-2</c:v>
                </c:pt>
                <c:pt idx="812">
                  <c:v>2</c:v>
                </c:pt>
                <c:pt idx="813">
                  <c:v>-1</c:v>
                </c:pt>
                <c:pt idx="814">
                  <c:v>0</c:v>
                </c:pt>
                <c:pt idx="815">
                  <c:v>-5</c:v>
                </c:pt>
                <c:pt idx="816">
                  <c:v>-2</c:v>
                </c:pt>
                <c:pt idx="817">
                  <c:v>3</c:v>
                </c:pt>
                <c:pt idx="818">
                  <c:v>-7</c:v>
                </c:pt>
                <c:pt idx="819">
                  <c:v>-1</c:v>
                </c:pt>
                <c:pt idx="820">
                  <c:v>1</c:v>
                </c:pt>
                <c:pt idx="821">
                  <c:v>-1</c:v>
                </c:pt>
                <c:pt idx="822">
                  <c:v>2</c:v>
                </c:pt>
                <c:pt idx="823">
                  <c:v>-3</c:v>
                </c:pt>
                <c:pt idx="824">
                  <c:v>-2</c:v>
                </c:pt>
                <c:pt idx="825">
                  <c:v>2</c:v>
                </c:pt>
                <c:pt idx="826">
                  <c:v>0</c:v>
                </c:pt>
                <c:pt idx="827">
                  <c:v>-3</c:v>
                </c:pt>
                <c:pt idx="828">
                  <c:v>-3</c:v>
                </c:pt>
                <c:pt idx="829">
                  <c:v>-3</c:v>
                </c:pt>
                <c:pt idx="830">
                  <c:v>-1</c:v>
                </c:pt>
                <c:pt idx="831">
                  <c:v>0</c:v>
                </c:pt>
                <c:pt idx="832">
                  <c:v>2</c:v>
                </c:pt>
                <c:pt idx="833">
                  <c:v>-8</c:v>
                </c:pt>
                <c:pt idx="834">
                  <c:v>-1</c:v>
                </c:pt>
                <c:pt idx="835">
                  <c:v>2</c:v>
                </c:pt>
                <c:pt idx="836">
                  <c:v>-1</c:v>
                </c:pt>
                <c:pt idx="837">
                  <c:v>3</c:v>
                </c:pt>
                <c:pt idx="838">
                  <c:v>1</c:v>
                </c:pt>
                <c:pt idx="839">
                  <c:v>-4</c:v>
                </c:pt>
                <c:pt idx="840">
                  <c:v>-3</c:v>
                </c:pt>
                <c:pt idx="841">
                  <c:v>1</c:v>
                </c:pt>
                <c:pt idx="842">
                  <c:v>-2</c:v>
                </c:pt>
                <c:pt idx="843">
                  <c:v>-2</c:v>
                </c:pt>
                <c:pt idx="844">
                  <c:v>-3</c:v>
                </c:pt>
                <c:pt idx="845">
                  <c:v>-3</c:v>
                </c:pt>
                <c:pt idx="846">
                  <c:v>-2</c:v>
                </c:pt>
                <c:pt idx="847">
                  <c:v>-1</c:v>
                </c:pt>
                <c:pt idx="848">
                  <c:v>-2</c:v>
                </c:pt>
                <c:pt idx="849">
                  <c:v>-2</c:v>
                </c:pt>
                <c:pt idx="850">
                  <c:v>1</c:v>
                </c:pt>
                <c:pt idx="851">
                  <c:v>2</c:v>
                </c:pt>
                <c:pt idx="852">
                  <c:v>-3</c:v>
                </c:pt>
                <c:pt idx="853">
                  <c:v>-1</c:v>
                </c:pt>
                <c:pt idx="854">
                  <c:v>-8</c:v>
                </c:pt>
                <c:pt idx="855">
                  <c:v>-1</c:v>
                </c:pt>
                <c:pt idx="856">
                  <c:v>0</c:v>
                </c:pt>
                <c:pt idx="857">
                  <c:v>1</c:v>
                </c:pt>
                <c:pt idx="858">
                  <c:v>-1</c:v>
                </c:pt>
                <c:pt idx="859">
                  <c:v>-4</c:v>
                </c:pt>
                <c:pt idx="860">
                  <c:v>3</c:v>
                </c:pt>
                <c:pt idx="861">
                  <c:v>-4</c:v>
                </c:pt>
                <c:pt idx="862">
                  <c:v>-2</c:v>
                </c:pt>
                <c:pt idx="863">
                  <c:v>1</c:v>
                </c:pt>
                <c:pt idx="864">
                  <c:v>-1</c:v>
                </c:pt>
                <c:pt idx="865">
                  <c:v>0</c:v>
                </c:pt>
                <c:pt idx="866">
                  <c:v>0</c:v>
                </c:pt>
                <c:pt idx="867">
                  <c:v>-5</c:v>
                </c:pt>
                <c:pt idx="868">
                  <c:v>-1</c:v>
                </c:pt>
                <c:pt idx="869">
                  <c:v>-3</c:v>
                </c:pt>
                <c:pt idx="870">
                  <c:v>0</c:v>
                </c:pt>
                <c:pt idx="871">
                  <c:v>-2</c:v>
                </c:pt>
                <c:pt idx="872">
                  <c:v>-1</c:v>
                </c:pt>
                <c:pt idx="873">
                  <c:v>-1</c:v>
                </c:pt>
                <c:pt idx="874">
                  <c:v>1</c:v>
                </c:pt>
                <c:pt idx="875">
                  <c:v>-3</c:v>
                </c:pt>
                <c:pt idx="876">
                  <c:v>-1</c:v>
                </c:pt>
                <c:pt idx="877">
                  <c:v>-1</c:v>
                </c:pt>
                <c:pt idx="878">
                  <c:v>-2</c:v>
                </c:pt>
                <c:pt idx="879">
                  <c:v>1</c:v>
                </c:pt>
                <c:pt idx="880">
                  <c:v>-4</c:v>
                </c:pt>
                <c:pt idx="881">
                  <c:v>3</c:v>
                </c:pt>
                <c:pt idx="882">
                  <c:v>-3</c:v>
                </c:pt>
                <c:pt idx="883">
                  <c:v>-4</c:v>
                </c:pt>
                <c:pt idx="884">
                  <c:v>-2</c:v>
                </c:pt>
                <c:pt idx="885">
                  <c:v>-1</c:v>
                </c:pt>
                <c:pt idx="886">
                  <c:v>-1</c:v>
                </c:pt>
                <c:pt idx="887">
                  <c:v>0</c:v>
                </c:pt>
                <c:pt idx="888">
                  <c:v>-3</c:v>
                </c:pt>
                <c:pt idx="889">
                  <c:v>0</c:v>
                </c:pt>
                <c:pt idx="890">
                  <c:v>-5</c:v>
                </c:pt>
                <c:pt idx="891">
                  <c:v>-1</c:v>
                </c:pt>
                <c:pt idx="892">
                  <c:v>0</c:v>
                </c:pt>
                <c:pt idx="893">
                  <c:v>-2</c:v>
                </c:pt>
                <c:pt idx="894">
                  <c:v>0</c:v>
                </c:pt>
                <c:pt idx="895">
                  <c:v>1</c:v>
                </c:pt>
                <c:pt idx="896">
                  <c:v>3</c:v>
                </c:pt>
                <c:pt idx="897">
                  <c:v>-3</c:v>
                </c:pt>
                <c:pt idx="898">
                  <c:v>-6</c:v>
                </c:pt>
                <c:pt idx="899">
                  <c:v>1</c:v>
                </c:pt>
                <c:pt idx="900">
                  <c:v>2</c:v>
                </c:pt>
                <c:pt idx="901">
                  <c:v>1</c:v>
                </c:pt>
                <c:pt idx="902">
                  <c:v>-1</c:v>
                </c:pt>
                <c:pt idx="903">
                  <c:v>-1</c:v>
                </c:pt>
                <c:pt idx="904">
                  <c:v>-2</c:v>
                </c:pt>
                <c:pt idx="905">
                  <c:v>-2</c:v>
                </c:pt>
                <c:pt idx="906">
                  <c:v>0</c:v>
                </c:pt>
                <c:pt idx="907">
                  <c:v>-2</c:v>
                </c:pt>
                <c:pt idx="908">
                  <c:v>-1</c:v>
                </c:pt>
                <c:pt idx="909">
                  <c:v>-2</c:v>
                </c:pt>
                <c:pt idx="910">
                  <c:v>2</c:v>
                </c:pt>
                <c:pt idx="911">
                  <c:v>-2</c:v>
                </c:pt>
                <c:pt idx="912">
                  <c:v>-2</c:v>
                </c:pt>
                <c:pt idx="913">
                  <c:v>-4</c:v>
                </c:pt>
                <c:pt idx="914">
                  <c:v>-1</c:v>
                </c:pt>
                <c:pt idx="915">
                  <c:v>-3</c:v>
                </c:pt>
                <c:pt idx="916">
                  <c:v>0</c:v>
                </c:pt>
                <c:pt idx="917">
                  <c:v>0</c:v>
                </c:pt>
                <c:pt idx="918">
                  <c:v>2</c:v>
                </c:pt>
                <c:pt idx="919">
                  <c:v>-3</c:v>
                </c:pt>
                <c:pt idx="920">
                  <c:v>-3</c:v>
                </c:pt>
                <c:pt idx="921">
                  <c:v>-2</c:v>
                </c:pt>
                <c:pt idx="922">
                  <c:v>-4</c:v>
                </c:pt>
                <c:pt idx="923">
                  <c:v>4</c:v>
                </c:pt>
                <c:pt idx="924">
                  <c:v>-3</c:v>
                </c:pt>
                <c:pt idx="925">
                  <c:v>0</c:v>
                </c:pt>
                <c:pt idx="926">
                  <c:v>-3</c:v>
                </c:pt>
                <c:pt idx="927">
                  <c:v>-2</c:v>
                </c:pt>
                <c:pt idx="928">
                  <c:v>-2</c:v>
                </c:pt>
                <c:pt idx="929">
                  <c:v>4</c:v>
                </c:pt>
                <c:pt idx="930">
                  <c:v>-8</c:v>
                </c:pt>
                <c:pt idx="931">
                  <c:v>13</c:v>
                </c:pt>
                <c:pt idx="932">
                  <c:v>-19</c:v>
                </c:pt>
                <c:pt idx="933">
                  <c:v>2</c:v>
                </c:pt>
                <c:pt idx="934">
                  <c:v>6</c:v>
                </c:pt>
                <c:pt idx="935">
                  <c:v>-7</c:v>
                </c:pt>
                <c:pt idx="936">
                  <c:v>0</c:v>
                </c:pt>
                <c:pt idx="937">
                  <c:v>-4</c:v>
                </c:pt>
                <c:pt idx="938">
                  <c:v>-10</c:v>
                </c:pt>
                <c:pt idx="939">
                  <c:v>-6</c:v>
                </c:pt>
                <c:pt idx="940">
                  <c:v>10</c:v>
                </c:pt>
                <c:pt idx="941">
                  <c:v>-2</c:v>
                </c:pt>
                <c:pt idx="942">
                  <c:v>8</c:v>
                </c:pt>
                <c:pt idx="943">
                  <c:v>0</c:v>
                </c:pt>
                <c:pt idx="944">
                  <c:v>-12</c:v>
                </c:pt>
                <c:pt idx="945">
                  <c:v>-22</c:v>
                </c:pt>
                <c:pt idx="946">
                  <c:v>29</c:v>
                </c:pt>
                <c:pt idx="947">
                  <c:v>-5</c:v>
                </c:pt>
                <c:pt idx="948">
                  <c:v>4</c:v>
                </c:pt>
                <c:pt idx="949">
                  <c:v>8</c:v>
                </c:pt>
                <c:pt idx="950">
                  <c:v>-8</c:v>
                </c:pt>
                <c:pt idx="951">
                  <c:v>-7</c:v>
                </c:pt>
                <c:pt idx="952">
                  <c:v>-2</c:v>
                </c:pt>
                <c:pt idx="953">
                  <c:v>10</c:v>
                </c:pt>
                <c:pt idx="954">
                  <c:v>-11</c:v>
                </c:pt>
                <c:pt idx="955">
                  <c:v>8</c:v>
                </c:pt>
                <c:pt idx="956">
                  <c:v>-5</c:v>
                </c:pt>
                <c:pt idx="957">
                  <c:v>-4</c:v>
                </c:pt>
                <c:pt idx="958">
                  <c:v>-1</c:v>
                </c:pt>
                <c:pt idx="959">
                  <c:v>-21</c:v>
                </c:pt>
                <c:pt idx="960">
                  <c:v>14</c:v>
                </c:pt>
                <c:pt idx="961">
                  <c:v>3</c:v>
                </c:pt>
                <c:pt idx="962">
                  <c:v>-5</c:v>
                </c:pt>
                <c:pt idx="963">
                  <c:v>2</c:v>
                </c:pt>
                <c:pt idx="964">
                  <c:v>-11</c:v>
                </c:pt>
                <c:pt idx="965">
                  <c:v>2</c:v>
                </c:pt>
                <c:pt idx="966">
                  <c:v>-3</c:v>
                </c:pt>
                <c:pt idx="967">
                  <c:v>-4</c:v>
                </c:pt>
                <c:pt idx="968">
                  <c:v>4</c:v>
                </c:pt>
                <c:pt idx="969">
                  <c:v>-3</c:v>
                </c:pt>
                <c:pt idx="970">
                  <c:v>-3</c:v>
                </c:pt>
                <c:pt idx="971">
                  <c:v>9</c:v>
                </c:pt>
                <c:pt idx="972">
                  <c:v>4</c:v>
                </c:pt>
                <c:pt idx="973">
                  <c:v>-10</c:v>
                </c:pt>
                <c:pt idx="974">
                  <c:v>0</c:v>
                </c:pt>
                <c:pt idx="975">
                  <c:v>-2</c:v>
                </c:pt>
                <c:pt idx="976">
                  <c:v>2</c:v>
                </c:pt>
                <c:pt idx="977">
                  <c:v>3</c:v>
                </c:pt>
                <c:pt idx="978">
                  <c:v>-6</c:v>
                </c:pt>
                <c:pt idx="979">
                  <c:v>-2</c:v>
                </c:pt>
                <c:pt idx="980">
                  <c:v>-19</c:v>
                </c:pt>
                <c:pt idx="981">
                  <c:v>-1</c:v>
                </c:pt>
                <c:pt idx="982">
                  <c:v>0</c:v>
                </c:pt>
                <c:pt idx="983">
                  <c:v>7</c:v>
                </c:pt>
                <c:pt idx="984">
                  <c:v>7</c:v>
                </c:pt>
                <c:pt idx="985">
                  <c:v>1</c:v>
                </c:pt>
                <c:pt idx="986">
                  <c:v>-1</c:v>
                </c:pt>
                <c:pt idx="987">
                  <c:v>-4</c:v>
                </c:pt>
                <c:pt idx="988">
                  <c:v>-4</c:v>
                </c:pt>
                <c:pt idx="989">
                  <c:v>0</c:v>
                </c:pt>
                <c:pt idx="990">
                  <c:v>0</c:v>
                </c:pt>
                <c:pt idx="991">
                  <c:v>1</c:v>
                </c:pt>
                <c:pt idx="992">
                  <c:v>-2</c:v>
                </c:pt>
                <c:pt idx="993">
                  <c:v>-3</c:v>
                </c:pt>
                <c:pt idx="994">
                  <c:v>0</c:v>
                </c:pt>
                <c:pt idx="995">
                  <c:v>-8</c:v>
                </c:pt>
                <c:pt idx="996">
                  <c:v>0</c:v>
                </c:pt>
                <c:pt idx="997">
                  <c:v>0</c:v>
                </c:pt>
                <c:pt idx="998">
                  <c:v>6</c:v>
                </c:pt>
                <c:pt idx="999">
                  <c:v>1</c:v>
                </c:pt>
                <c:pt idx="1000">
                  <c:v>-10</c:v>
                </c:pt>
                <c:pt idx="1001">
                  <c:v>0</c:v>
                </c:pt>
                <c:pt idx="1002">
                  <c:v>0</c:v>
                </c:pt>
                <c:pt idx="1003">
                  <c:v>8</c:v>
                </c:pt>
                <c:pt idx="1004">
                  <c:v>0</c:v>
                </c:pt>
                <c:pt idx="1005">
                  <c:v>-2</c:v>
                </c:pt>
                <c:pt idx="1006">
                  <c:v>-5</c:v>
                </c:pt>
                <c:pt idx="1007">
                  <c:v>0</c:v>
                </c:pt>
                <c:pt idx="1008">
                  <c:v>0</c:v>
                </c:pt>
                <c:pt idx="1009">
                  <c:v>3</c:v>
                </c:pt>
                <c:pt idx="1010">
                  <c:v>-11</c:v>
                </c:pt>
                <c:pt idx="1011">
                  <c:v>-8</c:v>
                </c:pt>
                <c:pt idx="1012">
                  <c:v>5</c:v>
                </c:pt>
                <c:pt idx="1013">
                  <c:v>1</c:v>
                </c:pt>
                <c:pt idx="1014">
                  <c:v>1</c:v>
                </c:pt>
                <c:pt idx="1015">
                  <c:v>-5</c:v>
                </c:pt>
                <c:pt idx="1016">
                  <c:v>-4</c:v>
                </c:pt>
                <c:pt idx="1017">
                  <c:v>-11</c:v>
                </c:pt>
                <c:pt idx="1018">
                  <c:v>8</c:v>
                </c:pt>
                <c:pt idx="1019">
                  <c:v>-3</c:v>
                </c:pt>
                <c:pt idx="1020">
                  <c:v>3</c:v>
                </c:pt>
                <c:pt idx="1021">
                  <c:v>-1</c:v>
                </c:pt>
                <c:pt idx="1022">
                  <c:v>11</c:v>
                </c:pt>
                <c:pt idx="1023">
                  <c:v>-14</c:v>
                </c:pt>
                <c:pt idx="1024">
                  <c:v>13</c:v>
                </c:pt>
                <c:pt idx="1025">
                  <c:v>4</c:v>
                </c:pt>
                <c:pt idx="1026">
                  <c:v>-1</c:v>
                </c:pt>
                <c:pt idx="1027">
                  <c:v>-1</c:v>
                </c:pt>
                <c:pt idx="1028">
                  <c:v>-8</c:v>
                </c:pt>
                <c:pt idx="1029">
                  <c:v>-5</c:v>
                </c:pt>
                <c:pt idx="1030">
                  <c:v>-6</c:v>
                </c:pt>
                <c:pt idx="1031">
                  <c:v>3</c:v>
                </c:pt>
                <c:pt idx="1032">
                  <c:v>-2</c:v>
                </c:pt>
                <c:pt idx="1033">
                  <c:v>5</c:v>
                </c:pt>
                <c:pt idx="1034">
                  <c:v>-3</c:v>
                </c:pt>
                <c:pt idx="1035">
                  <c:v>2</c:v>
                </c:pt>
                <c:pt idx="1036">
                  <c:v>1</c:v>
                </c:pt>
                <c:pt idx="1037">
                  <c:v>-5</c:v>
                </c:pt>
                <c:pt idx="1038">
                  <c:v>-6</c:v>
                </c:pt>
                <c:pt idx="1039">
                  <c:v>4</c:v>
                </c:pt>
                <c:pt idx="1040">
                  <c:v>1</c:v>
                </c:pt>
                <c:pt idx="1041">
                  <c:v>0</c:v>
                </c:pt>
                <c:pt idx="1042">
                  <c:v>2</c:v>
                </c:pt>
                <c:pt idx="1043">
                  <c:v>4</c:v>
                </c:pt>
                <c:pt idx="1044">
                  <c:v>-20</c:v>
                </c:pt>
                <c:pt idx="1045">
                  <c:v>13</c:v>
                </c:pt>
                <c:pt idx="1046">
                  <c:v>5</c:v>
                </c:pt>
                <c:pt idx="1047">
                  <c:v>-5</c:v>
                </c:pt>
                <c:pt idx="1048">
                  <c:v>-4</c:v>
                </c:pt>
                <c:pt idx="1049">
                  <c:v>-7</c:v>
                </c:pt>
                <c:pt idx="1050">
                  <c:v>-3</c:v>
                </c:pt>
                <c:pt idx="1051">
                  <c:v>0</c:v>
                </c:pt>
                <c:pt idx="1052">
                  <c:v>-1</c:v>
                </c:pt>
                <c:pt idx="1053">
                  <c:v>-4</c:v>
                </c:pt>
                <c:pt idx="1054">
                  <c:v>-6</c:v>
                </c:pt>
                <c:pt idx="1055">
                  <c:v>-1</c:v>
                </c:pt>
                <c:pt idx="1056">
                  <c:v>3</c:v>
                </c:pt>
                <c:pt idx="1057">
                  <c:v>-1</c:v>
                </c:pt>
                <c:pt idx="1058">
                  <c:v>1</c:v>
                </c:pt>
                <c:pt idx="1059">
                  <c:v>-1</c:v>
                </c:pt>
                <c:pt idx="1060">
                  <c:v>12</c:v>
                </c:pt>
                <c:pt idx="1061">
                  <c:v>-12</c:v>
                </c:pt>
                <c:pt idx="1062">
                  <c:v>-8</c:v>
                </c:pt>
                <c:pt idx="1063">
                  <c:v>-33</c:v>
                </c:pt>
                <c:pt idx="1064">
                  <c:v>31</c:v>
                </c:pt>
                <c:pt idx="1065">
                  <c:v>3</c:v>
                </c:pt>
                <c:pt idx="1066">
                  <c:v>-7</c:v>
                </c:pt>
                <c:pt idx="1067">
                  <c:v>2</c:v>
                </c:pt>
                <c:pt idx="1068">
                  <c:v>-16</c:v>
                </c:pt>
                <c:pt idx="1069">
                  <c:v>-3</c:v>
                </c:pt>
                <c:pt idx="1070">
                  <c:v>6</c:v>
                </c:pt>
                <c:pt idx="1071">
                  <c:v>2</c:v>
                </c:pt>
                <c:pt idx="1072">
                  <c:v>-8</c:v>
                </c:pt>
                <c:pt idx="1073">
                  <c:v>0</c:v>
                </c:pt>
                <c:pt idx="1074">
                  <c:v>-6</c:v>
                </c:pt>
                <c:pt idx="1075">
                  <c:v>7</c:v>
                </c:pt>
                <c:pt idx="1076">
                  <c:v>-6</c:v>
                </c:pt>
                <c:pt idx="1077">
                  <c:v>-3</c:v>
                </c:pt>
                <c:pt idx="1078">
                  <c:v>0</c:v>
                </c:pt>
                <c:pt idx="1079">
                  <c:v>4</c:v>
                </c:pt>
                <c:pt idx="1080">
                  <c:v>-1</c:v>
                </c:pt>
                <c:pt idx="1081">
                  <c:v>-6</c:v>
                </c:pt>
                <c:pt idx="1082">
                  <c:v>-3</c:v>
                </c:pt>
                <c:pt idx="1083">
                  <c:v>10</c:v>
                </c:pt>
                <c:pt idx="1084">
                  <c:v>-3</c:v>
                </c:pt>
                <c:pt idx="1085">
                  <c:v>-1</c:v>
                </c:pt>
                <c:pt idx="1086">
                  <c:v>-2</c:v>
                </c:pt>
                <c:pt idx="1087">
                  <c:v>3</c:v>
                </c:pt>
                <c:pt idx="1088">
                  <c:v>-13</c:v>
                </c:pt>
                <c:pt idx="1089">
                  <c:v>3</c:v>
                </c:pt>
                <c:pt idx="1090">
                  <c:v>2</c:v>
                </c:pt>
                <c:pt idx="1091">
                  <c:v>-3</c:v>
                </c:pt>
                <c:pt idx="1092">
                  <c:v>0</c:v>
                </c:pt>
                <c:pt idx="1093">
                  <c:v>0</c:v>
                </c:pt>
                <c:pt idx="1094">
                  <c:v>-4</c:v>
                </c:pt>
                <c:pt idx="1095">
                  <c:v>1</c:v>
                </c:pt>
                <c:pt idx="1096">
                  <c:v>7</c:v>
                </c:pt>
                <c:pt idx="1097">
                  <c:v>-3</c:v>
                </c:pt>
                <c:pt idx="1098">
                  <c:v>-3</c:v>
                </c:pt>
                <c:pt idx="1099">
                  <c:v>0</c:v>
                </c:pt>
                <c:pt idx="1100">
                  <c:v>-1</c:v>
                </c:pt>
                <c:pt idx="1101">
                  <c:v>1</c:v>
                </c:pt>
                <c:pt idx="1102">
                  <c:v>0</c:v>
                </c:pt>
                <c:pt idx="1103">
                  <c:v>1</c:v>
                </c:pt>
                <c:pt idx="1104">
                  <c:v>-2</c:v>
                </c:pt>
                <c:pt idx="1105">
                  <c:v>0</c:v>
                </c:pt>
                <c:pt idx="1106">
                  <c:v>-3</c:v>
                </c:pt>
                <c:pt idx="1107">
                  <c:v>-1</c:v>
                </c:pt>
                <c:pt idx="1108">
                  <c:v>0</c:v>
                </c:pt>
                <c:pt idx="1109">
                  <c:v>-7</c:v>
                </c:pt>
                <c:pt idx="1110">
                  <c:v>-4</c:v>
                </c:pt>
                <c:pt idx="1111">
                  <c:v>1</c:v>
                </c:pt>
                <c:pt idx="1112">
                  <c:v>-5</c:v>
                </c:pt>
                <c:pt idx="1113">
                  <c:v>5</c:v>
                </c:pt>
                <c:pt idx="1114">
                  <c:v>-2</c:v>
                </c:pt>
                <c:pt idx="1115">
                  <c:v>-2</c:v>
                </c:pt>
                <c:pt idx="1116">
                  <c:v>-2</c:v>
                </c:pt>
                <c:pt idx="1117">
                  <c:v>-1</c:v>
                </c:pt>
                <c:pt idx="1118">
                  <c:v>4</c:v>
                </c:pt>
                <c:pt idx="1119">
                  <c:v>-3</c:v>
                </c:pt>
                <c:pt idx="1120">
                  <c:v>-1</c:v>
                </c:pt>
                <c:pt idx="1121">
                  <c:v>-1</c:v>
                </c:pt>
                <c:pt idx="1122">
                  <c:v>1</c:v>
                </c:pt>
                <c:pt idx="1123">
                  <c:v>-3</c:v>
                </c:pt>
                <c:pt idx="1124">
                  <c:v>-7</c:v>
                </c:pt>
                <c:pt idx="1125">
                  <c:v>-2</c:v>
                </c:pt>
                <c:pt idx="1126">
                  <c:v>-3</c:v>
                </c:pt>
                <c:pt idx="1127">
                  <c:v>-1</c:v>
                </c:pt>
                <c:pt idx="1128">
                  <c:v>2</c:v>
                </c:pt>
                <c:pt idx="1129">
                  <c:v>-3</c:v>
                </c:pt>
                <c:pt idx="1130">
                  <c:v>-5</c:v>
                </c:pt>
                <c:pt idx="1131">
                  <c:v>-3</c:v>
                </c:pt>
                <c:pt idx="1132">
                  <c:v>3</c:v>
                </c:pt>
                <c:pt idx="1133">
                  <c:v>-1</c:v>
                </c:pt>
                <c:pt idx="1134">
                  <c:v>1</c:v>
                </c:pt>
                <c:pt idx="1135">
                  <c:v>-1</c:v>
                </c:pt>
                <c:pt idx="1136">
                  <c:v>0</c:v>
                </c:pt>
                <c:pt idx="1137">
                  <c:v>0</c:v>
                </c:pt>
                <c:pt idx="1138">
                  <c:v>-3</c:v>
                </c:pt>
                <c:pt idx="1139">
                  <c:v>1</c:v>
                </c:pt>
                <c:pt idx="1140">
                  <c:v>-5</c:v>
                </c:pt>
                <c:pt idx="1141">
                  <c:v>2</c:v>
                </c:pt>
                <c:pt idx="1142">
                  <c:v>-1</c:v>
                </c:pt>
                <c:pt idx="1143">
                  <c:v>-4</c:v>
                </c:pt>
                <c:pt idx="1144">
                  <c:v>-4</c:v>
                </c:pt>
                <c:pt idx="1145">
                  <c:v>-4</c:v>
                </c:pt>
                <c:pt idx="1146">
                  <c:v>0</c:v>
                </c:pt>
                <c:pt idx="1147">
                  <c:v>2</c:v>
                </c:pt>
                <c:pt idx="1148">
                  <c:v>2</c:v>
                </c:pt>
                <c:pt idx="1149">
                  <c:v>-5</c:v>
                </c:pt>
                <c:pt idx="1150">
                  <c:v>-1</c:v>
                </c:pt>
                <c:pt idx="1151">
                  <c:v>-4</c:v>
                </c:pt>
                <c:pt idx="1152">
                  <c:v>1</c:v>
                </c:pt>
                <c:pt idx="1153">
                  <c:v>2</c:v>
                </c:pt>
                <c:pt idx="1154">
                  <c:v>0</c:v>
                </c:pt>
                <c:pt idx="1155">
                  <c:v>-4</c:v>
                </c:pt>
                <c:pt idx="1156">
                  <c:v>0</c:v>
                </c:pt>
                <c:pt idx="1157">
                  <c:v>0</c:v>
                </c:pt>
                <c:pt idx="1158">
                  <c:v>-3</c:v>
                </c:pt>
                <c:pt idx="1159">
                  <c:v>1</c:v>
                </c:pt>
                <c:pt idx="1160">
                  <c:v>-2</c:v>
                </c:pt>
                <c:pt idx="1161">
                  <c:v>-2</c:v>
                </c:pt>
                <c:pt idx="1162">
                  <c:v>-2</c:v>
                </c:pt>
                <c:pt idx="1163">
                  <c:v>-1</c:v>
                </c:pt>
                <c:pt idx="1164">
                  <c:v>1</c:v>
                </c:pt>
                <c:pt idx="1165">
                  <c:v>1</c:v>
                </c:pt>
                <c:pt idx="1166">
                  <c:v>-3</c:v>
                </c:pt>
                <c:pt idx="1167">
                  <c:v>-3</c:v>
                </c:pt>
                <c:pt idx="1168">
                  <c:v>-1</c:v>
                </c:pt>
                <c:pt idx="1169">
                  <c:v>-2</c:v>
                </c:pt>
                <c:pt idx="1170">
                  <c:v>-1</c:v>
                </c:pt>
                <c:pt idx="1171">
                  <c:v>0</c:v>
                </c:pt>
                <c:pt idx="1172">
                  <c:v>-2</c:v>
                </c:pt>
                <c:pt idx="1173">
                  <c:v>-5</c:v>
                </c:pt>
                <c:pt idx="1174">
                  <c:v>3</c:v>
                </c:pt>
                <c:pt idx="1175">
                  <c:v>-1</c:v>
                </c:pt>
                <c:pt idx="1176">
                  <c:v>-1</c:v>
                </c:pt>
                <c:pt idx="1177">
                  <c:v>1</c:v>
                </c:pt>
                <c:pt idx="1178">
                  <c:v>-1</c:v>
                </c:pt>
                <c:pt idx="1179">
                  <c:v>-1</c:v>
                </c:pt>
                <c:pt idx="1180">
                  <c:v>-5</c:v>
                </c:pt>
                <c:pt idx="1181">
                  <c:v>0</c:v>
                </c:pt>
                <c:pt idx="1182">
                  <c:v>-1</c:v>
                </c:pt>
                <c:pt idx="1183">
                  <c:v>-2</c:v>
                </c:pt>
                <c:pt idx="1184">
                  <c:v>-2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1</c:v>
                </c:pt>
                <c:pt idx="1189">
                  <c:v>-3</c:v>
                </c:pt>
                <c:pt idx="1190">
                  <c:v>-5</c:v>
                </c:pt>
                <c:pt idx="1191">
                  <c:v>1</c:v>
                </c:pt>
                <c:pt idx="1192">
                  <c:v>0</c:v>
                </c:pt>
                <c:pt idx="1193">
                  <c:v>-1</c:v>
                </c:pt>
                <c:pt idx="1194">
                  <c:v>-4</c:v>
                </c:pt>
                <c:pt idx="1195">
                  <c:v>-2</c:v>
                </c:pt>
                <c:pt idx="1196">
                  <c:v>1</c:v>
                </c:pt>
                <c:pt idx="1197">
                  <c:v>0</c:v>
                </c:pt>
                <c:pt idx="1198">
                  <c:v>1</c:v>
                </c:pt>
                <c:pt idx="1199">
                  <c:v>-1</c:v>
                </c:pt>
                <c:pt idx="1200">
                  <c:v>0</c:v>
                </c:pt>
                <c:pt idx="1201">
                  <c:v>-7</c:v>
                </c:pt>
                <c:pt idx="1202">
                  <c:v>5</c:v>
                </c:pt>
                <c:pt idx="1203">
                  <c:v>1</c:v>
                </c:pt>
                <c:pt idx="1204">
                  <c:v>-3</c:v>
                </c:pt>
                <c:pt idx="1205">
                  <c:v>0</c:v>
                </c:pt>
                <c:pt idx="1206">
                  <c:v>-7</c:v>
                </c:pt>
                <c:pt idx="1207">
                  <c:v>4</c:v>
                </c:pt>
                <c:pt idx="1208">
                  <c:v>3</c:v>
                </c:pt>
                <c:pt idx="1209">
                  <c:v>-5</c:v>
                </c:pt>
                <c:pt idx="1210">
                  <c:v>1</c:v>
                </c:pt>
                <c:pt idx="1211">
                  <c:v>-2</c:v>
                </c:pt>
                <c:pt idx="1212">
                  <c:v>-2</c:v>
                </c:pt>
                <c:pt idx="1213">
                  <c:v>-1</c:v>
                </c:pt>
                <c:pt idx="1214">
                  <c:v>-10</c:v>
                </c:pt>
                <c:pt idx="1215">
                  <c:v>6</c:v>
                </c:pt>
                <c:pt idx="1216">
                  <c:v>-2</c:v>
                </c:pt>
                <c:pt idx="1217">
                  <c:v>-2</c:v>
                </c:pt>
                <c:pt idx="1218">
                  <c:v>13</c:v>
                </c:pt>
                <c:pt idx="1219">
                  <c:v>-14</c:v>
                </c:pt>
                <c:pt idx="1220">
                  <c:v>-8</c:v>
                </c:pt>
                <c:pt idx="1221">
                  <c:v>-15</c:v>
                </c:pt>
                <c:pt idx="1222">
                  <c:v>6</c:v>
                </c:pt>
                <c:pt idx="1223">
                  <c:v>11</c:v>
                </c:pt>
                <c:pt idx="1224">
                  <c:v>-7</c:v>
                </c:pt>
                <c:pt idx="1225">
                  <c:v>9</c:v>
                </c:pt>
                <c:pt idx="1226">
                  <c:v>-12</c:v>
                </c:pt>
                <c:pt idx="1227">
                  <c:v>-6</c:v>
                </c:pt>
                <c:pt idx="1228">
                  <c:v>7</c:v>
                </c:pt>
                <c:pt idx="1229">
                  <c:v>-3</c:v>
                </c:pt>
                <c:pt idx="1230">
                  <c:v>1</c:v>
                </c:pt>
                <c:pt idx="1231">
                  <c:v>-3</c:v>
                </c:pt>
                <c:pt idx="1232">
                  <c:v>1</c:v>
                </c:pt>
                <c:pt idx="1233">
                  <c:v>-3</c:v>
                </c:pt>
                <c:pt idx="1234">
                  <c:v>4</c:v>
                </c:pt>
                <c:pt idx="1235">
                  <c:v>0</c:v>
                </c:pt>
                <c:pt idx="1236">
                  <c:v>1</c:v>
                </c:pt>
                <c:pt idx="1237">
                  <c:v>2</c:v>
                </c:pt>
                <c:pt idx="1238">
                  <c:v>4</c:v>
                </c:pt>
                <c:pt idx="1239">
                  <c:v>-1</c:v>
                </c:pt>
                <c:pt idx="1240">
                  <c:v>-13</c:v>
                </c:pt>
                <c:pt idx="1241">
                  <c:v>16</c:v>
                </c:pt>
                <c:pt idx="1242">
                  <c:v>-3</c:v>
                </c:pt>
                <c:pt idx="1243">
                  <c:v>1</c:v>
                </c:pt>
                <c:pt idx="1244">
                  <c:v>9</c:v>
                </c:pt>
                <c:pt idx="1245">
                  <c:v>-17</c:v>
                </c:pt>
                <c:pt idx="1246">
                  <c:v>-3</c:v>
                </c:pt>
                <c:pt idx="1247">
                  <c:v>-6</c:v>
                </c:pt>
                <c:pt idx="1248">
                  <c:v>-1</c:v>
                </c:pt>
                <c:pt idx="1249">
                  <c:v>-2</c:v>
                </c:pt>
                <c:pt idx="1250">
                  <c:v>6</c:v>
                </c:pt>
                <c:pt idx="1251">
                  <c:v>-4</c:v>
                </c:pt>
                <c:pt idx="1252">
                  <c:v>-10</c:v>
                </c:pt>
                <c:pt idx="1253">
                  <c:v>-1</c:v>
                </c:pt>
                <c:pt idx="1254">
                  <c:v>0</c:v>
                </c:pt>
                <c:pt idx="1255">
                  <c:v>-10</c:v>
                </c:pt>
                <c:pt idx="1256">
                  <c:v>3</c:v>
                </c:pt>
                <c:pt idx="1257">
                  <c:v>4</c:v>
                </c:pt>
                <c:pt idx="1258">
                  <c:v>-10</c:v>
                </c:pt>
                <c:pt idx="1259">
                  <c:v>5</c:v>
                </c:pt>
                <c:pt idx="1260">
                  <c:v>2</c:v>
                </c:pt>
                <c:pt idx="1261">
                  <c:v>-3</c:v>
                </c:pt>
                <c:pt idx="1262">
                  <c:v>-7</c:v>
                </c:pt>
                <c:pt idx="1263">
                  <c:v>0</c:v>
                </c:pt>
                <c:pt idx="1264">
                  <c:v>0</c:v>
                </c:pt>
                <c:pt idx="1265">
                  <c:v>7</c:v>
                </c:pt>
                <c:pt idx="1266">
                  <c:v>-6</c:v>
                </c:pt>
                <c:pt idx="1267">
                  <c:v>-2</c:v>
                </c:pt>
                <c:pt idx="1268">
                  <c:v>-3</c:v>
                </c:pt>
                <c:pt idx="1269">
                  <c:v>-2</c:v>
                </c:pt>
                <c:pt idx="1270">
                  <c:v>1</c:v>
                </c:pt>
                <c:pt idx="1271">
                  <c:v>1</c:v>
                </c:pt>
                <c:pt idx="1272">
                  <c:v>-2</c:v>
                </c:pt>
                <c:pt idx="1273">
                  <c:v>-1</c:v>
                </c:pt>
                <c:pt idx="1274">
                  <c:v>-2</c:v>
                </c:pt>
                <c:pt idx="1275">
                  <c:v>1</c:v>
                </c:pt>
                <c:pt idx="1276">
                  <c:v>-2</c:v>
                </c:pt>
                <c:pt idx="1277">
                  <c:v>-1</c:v>
                </c:pt>
                <c:pt idx="1278">
                  <c:v>-3</c:v>
                </c:pt>
                <c:pt idx="1279">
                  <c:v>3</c:v>
                </c:pt>
                <c:pt idx="1280">
                  <c:v>-4</c:v>
                </c:pt>
                <c:pt idx="1281">
                  <c:v>-9</c:v>
                </c:pt>
                <c:pt idx="1282">
                  <c:v>4</c:v>
                </c:pt>
                <c:pt idx="1283">
                  <c:v>-5</c:v>
                </c:pt>
                <c:pt idx="1284">
                  <c:v>11</c:v>
                </c:pt>
                <c:pt idx="1285">
                  <c:v>-4</c:v>
                </c:pt>
                <c:pt idx="1286">
                  <c:v>9</c:v>
                </c:pt>
                <c:pt idx="1287">
                  <c:v>-4</c:v>
                </c:pt>
                <c:pt idx="1288">
                  <c:v>-9</c:v>
                </c:pt>
                <c:pt idx="1289">
                  <c:v>4</c:v>
                </c:pt>
                <c:pt idx="1290">
                  <c:v>4</c:v>
                </c:pt>
                <c:pt idx="1291">
                  <c:v>-2</c:v>
                </c:pt>
                <c:pt idx="1292">
                  <c:v>4</c:v>
                </c:pt>
                <c:pt idx="1293">
                  <c:v>-2</c:v>
                </c:pt>
                <c:pt idx="1294">
                  <c:v>-14</c:v>
                </c:pt>
                <c:pt idx="1295">
                  <c:v>-4</c:v>
                </c:pt>
                <c:pt idx="1296">
                  <c:v>-10</c:v>
                </c:pt>
                <c:pt idx="1297">
                  <c:v>4</c:v>
                </c:pt>
                <c:pt idx="1298">
                  <c:v>6</c:v>
                </c:pt>
                <c:pt idx="1299">
                  <c:v>-5</c:v>
                </c:pt>
                <c:pt idx="1300">
                  <c:v>2</c:v>
                </c:pt>
                <c:pt idx="1301">
                  <c:v>-2</c:v>
                </c:pt>
                <c:pt idx="1302">
                  <c:v>-9</c:v>
                </c:pt>
                <c:pt idx="1303">
                  <c:v>1</c:v>
                </c:pt>
                <c:pt idx="1304">
                  <c:v>-4</c:v>
                </c:pt>
                <c:pt idx="1305">
                  <c:v>19</c:v>
                </c:pt>
                <c:pt idx="1306">
                  <c:v>-5</c:v>
                </c:pt>
                <c:pt idx="1307">
                  <c:v>0</c:v>
                </c:pt>
                <c:pt idx="1308">
                  <c:v>-2</c:v>
                </c:pt>
                <c:pt idx="1309">
                  <c:v>0</c:v>
                </c:pt>
                <c:pt idx="1310">
                  <c:v>-1</c:v>
                </c:pt>
                <c:pt idx="1311">
                  <c:v>6</c:v>
                </c:pt>
                <c:pt idx="1312">
                  <c:v>-3</c:v>
                </c:pt>
                <c:pt idx="1313">
                  <c:v>-10</c:v>
                </c:pt>
                <c:pt idx="1314">
                  <c:v>-8</c:v>
                </c:pt>
                <c:pt idx="1315">
                  <c:v>0</c:v>
                </c:pt>
                <c:pt idx="1316">
                  <c:v>29</c:v>
                </c:pt>
                <c:pt idx="1317">
                  <c:v>-9</c:v>
                </c:pt>
                <c:pt idx="1318">
                  <c:v>6</c:v>
                </c:pt>
                <c:pt idx="1319">
                  <c:v>-3</c:v>
                </c:pt>
                <c:pt idx="1320">
                  <c:v>-8</c:v>
                </c:pt>
                <c:pt idx="1321">
                  <c:v>2</c:v>
                </c:pt>
                <c:pt idx="1322">
                  <c:v>-4</c:v>
                </c:pt>
                <c:pt idx="1323">
                  <c:v>-2</c:v>
                </c:pt>
                <c:pt idx="1324">
                  <c:v>-2</c:v>
                </c:pt>
                <c:pt idx="1325">
                  <c:v>-6</c:v>
                </c:pt>
                <c:pt idx="1326">
                  <c:v>0</c:v>
                </c:pt>
                <c:pt idx="1327">
                  <c:v>-8</c:v>
                </c:pt>
                <c:pt idx="1328">
                  <c:v>1</c:v>
                </c:pt>
                <c:pt idx="1329">
                  <c:v>-3</c:v>
                </c:pt>
                <c:pt idx="1330">
                  <c:v>-3</c:v>
                </c:pt>
                <c:pt idx="1331">
                  <c:v>6</c:v>
                </c:pt>
                <c:pt idx="1332">
                  <c:v>-10</c:v>
                </c:pt>
                <c:pt idx="1333">
                  <c:v>11</c:v>
                </c:pt>
                <c:pt idx="1334">
                  <c:v>2</c:v>
                </c:pt>
                <c:pt idx="1335">
                  <c:v>-16</c:v>
                </c:pt>
                <c:pt idx="1336">
                  <c:v>12</c:v>
                </c:pt>
                <c:pt idx="1337">
                  <c:v>-7</c:v>
                </c:pt>
                <c:pt idx="1338">
                  <c:v>2</c:v>
                </c:pt>
                <c:pt idx="1339">
                  <c:v>1</c:v>
                </c:pt>
                <c:pt idx="1340">
                  <c:v>-8</c:v>
                </c:pt>
                <c:pt idx="1341">
                  <c:v>-6</c:v>
                </c:pt>
                <c:pt idx="1342">
                  <c:v>1</c:v>
                </c:pt>
                <c:pt idx="1343">
                  <c:v>1</c:v>
                </c:pt>
                <c:pt idx="1344">
                  <c:v>-5</c:v>
                </c:pt>
                <c:pt idx="1345">
                  <c:v>0</c:v>
                </c:pt>
                <c:pt idx="1346">
                  <c:v>-1</c:v>
                </c:pt>
                <c:pt idx="1347">
                  <c:v>3</c:v>
                </c:pt>
                <c:pt idx="1348">
                  <c:v>-3</c:v>
                </c:pt>
                <c:pt idx="1349">
                  <c:v>0</c:v>
                </c:pt>
                <c:pt idx="1350">
                  <c:v>-3</c:v>
                </c:pt>
                <c:pt idx="1351">
                  <c:v>1</c:v>
                </c:pt>
                <c:pt idx="1352">
                  <c:v>-3</c:v>
                </c:pt>
                <c:pt idx="1353">
                  <c:v>-4</c:v>
                </c:pt>
                <c:pt idx="1354">
                  <c:v>-5</c:v>
                </c:pt>
                <c:pt idx="1355">
                  <c:v>0</c:v>
                </c:pt>
                <c:pt idx="1356">
                  <c:v>-4</c:v>
                </c:pt>
                <c:pt idx="1357">
                  <c:v>-1</c:v>
                </c:pt>
                <c:pt idx="1358">
                  <c:v>-2</c:v>
                </c:pt>
                <c:pt idx="1359">
                  <c:v>-2</c:v>
                </c:pt>
                <c:pt idx="1360">
                  <c:v>-2</c:v>
                </c:pt>
                <c:pt idx="1361">
                  <c:v>-1</c:v>
                </c:pt>
                <c:pt idx="1362">
                  <c:v>-1</c:v>
                </c:pt>
                <c:pt idx="1363">
                  <c:v>3</c:v>
                </c:pt>
                <c:pt idx="1364">
                  <c:v>-4</c:v>
                </c:pt>
                <c:pt idx="1365">
                  <c:v>1</c:v>
                </c:pt>
                <c:pt idx="1366">
                  <c:v>-4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-3</c:v>
                </c:pt>
                <c:pt idx="1371">
                  <c:v>-3</c:v>
                </c:pt>
                <c:pt idx="1372">
                  <c:v>0</c:v>
                </c:pt>
                <c:pt idx="1373">
                  <c:v>-2</c:v>
                </c:pt>
                <c:pt idx="1374">
                  <c:v>0</c:v>
                </c:pt>
                <c:pt idx="1375">
                  <c:v>-1</c:v>
                </c:pt>
                <c:pt idx="1376">
                  <c:v>-5</c:v>
                </c:pt>
                <c:pt idx="1377">
                  <c:v>-4</c:v>
                </c:pt>
                <c:pt idx="1378">
                  <c:v>4</c:v>
                </c:pt>
                <c:pt idx="1379">
                  <c:v>-2</c:v>
                </c:pt>
                <c:pt idx="1380">
                  <c:v>0</c:v>
                </c:pt>
                <c:pt idx="1381">
                  <c:v>-3</c:v>
                </c:pt>
                <c:pt idx="1382">
                  <c:v>4</c:v>
                </c:pt>
                <c:pt idx="1383">
                  <c:v>-3</c:v>
                </c:pt>
                <c:pt idx="1384">
                  <c:v>-1</c:v>
                </c:pt>
                <c:pt idx="1385">
                  <c:v>-2</c:v>
                </c:pt>
                <c:pt idx="1386">
                  <c:v>-2</c:v>
                </c:pt>
                <c:pt idx="1387">
                  <c:v>-3</c:v>
                </c:pt>
                <c:pt idx="1388">
                  <c:v>-2</c:v>
                </c:pt>
                <c:pt idx="1389">
                  <c:v>-1</c:v>
                </c:pt>
                <c:pt idx="1390">
                  <c:v>-1</c:v>
                </c:pt>
                <c:pt idx="1391">
                  <c:v>1</c:v>
                </c:pt>
                <c:pt idx="1392">
                  <c:v>-4</c:v>
                </c:pt>
                <c:pt idx="1393">
                  <c:v>-1</c:v>
                </c:pt>
                <c:pt idx="1394">
                  <c:v>2</c:v>
                </c:pt>
                <c:pt idx="1395">
                  <c:v>1</c:v>
                </c:pt>
                <c:pt idx="1396">
                  <c:v>-3</c:v>
                </c:pt>
                <c:pt idx="1397">
                  <c:v>-1</c:v>
                </c:pt>
                <c:pt idx="1398">
                  <c:v>-7</c:v>
                </c:pt>
                <c:pt idx="1399">
                  <c:v>2</c:v>
                </c:pt>
                <c:pt idx="1400">
                  <c:v>2</c:v>
                </c:pt>
                <c:pt idx="1401">
                  <c:v>-1</c:v>
                </c:pt>
                <c:pt idx="1402">
                  <c:v>-2</c:v>
                </c:pt>
                <c:pt idx="1403">
                  <c:v>0</c:v>
                </c:pt>
                <c:pt idx="1404">
                  <c:v>0</c:v>
                </c:pt>
                <c:pt idx="1405">
                  <c:v>-1</c:v>
                </c:pt>
                <c:pt idx="1406">
                  <c:v>-4</c:v>
                </c:pt>
                <c:pt idx="1407">
                  <c:v>-3</c:v>
                </c:pt>
                <c:pt idx="1408">
                  <c:v>-1</c:v>
                </c:pt>
                <c:pt idx="1409">
                  <c:v>-1</c:v>
                </c:pt>
                <c:pt idx="1410">
                  <c:v>1</c:v>
                </c:pt>
                <c:pt idx="1411">
                  <c:v>-2</c:v>
                </c:pt>
                <c:pt idx="1412">
                  <c:v>2</c:v>
                </c:pt>
                <c:pt idx="1413">
                  <c:v>3</c:v>
                </c:pt>
                <c:pt idx="1414">
                  <c:v>-3</c:v>
                </c:pt>
                <c:pt idx="1415">
                  <c:v>-1</c:v>
                </c:pt>
                <c:pt idx="1416">
                  <c:v>0</c:v>
                </c:pt>
                <c:pt idx="1417">
                  <c:v>-1</c:v>
                </c:pt>
                <c:pt idx="1418">
                  <c:v>0</c:v>
                </c:pt>
                <c:pt idx="1419">
                  <c:v>0</c:v>
                </c:pt>
                <c:pt idx="1420">
                  <c:v>-3</c:v>
                </c:pt>
                <c:pt idx="1421">
                  <c:v>2</c:v>
                </c:pt>
                <c:pt idx="1422">
                  <c:v>-2</c:v>
                </c:pt>
                <c:pt idx="1423">
                  <c:v>0</c:v>
                </c:pt>
                <c:pt idx="1424">
                  <c:v>1</c:v>
                </c:pt>
                <c:pt idx="1425">
                  <c:v>-2</c:v>
                </c:pt>
                <c:pt idx="1426">
                  <c:v>1</c:v>
                </c:pt>
                <c:pt idx="1427">
                  <c:v>-2</c:v>
                </c:pt>
                <c:pt idx="1428">
                  <c:v>-5</c:v>
                </c:pt>
                <c:pt idx="1429">
                  <c:v>-3</c:v>
                </c:pt>
                <c:pt idx="1430">
                  <c:v>2</c:v>
                </c:pt>
                <c:pt idx="1431">
                  <c:v>-5</c:v>
                </c:pt>
                <c:pt idx="1432">
                  <c:v>1</c:v>
                </c:pt>
                <c:pt idx="1433">
                  <c:v>-1</c:v>
                </c:pt>
                <c:pt idx="1434">
                  <c:v>-1</c:v>
                </c:pt>
                <c:pt idx="1435">
                  <c:v>1</c:v>
                </c:pt>
                <c:pt idx="1436">
                  <c:v>-2</c:v>
                </c:pt>
                <c:pt idx="1437">
                  <c:v>-4</c:v>
                </c:pt>
                <c:pt idx="1438">
                  <c:v>0</c:v>
                </c:pt>
                <c:pt idx="1439">
                  <c:v>-2</c:v>
                </c:pt>
                <c:pt idx="1440">
                  <c:v>-2</c:v>
                </c:pt>
                <c:pt idx="1441">
                  <c:v>-3</c:v>
                </c:pt>
                <c:pt idx="1442">
                  <c:v>0</c:v>
                </c:pt>
                <c:pt idx="1443">
                  <c:v>3</c:v>
                </c:pt>
                <c:pt idx="1444">
                  <c:v>-6</c:v>
                </c:pt>
                <c:pt idx="1445">
                  <c:v>7</c:v>
                </c:pt>
                <c:pt idx="1446">
                  <c:v>-8</c:v>
                </c:pt>
                <c:pt idx="1447">
                  <c:v>-3</c:v>
                </c:pt>
                <c:pt idx="1448">
                  <c:v>1</c:v>
                </c:pt>
                <c:pt idx="1449">
                  <c:v>1</c:v>
                </c:pt>
                <c:pt idx="1450">
                  <c:v>0</c:v>
                </c:pt>
                <c:pt idx="1451">
                  <c:v>1</c:v>
                </c:pt>
                <c:pt idx="1452">
                  <c:v>-1</c:v>
                </c:pt>
                <c:pt idx="1453">
                  <c:v>-2</c:v>
                </c:pt>
                <c:pt idx="1454">
                  <c:v>-1</c:v>
                </c:pt>
                <c:pt idx="1455">
                  <c:v>0</c:v>
                </c:pt>
                <c:pt idx="1456">
                  <c:v>2</c:v>
                </c:pt>
                <c:pt idx="1457">
                  <c:v>-1</c:v>
                </c:pt>
                <c:pt idx="1458">
                  <c:v>-1</c:v>
                </c:pt>
                <c:pt idx="1459">
                  <c:v>-2</c:v>
                </c:pt>
                <c:pt idx="1460">
                  <c:v>-1</c:v>
                </c:pt>
                <c:pt idx="1461">
                  <c:v>-2</c:v>
                </c:pt>
                <c:pt idx="1462">
                  <c:v>-2</c:v>
                </c:pt>
                <c:pt idx="1463">
                  <c:v>0</c:v>
                </c:pt>
                <c:pt idx="1464">
                  <c:v>-1</c:v>
                </c:pt>
                <c:pt idx="1465">
                  <c:v>-2</c:v>
                </c:pt>
                <c:pt idx="1466">
                  <c:v>-4</c:v>
                </c:pt>
                <c:pt idx="1467">
                  <c:v>0</c:v>
                </c:pt>
                <c:pt idx="1468">
                  <c:v>0</c:v>
                </c:pt>
                <c:pt idx="1469">
                  <c:v>-2</c:v>
                </c:pt>
                <c:pt idx="1470">
                  <c:v>0</c:v>
                </c:pt>
                <c:pt idx="1471">
                  <c:v>1</c:v>
                </c:pt>
                <c:pt idx="1472">
                  <c:v>0</c:v>
                </c:pt>
                <c:pt idx="1473">
                  <c:v>-17</c:v>
                </c:pt>
                <c:pt idx="1474">
                  <c:v>16</c:v>
                </c:pt>
                <c:pt idx="1475">
                  <c:v>-9</c:v>
                </c:pt>
                <c:pt idx="1476">
                  <c:v>3</c:v>
                </c:pt>
                <c:pt idx="1477">
                  <c:v>-15</c:v>
                </c:pt>
                <c:pt idx="1478">
                  <c:v>14</c:v>
                </c:pt>
                <c:pt idx="1479">
                  <c:v>9</c:v>
                </c:pt>
                <c:pt idx="1480">
                  <c:v>-1</c:v>
                </c:pt>
                <c:pt idx="1481">
                  <c:v>-5</c:v>
                </c:pt>
                <c:pt idx="1482">
                  <c:v>0</c:v>
                </c:pt>
                <c:pt idx="1483">
                  <c:v>26</c:v>
                </c:pt>
                <c:pt idx="1484">
                  <c:v>-5</c:v>
                </c:pt>
                <c:pt idx="1485">
                  <c:v>-4</c:v>
                </c:pt>
                <c:pt idx="1486">
                  <c:v>-7</c:v>
                </c:pt>
                <c:pt idx="1487">
                  <c:v>-3</c:v>
                </c:pt>
                <c:pt idx="1488">
                  <c:v>-9</c:v>
                </c:pt>
                <c:pt idx="1489">
                  <c:v>9</c:v>
                </c:pt>
                <c:pt idx="1490">
                  <c:v>-15</c:v>
                </c:pt>
                <c:pt idx="1491">
                  <c:v>-5</c:v>
                </c:pt>
                <c:pt idx="1492">
                  <c:v>9</c:v>
                </c:pt>
                <c:pt idx="1493">
                  <c:v>-3</c:v>
                </c:pt>
                <c:pt idx="1494">
                  <c:v>-1</c:v>
                </c:pt>
                <c:pt idx="1495">
                  <c:v>-11</c:v>
                </c:pt>
                <c:pt idx="1496">
                  <c:v>0</c:v>
                </c:pt>
                <c:pt idx="1497">
                  <c:v>10</c:v>
                </c:pt>
                <c:pt idx="1498">
                  <c:v>-2</c:v>
                </c:pt>
                <c:pt idx="1499">
                  <c:v>-12</c:v>
                </c:pt>
                <c:pt idx="1500">
                  <c:v>0</c:v>
                </c:pt>
                <c:pt idx="1501">
                  <c:v>6</c:v>
                </c:pt>
                <c:pt idx="1502">
                  <c:v>-4</c:v>
                </c:pt>
                <c:pt idx="1503">
                  <c:v>-6</c:v>
                </c:pt>
                <c:pt idx="1504">
                  <c:v>3</c:v>
                </c:pt>
                <c:pt idx="1505">
                  <c:v>-3</c:v>
                </c:pt>
                <c:pt idx="1506">
                  <c:v>5</c:v>
                </c:pt>
                <c:pt idx="1507">
                  <c:v>-1</c:v>
                </c:pt>
                <c:pt idx="1508">
                  <c:v>-4</c:v>
                </c:pt>
                <c:pt idx="1509">
                  <c:v>1</c:v>
                </c:pt>
                <c:pt idx="1510">
                  <c:v>-2</c:v>
                </c:pt>
                <c:pt idx="1511">
                  <c:v>-3</c:v>
                </c:pt>
                <c:pt idx="1512">
                  <c:v>-7</c:v>
                </c:pt>
                <c:pt idx="1513">
                  <c:v>4</c:v>
                </c:pt>
                <c:pt idx="1514">
                  <c:v>-2</c:v>
                </c:pt>
                <c:pt idx="1515">
                  <c:v>-6</c:v>
                </c:pt>
                <c:pt idx="1516">
                  <c:v>-4</c:v>
                </c:pt>
                <c:pt idx="1517">
                  <c:v>5</c:v>
                </c:pt>
                <c:pt idx="1518">
                  <c:v>-5</c:v>
                </c:pt>
                <c:pt idx="1519">
                  <c:v>0</c:v>
                </c:pt>
                <c:pt idx="1520">
                  <c:v>2</c:v>
                </c:pt>
                <c:pt idx="1521">
                  <c:v>-8</c:v>
                </c:pt>
                <c:pt idx="1522">
                  <c:v>4</c:v>
                </c:pt>
                <c:pt idx="1523">
                  <c:v>-5</c:v>
                </c:pt>
                <c:pt idx="1524">
                  <c:v>-3</c:v>
                </c:pt>
                <c:pt idx="1525">
                  <c:v>-9</c:v>
                </c:pt>
                <c:pt idx="1526">
                  <c:v>8</c:v>
                </c:pt>
                <c:pt idx="1527">
                  <c:v>-3</c:v>
                </c:pt>
                <c:pt idx="1528">
                  <c:v>1</c:v>
                </c:pt>
                <c:pt idx="1529">
                  <c:v>0</c:v>
                </c:pt>
                <c:pt idx="1530">
                  <c:v>-3</c:v>
                </c:pt>
                <c:pt idx="1531">
                  <c:v>-5</c:v>
                </c:pt>
                <c:pt idx="1532">
                  <c:v>-3</c:v>
                </c:pt>
                <c:pt idx="1533">
                  <c:v>-1</c:v>
                </c:pt>
                <c:pt idx="1534">
                  <c:v>-4</c:v>
                </c:pt>
                <c:pt idx="1535">
                  <c:v>1</c:v>
                </c:pt>
                <c:pt idx="1536">
                  <c:v>-2</c:v>
                </c:pt>
                <c:pt idx="1537">
                  <c:v>-3</c:v>
                </c:pt>
                <c:pt idx="1538">
                  <c:v>1</c:v>
                </c:pt>
                <c:pt idx="1539">
                  <c:v>0</c:v>
                </c:pt>
                <c:pt idx="1540">
                  <c:v>-2</c:v>
                </c:pt>
                <c:pt idx="1541">
                  <c:v>1</c:v>
                </c:pt>
                <c:pt idx="1542">
                  <c:v>-7</c:v>
                </c:pt>
                <c:pt idx="1543">
                  <c:v>3</c:v>
                </c:pt>
                <c:pt idx="1544">
                  <c:v>2</c:v>
                </c:pt>
                <c:pt idx="1545">
                  <c:v>0</c:v>
                </c:pt>
                <c:pt idx="1546">
                  <c:v>-8</c:v>
                </c:pt>
                <c:pt idx="1547">
                  <c:v>-3</c:v>
                </c:pt>
                <c:pt idx="1548">
                  <c:v>2</c:v>
                </c:pt>
                <c:pt idx="1549">
                  <c:v>-2</c:v>
                </c:pt>
                <c:pt idx="1550">
                  <c:v>5</c:v>
                </c:pt>
                <c:pt idx="1551">
                  <c:v>11</c:v>
                </c:pt>
                <c:pt idx="1552">
                  <c:v>-1</c:v>
                </c:pt>
                <c:pt idx="1553">
                  <c:v>-17</c:v>
                </c:pt>
                <c:pt idx="1554">
                  <c:v>1</c:v>
                </c:pt>
                <c:pt idx="1555">
                  <c:v>-13</c:v>
                </c:pt>
                <c:pt idx="1556">
                  <c:v>7</c:v>
                </c:pt>
                <c:pt idx="1557">
                  <c:v>-16</c:v>
                </c:pt>
                <c:pt idx="1558">
                  <c:v>-4</c:v>
                </c:pt>
                <c:pt idx="1559">
                  <c:v>8</c:v>
                </c:pt>
                <c:pt idx="1560">
                  <c:v>-17</c:v>
                </c:pt>
                <c:pt idx="1561">
                  <c:v>5</c:v>
                </c:pt>
                <c:pt idx="1562">
                  <c:v>-13</c:v>
                </c:pt>
                <c:pt idx="1563">
                  <c:v>16</c:v>
                </c:pt>
                <c:pt idx="1564">
                  <c:v>-4</c:v>
                </c:pt>
                <c:pt idx="1565">
                  <c:v>6</c:v>
                </c:pt>
                <c:pt idx="1566">
                  <c:v>-3</c:v>
                </c:pt>
                <c:pt idx="1567">
                  <c:v>-5</c:v>
                </c:pt>
                <c:pt idx="1568">
                  <c:v>-4</c:v>
                </c:pt>
                <c:pt idx="1569">
                  <c:v>16</c:v>
                </c:pt>
                <c:pt idx="1570">
                  <c:v>-11</c:v>
                </c:pt>
                <c:pt idx="1571">
                  <c:v>-5</c:v>
                </c:pt>
                <c:pt idx="1572">
                  <c:v>4</c:v>
                </c:pt>
                <c:pt idx="1573">
                  <c:v>3</c:v>
                </c:pt>
                <c:pt idx="1574">
                  <c:v>1</c:v>
                </c:pt>
                <c:pt idx="1575">
                  <c:v>1</c:v>
                </c:pt>
                <c:pt idx="1576">
                  <c:v>3</c:v>
                </c:pt>
                <c:pt idx="1577">
                  <c:v>11</c:v>
                </c:pt>
                <c:pt idx="1578">
                  <c:v>-5</c:v>
                </c:pt>
                <c:pt idx="1579">
                  <c:v>-19</c:v>
                </c:pt>
                <c:pt idx="1580">
                  <c:v>3</c:v>
                </c:pt>
                <c:pt idx="1581">
                  <c:v>-9</c:v>
                </c:pt>
                <c:pt idx="1582">
                  <c:v>9</c:v>
                </c:pt>
                <c:pt idx="1583">
                  <c:v>-9</c:v>
                </c:pt>
                <c:pt idx="1584">
                  <c:v>-7</c:v>
                </c:pt>
                <c:pt idx="1585">
                  <c:v>1</c:v>
                </c:pt>
                <c:pt idx="1586">
                  <c:v>-3</c:v>
                </c:pt>
                <c:pt idx="1587">
                  <c:v>4</c:v>
                </c:pt>
                <c:pt idx="1588">
                  <c:v>3</c:v>
                </c:pt>
                <c:pt idx="1589">
                  <c:v>3</c:v>
                </c:pt>
                <c:pt idx="1590">
                  <c:v>0</c:v>
                </c:pt>
                <c:pt idx="1591">
                  <c:v>2</c:v>
                </c:pt>
                <c:pt idx="1592">
                  <c:v>-6</c:v>
                </c:pt>
                <c:pt idx="1593">
                  <c:v>1</c:v>
                </c:pt>
                <c:pt idx="1594">
                  <c:v>-1</c:v>
                </c:pt>
                <c:pt idx="1595">
                  <c:v>3</c:v>
                </c:pt>
                <c:pt idx="1596">
                  <c:v>-1</c:v>
                </c:pt>
                <c:pt idx="1597">
                  <c:v>-5</c:v>
                </c:pt>
                <c:pt idx="1598">
                  <c:v>1</c:v>
                </c:pt>
                <c:pt idx="1599">
                  <c:v>0</c:v>
                </c:pt>
                <c:pt idx="1600">
                  <c:v>2</c:v>
                </c:pt>
                <c:pt idx="1601">
                  <c:v>-6</c:v>
                </c:pt>
                <c:pt idx="1602">
                  <c:v>0</c:v>
                </c:pt>
                <c:pt idx="1603">
                  <c:v>-3</c:v>
                </c:pt>
                <c:pt idx="1604">
                  <c:v>-1</c:v>
                </c:pt>
                <c:pt idx="1605">
                  <c:v>-2</c:v>
                </c:pt>
                <c:pt idx="1606">
                  <c:v>1</c:v>
                </c:pt>
                <c:pt idx="1607">
                  <c:v>-2</c:v>
                </c:pt>
                <c:pt idx="1608">
                  <c:v>0</c:v>
                </c:pt>
                <c:pt idx="1609">
                  <c:v>-1</c:v>
                </c:pt>
                <c:pt idx="1610">
                  <c:v>-3</c:v>
                </c:pt>
                <c:pt idx="1611">
                  <c:v>-4</c:v>
                </c:pt>
                <c:pt idx="1612">
                  <c:v>2</c:v>
                </c:pt>
                <c:pt idx="1613">
                  <c:v>-2</c:v>
                </c:pt>
                <c:pt idx="1614">
                  <c:v>-6</c:v>
                </c:pt>
                <c:pt idx="1615">
                  <c:v>0</c:v>
                </c:pt>
                <c:pt idx="1616">
                  <c:v>0</c:v>
                </c:pt>
                <c:pt idx="1617">
                  <c:v>-2</c:v>
                </c:pt>
                <c:pt idx="1618">
                  <c:v>-3</c:v>
                </c:pt>
                <c:pt idx="1619">
                  <c:v>1</c:v>
                </c:pt>
                <c:pt idx="1620">
                  <c:v>-5</c:v>
                </c:pt>
                <c:pt idx="1621">
                  <c:v>-3</c:v>
                </c:pt>
                <c:pt idx="1622">
                  <c:v>-1</c:v>
                </c:pt>
                <c:pt idx="1623">
                  <c:v>-1</c:v>
                </c:pt>
                <c:pt idx="1624">
                  <c:v>0</c:v>
                </c:pt>
                <c:pt idx="1625">
                  <c:v>0</c:v>
                </c:pt>
                <c:pt idx="1626">
                  <c:v>3</c:v>
                </c:pt>
                <c:pt idx="1627">
                  <c:v>-1</c:v>
                </c:pt>
                <c:pt idx="1628">
                  <c:v>-8</c:v>
                </c:pt>
                <c:pt idx="1629">
                  <c:v>1</c:v>
                </c:pt>
                <c:pt idx="1630">
                  <c:v>-1</c:v>
                </c:pt>
                <c:pt idx="1631">
                  <c:v>-2</c:v>
                </c:pt>
                <c:pt idx="1632">
                  <c:v>-4</c:v>
                </c:pt>
                <c:pt idx="1633">
                  <c:v>0</c:v>
                </c:pt>
                <c:pt idx="1634">
                  <c:v>-2</c:v>
                </c:pt>
                <c:pt idx="1635">
                  <c:v>-4</c:v>
                </c:pt>
                <c:pt idx="1636">
                  <c:v>0</c:v>
                </c:pt>
                <c:pt idx="1637">
                  <c:v>0</c:v>
                </c:pt>
                <c:pt idx="1638">
                  <c:v>-4</c:v>
                </c:pt>
                <c:pt idx="1639">
                  <c:v>8</c:v>
                </c:pt>
                <c:pt idx="1640">
                  <c:v>-4</c:v>
                </c:pt>
                <c:pt idx="1641">
                  <c:v>-2</c:v>
                </c:pt>
                <c:pt idx="1642">
                  <c:v>-4</c:v>
                </c:pt>
                <c:pt idx="1643">
                  <c:v>-3</c:v>
                </c:pt>
                <c:pt idx="1644">
                  <c:v>0</c:v>
                </c:pt>
                <c:pt idx="1645">
                  <c:v>-2</c:v>
                </c:pt>
                <c:pt idx="1646">
                  <c:v>0</c:v>
                </c:pt>
                <c:pt idx="1647">
                  <c:v>-3</c:v>
                </c:pt>
                <c:pt idx="1648">
                  <c:v>1</c:v>
                </c:pt>
                <c:pt idx="1649">
                  <c:v>2</c:v>
                </c:pt>
                <c:pt idx="1650">
                  <c:v>1</c:v>
                </c:pt>
                <c:pt idx="1651">
                  <c:v>-3</c:v>
                </c:pt>
                <c:pt idx="1652">
                  <c:v>2</c:v>
                </c:pt>
                <c:pt idx="1653">
                  <c:v>-2</c:v>
                </c:pt>
                <c:pt idx="1654">
                  <c:v>1</c:v>
                </c:pt>
                <c:pt idx="1655">
                  <c:v>-2</c:v>
                </c:pt>
                <c:pt idx="1656">
                  <c:v>-2</c:v>
                </c:pt>
                <c:pt idx="1657">
                  <c:v>-3</c:v>
                </c:pt>
                <c:pt idx="1658">
                  <c:v>5</c:v>
                </c:pt>
                <c:pt idx="1659">
                  <c:v>-6</c:v>
                </c:pt>
                <c:pt idx="1660">
                  <c:v>2</c:v>
                </c:pt>
                <c:pt idx="1661">
                  <c:v>1</c:v>
                </c:pt>
                <c:pt idx="1662">
                  <c:v>-2</c:v>
                </c:pt>
                <c:pt idx="1663">
                  <c:v>-1</c:v>
                </c:pt>
                <c:pt idx="1664">
                  <c:v>-4</c:v>
                </c:pt>
                <c:pt idx="1665">
                  <c:v>0</c:v>
                </c:pt>
                <c:pt idx="1666">
                  <c:v>-2</c:v>
                </c:pt>
                <c:pt idx="1667">
                  <c:v>-1</c:v>
                </c:pt>
                <c:pt idx="1668">
                  <c:v>0</c:v>
                </c:pt>
                <c:pt idx="1669">
                  <c:v>1</c:v>
                </c:pt>
                <c:pt idx="1670">
                  <c:v>-4</c:v>
                </c:pt>
                <c:pt idx="1671">
                  <c:v>1</c:v>
                </c:pt>
                <c:pt idx="1672">
                  <c:v>-3</c:v>
                </c:pt>
                <c:pt idx="1673">
                  <c:v>-3</c:v>
                </c:pt>
                <c:pt idx="1674">
                  <c:v>0</c:v>
                </c:pt>
                <c:pt idx="1675">
                  <c:v>1</c:v>
                </c:pt>
                <c:pt idx="1676">
                  <c:v>1</c:v>
                </c:pt>
                <c:pt idx="1677">
                  <c:v>-7</c:v>
                </c:pt>
                <c:pt idx="1678">
                  <c:v>2</c:v>
                </c:pt>
                <c:pt idx="1679">
                  <c:v>0</c:v>
                </c:pt>
                <c:pt idx="1680">
                  <c:v>-2</c:v>
                </c:pt>
                <c:pt idx="1681">
                  <c:v>0</c:v>
                </c:pt>
                <c:pt idx="1682">
                  <c:v>-1</c:v>
                </c:pt>
                <c:pt idx="1683">
                  <c:v>-1</c:v>
                </c:pt>
                <c:pt idx="1684">
                  <c:v>-3</c:v>
                </c:pt>
                <c:pt idx="1685">
                  <c:v>-1</c:v>
                </c:pt>
                <c:pt idx="1686">
                  <c:v>4</c:v>
                </c:pt>
                <c:pt idx="1687">
                  <c:v>-2</c:v>
                </c:pt>
                <c:pt idx="1688">
                  <c:v>-2</c:v>
                </c:pt>
                <c:pt idx="1689">
                  <c:v>-2</c:v>
                </c:pt>
                <c:pt idx="1690">
                  <c:v>-1</c:v>
                </c:pt>
                <c:pt idx="1691">
                  <c:v>4</c:v>
                </c:pt>
                <c:pt idx="1692">
                  <c:v>-4</c:v>
                </c:pt>
                <c:pt idx="1693">
                  <c:v>7</c:v>
                </c:pt>
                <c:pt idx="1694">
                  <c:v>-10</c:v>
                </c:pt>
                <c:pt idx="1695">
                  <c:v>-3</c:v>
                </c:pt>
                <c:pt idx="1696">
                  <c:v>3</c:v>
                </c:pt>
                <c:pt idx="1697">
                  <c:v>-2</c:v>
                </c:pt>
                <c:pt idx="1698">
                  <c:v>-4</c:v>
                </c:pt>
                <c:pt idx="1699">
                  <c:v>-1</c:v>
                </c:pt>
                <c:pt idx="1700">
                  <c:v>1</c:v>
                </c:pt>
                <c:pt idx="1701">
                  <c:v>-6</c:v>
                </c:pt>
                <c:pt idx="1702">
                  <c:v>1</c:v>
                </c:pt>
                <c:pt idx="1703">
                  <c:v>-2</c:v>
                </c:pt>
                <c:pt idx="1704">
                  <c:v>2</c:v>
                </c:pt>
                <c:pt idx="1705">
                  <c:v>-2</c:v>
                </c:pt>
                <c:pt idx="1706">
                  <c:v>-3</c:v>
                </c:pt>
                <c:pt idx="1707">
                  <c:v>-1</c:v>
                </c:pt>
                <c:pt idx="1708">
                  <c:v>0</c:v>
                </c:pt>
                <c:pt idx="1709">
                  <c:v>-3</c:v>
                </c:pt>
                <c:pt idx="1710">
                  <c:v>-4</c:v>
                </c:pt>
                <c:pt idx="1711">
                  <c:v>0</c:v>
                </c:pt>
                <c:pt idx="1712">
                  <c:v>1</c:v>
                </c:pt>
                <c:pt idx="1713">
                  <c:v>-1</c:v>
                </c:pt>
                <c:pt idx="1714">
                  <c:v>-5</c:v>
                </c:pt>
                <c:pt idx="1715">
                  <c:v>-1</c:v>
                </c:pt>
                <c:pt idx="1716">
                  <c:v>-3</c:v>
                </c:pt>
                <c:pt idx="1717">
                  <c:v>-6</c:v>
                </c:pt>
                <c:pt idx="1718">
                  <c:v>0</c:v>
                </c:pt>
                <c:pt idx="1719">
                  <c:v>0</c:v>
                </c:pt>
                <c:pt idx="1720">
                  <c:v>-6</c:v>
                </c:pt>
                <c:pt idx="1721">
                  <c:v>4</c:v>
                </c:pt>
                <c:pt idx="1722">
                  <c:v>6</c:v>
                </c:pt>
                <c:pt idx="1723">
                  <c:v>-4</c:v>
                </c:pt>
                <c:pt idx="1724">
                  <c:v>-2</c:v>
                </c:pt>
                <c:pt idx="1725">
                  <c:v>-1</c:v>
                </c:pt>
                <c:pt idx="1726">
                  <c:v>-2</c:v>
                </c:pt>
                <c:pt idx="1727">
                  <c:v>6</c:v>
                </c:pt>
                <c:pt idx="1728">
                  <c:v>-10</c:v>
                </c:pt>
                <c:pt idx="1729">
                  <c:v>0</c:v>
                </c:pt>
                <c:pt idx="1730">
                  <c:v>5</c:v>
                </c:pt>
                <c:pt idx="1731">
                  <c:v>-2</c:v>
                </c:pt>
                <c:pt idx="1732">
                  <c:v>-3</c:v>
                </c:pt>
                <c:pt idx="1733">
                  <c:v>-5</c:v>
                </c:pt>
                <c:pt idx="1734">
                  <c:v>0</c:v>
                </c:pt>
                <c:pt idx="1735">
                  <c:v>-9</c:v>
                </c:pt>
                <c:pt idx="1736">
                  <c:v>-4</c:v>
                </c:pt>
                <c:pt idx="1737">
                  <c:v>16</c:v>
                </c:pt>
                <c:pt idx="1738">
                  <c:v>22</c:v>
                </c:pt>
                <c:pt idx="1739">
                  <c:v>-20</c:v>
                </c:pt>
                <c:pt idx="1740">
                  <c:v>-4</c:v>
                </c:pt>
                <c:pt idx="1741">
                  <c:v>-19</c:v>
                </c:pt>
                <c:pt idx="1742">
                  <c:v>10</c:v>
                </c:pt>
                <c:pt idx="1743">
                  <c:v>1</c:v>
                </c:pt>
                <c:pt idx="1744">
                  <c:v>-11</c:v>
                </c:pt>
                <c:pt idx="1745">
                  <c:v>38</c:v>
                </c:pt>
                <c:pt idx="1746">
                  <c:v>-12</c:v>
                </c:pt>
                <c:pt idx="1747">
                  <c:v>-29</c:v>
                </c:pt>
                <c:pt idx="1748">
                  <c:v>-4</c:v>
                </c:pt>
                <c:pt idx="1749">
                  <c:v>0</c:v>
                </c:pt>
                <c:pt idx="1750">
                  <c:v>21</c:v>
                </c:pt>
                <c:pt idx="1751">
                  <c:v>-37</c:v>
                </c:pt>
                <c:pt idx="1752">
                  <c:v>52</c:v>
                </c:pt>
                <c:pt idx="1753">
                  <c:v>-22</c:v>
                </c:pt>
                <c:pt idx="1754">
                  <c:v>-12</c:v>
                </c:pt>
                <c:pt idx="1755">
                  <c:v>9</c:v>
                </c:pt>
                <c:pt idx="1756">
                  <c:v>-5</c:v>
                </c:pt>
                <c:pt idx="1757">
                  <c:v>6</c:v>
                </c:pt>
                <c:pt idx="1758">
                  <c:v>-15</c:v>
                </c:pt>
                <c:pt idx="1759">
                  <c:v>7</c:v>
                </c:pt>
                <c:pt idx="1760">
                  <c:v>21</c:v>
                </c:pt>
                <c:pt idx="1761">
                  <c:v>-23</c:v>
                </c:pt>
                <c:pt idx="1762">
                  <c:v>-11</c:v>
                </c:pt>
                <c:pt idx="1763">
                  <c:v>11</c:v>
                </c:pt>
                <c:pt idx="1764">
                  <c:v>-1</c:v>
                </c:pt>
                <c:pt idx="1765">
                  <c:v>-8</c:v>
                </c:pt>
                <c:pt idx="1766">
                  <c:v>-10</c:v>
                </c:pt>
                <c:pt idx="1767">
                  <c:v>9</c:v>
                </c:pt>
                <c:pt idx="1768">
                  <c:v>-6</c:v>
                </c:pt>
                <c:pt idx="1769">
                  <c:v>0</c:v>
                </c:pt>
                <c:pt idx="1770">
                  <c:v>2</c:v>
                </c:pt>
                <c:pt idx="1771">
                  <c:v>13</c:v>
                </c:pt>
                <c:pt idx="1772">
                  <c:v>-10</c:v>
                </c:pt>
                <c:pt idx="1773">
                  <c:v>1</c:v>
                </c:pt>
                <c:pt idx="1774">
                  <c:v>0</c:v>
                </c:pt>
                <c:pt idx="1775">
                  <c:v>-7</c:v>
                </c:pt>
                <c:pt idx="1776">
                  <c:v>-8</c:v>
                </c:pt>
                <c:pt idx="1777">
                  <c:v>0</c:v>
                </c:pt>
                <c:pt idx="1778">
                  <c:v>-6</c:v>
                </c:pt>
                <c:pt idx="1779">
                  <c:v>9</c:v>
                </c:pt>
                <c:pt idx="1780">
                  <c:v>-7</c:v>
                </c:pt>
                <c:pt idx="1781">
                  <c:v>-1</c:v>
                </c:pt>
                <c:pt idx="1782">
                  <c:v>-3</c:v>
                </c:pt>
                <c:pt idx="1783">
                  <c:v>3</c:v>
                </c:pt>
                <c:pt idx="1784">
                  <c:v>-3</c:v>
                </c:pt>
                <c:pt idx="1785">
                  <c:v>2</c:v>
                </c:pt>
                <c:pt idx="1786">
                  <c:v>4</c:v>
                </c:pt>
                <c:pt idx="1787">
                  <c:v>-6</c:v>
                </c:pt>
                <c:pt idx="1788">
                  <c:v>0</c:v>
                </c:pt>
                <c:pt idx="1789">
                  <c:v>-4</c:v>
                </c:pt>
                <c:pt idx="1790">
                  <c:v>-5</c:v>
                </c:pt>
                <c:pt idx="1791">
                  <c:v>-10</c:v>
                </c:pt>
                <c:pt idx="1792">
                  <c:v>11</c:v>
                </c:pt>
                <c:pt idx="1793">
                  <c:v>-3</c:v>
                </c:pt>
                <c:pt idx="1794">
                  <c:v>6</c:v>
                </c:pt>
                <c:pt idx="1795">
                  <c:v>-7</c:v>
                </c:pt>
                <c:pt idx="1796">
                  <c:v>2</c:v>
                </c:pt>
                <c:pt idx="1797">
                  <c:v>-1</c:v>
                </c:pt>
                <c:pt idx="1798">
                  <c:v>-7</c:v>
                </c:pt>
                <c:pt idx="1799">
                  <c:v>7</c:v>
                </c:pt>
                <c:pt idx="1800">
                  <c:v>-25</c:v>
                </c:pt>
                <c:pt idx="1801">
                  <c:v>24</c:v>
                </c:pt>
                <c:pt idx="1802">
                  <c:v>-6</c:v>
                </c:pt>
                <c:pt idx="1803">
                  <c:v>7</c:v>
                </c:pt>
                <c:pt idx="1804">
                  <c:v>-4</c:v>
                </c:pt>
                <c:pt idx="1805">
                  <c:v>-6</c:v>
                </c:pt>
                <c:pt idx="1806">
                  <c:v>-2</c:v>
                </c:pt>
                <c:pt idx="1807">
                  <c:v>5</c:v>
                </c:pt>
                <c:pt idx="1808">
                  <c:v>3</c:v>
                </c:pt>
                <c:pt idx="1809">
                  <c:v>-9</c:v>
                </c:pt>
                <c:pt idx="1810">
                  <c:v>-7</c:v>
                </c:pt>
                <c:pt idx="1811">
                  <c:v>13</c:v>
                </c:pt>
                <c:pt idx="1812">
                  <c:v>-5</c:v>
                </c:pt>
                <c:pt idx="1813">
                  <c:v>-2</c:v>
                </c:pt>
                <c:pt idx="1814">
                  <c:v>-5</c:v>
                </c:pt>
                <c:pt idx="1815">
                  <c:v>5</c:v>
                </c:pt>
                <c:pt idx="1816">
                  <c:v>-2</c:v>
                </c:pt>
                <c:pt idx="1817">
                  <c:v>-22</c:v>
                </c:pt>
                <c:pt idx="1818">
                  <c:v>-4</c:v>
                </c:pt>
                <c:pt idx="1819">
                  <c:v>11</c:v>
                </c:pt>
                <c:pt idx="1820">
                  <c:v>20</c:v>
                </c:pt>
                <c:pt idx="1821">
                  <c:v>-2</c:v>
                </c:pt>
                <c:pt idx="1822">
                  <c:v>-1</c:v>
                </c:pt>
                <c:pt idx="1823">
                  <c:v>-16</c:v>
                </c:pt>
                <c:pt idx="1824">
                  <c:v>-13</c:v>
                </c:pt>
                <c:pt idx="1825">
                  <c:v>8</c:v>
                </c:pt>
                <c:pt idx="1826">
                  <c:v>-2</c:v>
                </c:pt>
                <c:pt idx="1827">
                  <c:v>0</c:v>
                </c:pt>
                <c:pt idx="1828">
                  <c:v>-4</c:v>
                </c:pt>
                <c:pt idx="1829">
                  <c:v>1</c:v>
                </c:pt>
                <c:pt idx="1830">
                  <c:v>14</c:v>
                </c:pt>
                <c:pt idx="1831">
                  <c:v>-9</c:v>
                </c:pt>
                <c:pt idx="1832">
                  <c:v>3</c:v>
                </c:pt>
                <c:pt idx="1833">
                  <c:v>12</c:v>
                </c:pt>
                <c:pt idx="1834">
                  <c:v>0</c:v>
                </c:pt>
                <c:pt idx="1835">
                  <c:v>0</c:v>
                </c:pt>
                <c:pt idx="1836">
                  <c:v>-2</c:v>
                </c:pt>
                <c:pt idx="1837">
                  <c:v>-3</c:v>
                </c:pt>
                <c:pt idx="1838">
                  <c:v>-5</c:v>
                </c:pt>
                <c:pt idx="1839">
                  <c:v>7</c:v>
                </c:pt>
                <c:pt idx="1840">
                  <c:v>-13</c:v>
                </c:pt>
                <c:pt idx="1841">
                  <c:v>-15</c:v>
                </c:pt>
                <c:pt idx="1842">
                  <c:v>15</c:v>
                </c:pt>
                <c:pt idx="1843">
                  <c:v>4</c:v>
                </c:pt>
                <c:pt idx="1844">
                  <c:v>-3</c:v>
                </c:pt>
                <c:pt idx="1845">
                  <c:v>-2</c:v>
                </c:pt>
                <c:pt idx="1846">
                  <c:v>-16</c:v>
                </c:pt>
                <c:pt idx="1847">
                  <c:v>-6</c:v>
                </c:pt>
                <c:pt idx="1848">
                  <c:v>5</c:v>
                </c:pt>
                <c:pt idx="1849">
                  <c:v>-8</c:v>
                </c:pt>
                <c:pt idx="1850">
                  <c:v>0</c:v>
                </c:pt>
                <c:pt idx="1851">
                  <c:v>1</c:v>
                </c:pt>
                <c:pt idx="1852">
                  <c:v>-3</c:v>
                </c:pt>
                <c:pt idx="1853">
                  <c:v>6</c:v>
                </c:pt>
                <c:pt idx="1854">
                  <c:v>0</c:v>
                </c:pt>
                <c:pt idx="1855">
                  <c:v>-4</c:v>
                </c:pt>
                <c:pt idx="1856">
                  <c:v>-4</c:v>
                </c:pt>
                <c:pt idx="1857">
                  <c:v>3</c:v>
                </c:pt>
                <c:pt idx="1858">
                  <c:v>2</c:v>
                </c:pt>
                <c:pt idx="1859">
                  <c:v>-8</c:v>
                </c:pt>
                <c:pt idx="1860">
                  <c:v>1</c:v>
                </c:pt>
                <c:pt idx="1861">
                  <c:v>3</c:v>
                </c:pt>
                <c:pt idx="1862">
                  <c:v>-5</c:v>
                </c:pt>
                <c:pt idx="1863">
                  <c:v>-3</c:v>
                </c:pt>
                <c:pt idx="1864">
                  <c:v>2</c:v>
                </c:pt>
                <c:pt idx="1865">
                  <c:v>-2</c:v>
                </c:pt>
                <c:pt idx="1866">
                  <c:v>-3</c:v>
                </c:pt>
                <c:pt idx="1867">
                  <c:v>-2</c:v>
                </c:pt>
                <c:pt idx="1868">
                  <c:v>0</c:v>
                </c:pt>
                <c:pt idx="1869">
                  <c:v>-2</c:v>
                </c:pt>
                <c:pt idx="1870">
                  <c:v>-4</c:v>
                </c:pt>
                <c:pt idx="1871">
                  <c:v>1</c:v>
                </c:pt>
                <c:pt idx="1872">
                  <c:v>2</c:v>
                </c:pt>
                <c:pt idx="1873">
                  <c:v>0</c:v>
                </c:pt>
                <c:pt idx="1874">
                  <c:v>-2</c:v>
                </c:pt>
                <c:pt idx="1875">
                  <c:v>1</c:v>
                </c:pt>
                <c:pt idx="1876">
                  <c:v>-5</c:v>
                </c:pt>
                <c:pt idx="1877">
                  <c:v>1</c:v>
                </c:pt>
                <c:pt idx="1878">
                  <c:v>-3</c:v>
                </c:pt>
                <c:pt idx="1879">
                  <c:v>-5</c:v>
                </c:pt>
                <c:pt idx="1880">
                  <c:v>1</c:v>
                </c:pt>
                <c:pt idx="1881">
                  <c:v>5</c:v>
                </c:pt>
                <c:pt idx="1882">
                  <c:v>1</c:v>
                </c:pt>
                <c:pt idx="1883">
                  <c:v>-6</c:v>
                </c:pt>
                <c:pt idx="1884">
                  <c:v>2</c:v>
                </c:pt>
                <c:pt idx="1885">
                  <c:v>-6</c:v>
                </c:pt>
                <c:pt idx="1886">
                  <c:v>-1</c:v>
                </c:pt>
                <c:pt idx="1887">
                  <c:v>4</c:v>
                </c:pt>
                <c:pt idx="1888">
                  <c:v>-1</c:v>
                </c:pt>
                <c:pt idx="1889">
                  <c:v>-1</c:v>
                </c:pt>
                <c:pt idx="1890">
                  <c:v>-4</c:v>
                </c:pt>
                <c:pt idx="1891">
                  <c:v>-4</c:v>
                </c:pt>
                <c:pt idx="1892">
                  <c:v>-2</c:v>
                </c:pt>
                <c:pt idx="1893">
                  <c:v>-1</c:v>
                </c:pt>
                <c:pt idx="1894">
                  <c:v>-1</c:v>
                </c:pt>
                <c:pt idx="1895">
                  <c:v>0</c:v>
                </c:pt>
                <c:pt idx="1896">
                  <c:v>3</c:v>
                </c:pt>
                <c:pt idx="1897">
                  <c:v>1</c:v>
                </c:pt>
                <c:pt idx="1898">
                  <c:v>-2</c:v>
                </c:pt>
                <c:pt idx="1899">
                  <c:v>-2</c:v>
                </c:pt>
                <c:pt idx="1900">
                  <c:v>-6</c:v>
                </c:pt>
                <c:pt idx="1901">
                  <c:v>-2</c:v>
                </c:pt>
                <c:pt idx="1902">
                  <c:v>5</c:v>
                </c:pt>
                <c:pt idx="1903">
                  <c:v>-7</c:v>
                </c:pt>
                <c:pt idx="1904">
                  <c:v>4</c:v>
                </c:pt>
                <c:pt idx="1905">
                  <c:v>-4</c:v>
                </c:pt>
                <c:pt idx="1906">
                  <c:v>-1</c:v>
                </c:pt>
                <c:pt idx="1907">
                  <c:v>2</c:v>
                </c:pt>
                <c:pt idx="1908">
                  <c:v>-7</c:v>
                </c:pt>
                <c:pt idx="1909">
                  <c:v>-1</c:v>
                </c:pt>
                <c:pt idx="1910">
                  <c:v>2</c:v>
                </c:pt>
                <c:pt idx="1911">
                  <c:v>-3</c:v>
                </c:pt>
                <c:pt idx="1912">
                  <c:v>1</c:v>
                </c:pt>
                <c:pt idx="1913">
                  <c:v>-4</c:v>
                </c:pt>
                <c:pt idx="1914">
                  <c:v>-2</c:v>
                </c:pt>
                <c:pt idx="1915">
                  <c:v>-3</c:v>
                </c:pt>
                <c:pt idx="1916">
                  <c:v>-3</c:v>
                </c:pt>
                <c:pt idx="1917">
                  <c:v>0</c:v>
                </c:pt>
                <c:pt idx="1918">
                  <c:v>-2</c:v>
                </c:pt>
                <c:pt idx="1919">
                  <c:v>0</c:v>
                </c:pt>
                <c:pt idx="1920">
                  <c:v>-4</c:v>
                </c:pt>
                <c:pt idx="1921">
                  <c:v>0</c:v>
                </c:pt>
                <c:pt idx="1922">
                  <c:v>0</c:v>
                </c:pt>
                <c:pt idx="1923">
                  <c:v>4</c:v>
                </c:pt>
                <c:pt idx="1924">
                  <c:v>-1</c:v>
                </c:pt>
                <c:pt idx="1925">
                  <c:v>-3</c:v>
                </c:pt>
                <c:pt idx="1926">
                  <c:v>-2</c:v>
                </c:pt>
                <c:pt idx="1927">
                  <c:v>-5</c:v>
                </c:pt>
                <c:pt idx="1928">
                  <c:v>-2</c:v>
                </c:pt>
                <c:pt idx="1929">
                  <c:v>3</c:v>
                </c:pt>
                <c:pt idx="1930">
                  <c:v>-3</c:v>
                </c:pt>
                <c:pt idx="1931">
                  <c:v>1</c:v>
                </c:pt>
                <c:pt idx="1932">
                  <c:v>-3</c:v>
                </c:pt>
                <c:pt idx="1933">
                  <c:v>-1</c:v>
                </c:pt>
                <c:pt idx="1934">
                  <c:v>0</c:v>
                </c:pt>
                <c:pt idx="1935">
                  <c:v>-5</c:v>
                </c:pt>
                <c:pt idx="1936">
                  <c:v>13</c:v>
                </c:pt>
                <c:pt idx="1937">
                  <c:v>-2</c:v>
                </c:pt>
                <c:pt idx="1938">
                  <c:v>0</c:v>
                </c:pt>
                <c:pt idx="1939">
                  <c:v>-3</c:v>
                </c:pt>
                <c:pt idx="1940">
                  <c:v>-9</c:v>
                </c:pt>
                <c:pt idx="1941">
                  <c:v>1</c:v>
                </c:pt>
                <c:pt idx="1942">
                  <c:v>-2</c:v>
                </c:pt>
                <c:pt idx="1943">
                  <c:v>-2</c:v>
                </c:pt>
                <c:pt idx="1944">
                  <c:v>-4</c:v>
                </c:pt>
                <c:pt idx="1945">
                  <c:v>-3</c:v>
                </c:pt>
                <c:pt idx="1946">
                  <c:v>0</c:v>
                </c:pt>
                <c:pt idx="1947">
                  <c:v>3</c:v>
                </c:pt>
                <c:pt idx="1948">
                  <c:v>-8</c:v>
                </c:pt>
                <c:pt idx="1949">
                  <c:v>3</c:v>
                </c:pt>
                <c:pt idx="1950">
                  <c:v>0</c:v>
                </c:pt>
                <c:pt idx="1951">
                  <c:v>0</c:v>
                </c:pt>
                <c:pt idx="1952">
                  <c:v>1</c:v>
                </c:pt>
                <c:pt idx="1953">
                  <c:v>-4</c:v>
                </c:pt>
                <c:pt idx="1954">
                  <c:v>-1</c:v>
                </c:pt>
                <c:pt idx="1955">
                  <c:v>-2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-2</c:v>
                </c:pt>
                <c:pt idx="1960">
                  <c:v>-3</c:v>
                </c:pt>
                <c:pt idx="1961">
                  <c:v>7</c:v>
                </c:pt>
                <c:pt idx="1962">
                  <c:v>-3</c:v>
                </c:pt>
                <c:pt idx="1963">
                  <c:v>2</c:v>
                </c:pt>
                <c:pt idx="1964">
                  <c:v>1</c:v>
                </c:pt>
                <c:pt idx="1965">
                  <c:v>-7</c:v>
                </c:pt>
                <c:pt idx="1966">
                  <c:v>-4</c:v>
                </c:pt>
                <c:pt idx="1967">
                  <c:v>-1</c:v>
                </c:pt>
                <c:pt idx="1968">
                  <c:v>-2</c:v>
                </c:pt>
                <c:pt idx="1969">
                  <c:v>-4</c:v>
                </c:pt>
                <c:pt idx="1970">
                  <c:v>-1</c:v>
                </c:pt>
                <c:pt idx="1971">
                  <c:v>3</c:v>
                </c:pt>
                <c:pt idx="1972">
                  <c:v>-10</c:v>
                </c:pt>
                <c:pt idx="1973">
                  <c:v>3</c:v>
                </c:pt>
                <c:pt idx="1974">
                  <c:v>-2</c:v>
                </c:pt>
                <c:pt idx="1975">
                  <c:v>1</c:v>
                </c:pt>
                <c:pt idx="1976">
                  <c:v>-2</c:v>
                </c:pt>
                <c:pt idx="1977">
                  <c:v>-9</c:v>
                </c:pt>
                <c:pt idx="1978">
                  <c:v>17</c:v>
                </c:pt>
                <c:pt idx="1979">
                  <c:v>-11</c:v>
                </c:pt>
                <c:pt idx="1980">
                  <c:v>-2</c:v>
                </c:pt>
                <c:pt idx="1981">
                  <c:v>5</c:v>
                </c:pt>
                <c:pt idx="1982">
                  <c:v>-8</c:v>
                </c:pt>
                <c:pt idx="1983">
                  <c:v>-3</c:v>
                </c:pt>
                <c:pt idx="1984">
                  <c:v>3</c:v>
                </c:pt>
                <c:pt idx="1985">
                  <c:v>0</c:v>
                </c:pt>
                <c:pt idx="1986">
                  <c:v>-5</c:v>
                </c:pt>
                <c:pt idx="1987">
                  <c:v>-10</c:v>
                </c:pt>
                <c:pt idx="1988">
                  <c:v>2</c:v>
                </c:pt>
                <c:pt idx="1989">
                  <c:v>-1</c:v>
                </c:pt>
                <c:pt idx="1990">
                  <c:v>-7</c:v>
                </c:pt>
                <c:pt idx="1991">
                  <c:v>-1</c:v>
                </c:pt>
                <c:pt idx="1992">
                  <c:v>-4</c:v>
                </c:pt>
                <c:pt idx="1993">
                  <c:v>11</c:v>
                </c:pt>
                <c:pt idx="1994">
                  <c:v>-15</c:v>
                </c:pt>
                <c:pt idx="1995">
                  <c:v>14</c:v>
                </c:pt>
                <c:pt idx="1996">
                  <c:v>2</c:v>
                </c:pt>
                <c:pt idx="1997">
                  <c:v>-4</c:v>
                </c:pt>
                <c:pt idx="1998">
                  <c:v>0</c:v>
                </c:pt>
                <c:pt idx="1999">
                  <c:v>-4</c:v>
                </c:pt>
                <c:pt idx="2000">
                  <c:v>-2</c:v>
                </c:pt>
                <c:pt idx="2001">
                  <c:v>-1</c:v>
                </c:pt>
                <c:pt idx="2002">
                  <c:v>-8</c:v>
                </c:pt>
                <c:pt idx="2003">
                  <c:v>6</c:v>
                </c:pt>
                <c:pt idx="2004">
                  <c:v>3</c:v>
                </c:pt>
                <c:pt idx="2005">
                  <c:v>-24</c:v>
                </c:pt>
                <c:pt idx="2006">
                  <c:v>21</c:v>
                </c:pt>
                <c:pt idx="2007">
                  <c:v>-5</c:v>
                </c:pt>
                <c:pt idx="2008">
                  <c:v>7</c:v>
                </c:pt>
                <c:pt idx="2009">
                  <c:v>-2</c:v>
                </c:pt>
                <c:pt idx="2010">
                  <c:v>2</c:v>
                </c:pt>
                <c:pt idx="2011">
                  <c:v>-5</c:v>
                </c:pt>
                <c:pt idx="2012">
                  <c:v>-1</c:v>
                </c:pt>
                <c:pt idx="2013">
                  <c:v>-3</c:v>
                </c:pt>
                <c:pt idx="2014">
                  <c:v>10</c:v>
                </c:pt>
                <c:pt idx="2015">
                  <c:v>1</c:v>
                </c:pt>
                <c:pt idx="2016">
                  <c:v>4</c:v>
                </c:pt>
                <c:pt idx="2017">
                  <c:v>-5</c:v>
                </c:pt>
                <c:pt idx="2018">
                  <c:v>-3</c:v>
                </c:pt>
                <c:pt idx="2019">
                  <c:v>6</c:v>
                </c:pt>
                <c:pt idx="2020">
                  <c:v>8</c:v>
                </c:pt>
                <c:pt idx="2021">
                  <c:v>-3</c:v>
                </c:pt>
                <c:pt idx="2022">
                  <c:v>-3</c:v>
                </c:pt>
                <c:pt idx="2023">
                  <c:v>-2</c:v>
                </c:pt>
                <c:pt idx="2024">
                  <c:v>-6</c:v>
                </c:pt>
                <c:pt idx="2025">
                  <c:v>-1</c:v>
                </c:pt>
                <c:pt idx="2026">
                  <c:v>-11</c:v>
                </c:pt>
                <c:pt idx="2027">
                  <c:v>1</c:v>
                </c:pt>
                <c:pt idx="2028">
                  <c:v>-8</c:v>
                </c:pt>
                <c:pt idx="2029">
                  <c:v>5</c:v>
                </c:pt>
                <c:pt idx="2030">
                  <c:v>-2</c:v>
                </c:pt>
                <c:pt idx="2031">
                  <c:v>-2</c:v>
                </c:pt>
                <c:pt idx="2032">
                  <c:v>-1</c:v>
                </c:pt>
                <c:pt idx="2033">
                  <c:v>-6</c:v>
                </c:pt>
                <c:pt idx="2034">
                  <c:v>-3</c:v>
                </c:pt>
                <c:pt idx="2035">
                  <c:v>0</c:v>
                </c:pt>
                <c:pt idx="2036">
                  <c:v>-9</c:v>
                </c:pt>
                <c:pt idx="2037">
                  <c:v>6</c:v>
                </c:pt>
                <c:pt idx="2038">
                  <c:v>-7</c:v>
                </c:pt>
                <c:pt idx="2039">
                  <c:v>-6</c:v>
                </c:pt>
                <c:pt idx="2040">
                  <c:v>-4</c:v>
                </c:pt>
                <c:pt idx="2041">
                  <c:v>-5</c:v>
                </c:pt>
                <c:pt idx="2042">
                  <c:v>10</c:v>
                </c:pt>
                <c:pt idx="2043">
                  <c:v>-4</c:v>
                </c:pt>
                <c:pt idx="2044">
                  <c:v>-3</c:v>
                </c:pt>
                <c:pt idx="2045">
                  <c:v>2</c:v>
                </c:pt>
                <c:pt idx="2046">
                  <c:v>-8</c:v>
                </c:pt>
                <c:pt idx="2047">
                  <c:v>-1</c:v>
                </c:pt>
                <c:pt idx="2048">
                  <c:v>-3</c:v>
                </c:pt>
                <c:pt idx="2049">
                  <c:v>0</c:v>
                </c:pt>
                <c:pt idx="2050">
                  <c:v>-1</c:v>
                </c:pt>
                <c:pt idx="2051">
                  <c:v>4</c:v>
                </c:pt>
                <c:pt idx="2052">
                  <c:v>-1</c:v>
                </c:pt>
                <c:pt idx="2053">
                  <c:v>2</c:v>
                </c:pt>
                <c:pt idx="2054">
                  <c:v>-4</c:v>
                </c:pt>
                <c:pt idx="2055">
                  <c:v>-3</c:v>
                </c:pt>
                <c:pt idx="2056">
                  <c:v>-1</c:v>
                </c:pt>
                <c:pt idx="2057">
                  <c:v>-3</c:v>
                </c:pt>
                <c:pt idx="2058">
                  <c:v>2</c:v>
                </c:pt>
                <c:pt idx="2059">
                  <c:v>-3</c:v>
                </c:pt>
                <c:pt idx="2060">
                  <c:v>1</c:v>
                </c:pt>
                <c:pt idx="2061">
                  <c:v>-2</c:v>
                </c:pt>
                <c:pt idx="2062">
                  <c:v>1</c:v>
                </c:pt>
                <c:pt idx="2063">
                  <c:v>0</c:v>
                </c:pt>
                <c:pt idx="2064">
                  <c:v>-3</c:v>
                </c:pt>
                <c:pt idx="2065">
                  <c:v>-4</c:v>
                </c:pt>
                <c:pt idx="2066">
                  <c:v>3</c:v>
                </c:pt>
                <c:pt idx="2067">
                  <c:v>-39</c:v>
                </c:pt>
                <c:pt idx="2068">
                  <c:v>36</c:v>
                </c:pt>
                <c:pt idx="2069">
                  <c:v>4</c:v>
                </c:pt>
                <c:pt idx="2070">
                  <c:v>-13</c:v>
                </c:pt>
                <c:pt idx="2071">
                  <c:v>5</c:v>
                </c:pt>
                <c:pt idx="2072">
                  <c:v>-14</c:v>
                </c:pt>
                <c:pt idx="2073">
                  <c:v>-25</c:v>
                </c:pt>
                <c:pt idx="2074">
                  <c:v>22</c:v>
                </c:pt>
                <c:pt idx="2075">
                  <c:v>-9</c:v>
                </c:pt>
                <c:pt idx="2076">
                  <c:v>-11</c:v>
                </c:pt>
                <c:pt idx="2077">
                  <c:v>5</c:v>
                </c:pt>
                <c:pt idx="2078">
                  <c:v>-2</c:v>
                </c:pt>
                <c:pt idx="2079">
                  <c:v>7</c:v>
                </c:pt>
                <c:pt idx="2080">
                  <c:v>1</c:v>
                </c:pt>
                <c:pt idx="2081">
                  <c:v>-2</c:v>
                </c:pt>
                <c:pt idx="2082">
                  <c:v>-6</c:v>
                </c:pt>
                <c:pt idx="2083">
                  <c:v>7</c:v>
                </c:pt>
                <c:pt idx="2084">
                  <c:v>-6</c:v>
                </c:pt>
                <c:pt idx="2085">
                  <c:v>5</c:v>
                </c:pt>
                <c:pt idx="2086">
                  <c:v>-4</c:v>
                </c:pt>
                <c:pt idx="2087">
                  <c:v>6</c:v>
                </c:pt>
                <c:pt idx="2088">
                  <c:v>-8</c:v>
                </c:pt>
                <c:pt idx="2089">
                  <c:v>4</c:v>
                </c:pt>
                <c:pt idx="2090">
                  <c:v>4</c:v>
                </c:pt>
                <c:pt idx="2091">
                  <c:v>-8</c:v>
                </c:pt>
                <c:pt idx="2092">
                  <c:v>-4</c:v>
                </c:pt>
                <c:pt idx="2093">
                  <c:v>4</c:v>
                </c:pt>
                <c:pt idx="2094">
                  <c:v>-18</c:v>
                </c:pt>
                <c:pt idx="2095">
                  <c:v>9</c:v>
                </c:pt>
                <c:pt idx="2096">
                  <c:v>-3</c:v>
                </c:pt>
                <c:pt idx="2097">
                  <c:v>0</c:v>
                </c:pt>
                <c:pt idx="2098">
                  <c:v>-2</c:v>
                </c:pt>
                <c:pt idx="2099">
                  <c:v>12</c:v>
                </c:pt>
                <c:pt idx="2100">
                  <c:v>-4</c:v>
                </c:pt>
                <c:pt idx="2101">
                  <c:v>1</c:v>
                </c:pt>
                <c:pt idx="2102">
                  <c:v>-9</c:v>
                </c:pt>
                <c:pt idx="2103">
                  <c:v>-2</c:v>
                </c:pt>
                <c:pt idx="2104">
                  <c:v>2</c:v>
                </c:pt>
                <c:pt idx="2105">
                  <c:v>-5</c:v>
                </c:pt>
                <c:pt idx="2106">
                  <c:v>2</c:v>
                </c:pt>
                <c:pt idx="2107">
                  <c:v>2</c:v>
                </c:pt>
                <c:pt idx="2108">
                  <c:v>-1</c:v>
                </c:pt>
                <c:pt idx="2109">
                  <c:v>-3</c:v>
                </c:pt>
                <c:pt idx="2110">
                  <c:v>3</c:v>
                </c:pt>
                <c:pt idx="2111">
                  <c:v>-3</c:v>
                </c:pt>
                <c:pt idx="2112">
                  <c:v>-4</c:v>
                </c:pt>
                <c:pt idx="2113">
                  <c:v>3</c:v>
                </c:pt>
                <c:pt idx="2114">
                  <c:v>4</c:v>
                </c:pt>
                <c:pt idx="2115">
                  <c:v>1</c:v>
                </c:pt>
                <c:pt idx="2116">
                  <c:v>2</c:v>
                </c:pt>
                <c:pt idx="2117">
                  <c:v>2</c:v>
                </c:pt>
                <c:pt idx="2118">
                  <c:v>5</c:v>
                </c:pt>
                <c:pt idx="2119">
                  <c:v>-5</c:v>
                </c:pt>
                <c:pt idx="2120">
                  <c:v>-5</c:v>
                </c:pt>
                <c:pt idx="2121">
                  <c:v>19</c:v>
                </c:pt>
                <c:pt idx="2122">
                  <c:v>-9</c:v>
                </c:pt>
                <c:pt idx="2123">
                  <c:v>5</c:v>
                </c:pt>
                <c:pt idx="2124">
                  <c:v>-6</c:v>
                </c:pt>
                <c:pt idx="2125">
                  <c:v>-6</c:v>
                </c:pt>
                <c:pt idx="2126">
                  <c:v>-12</c:v>
                </c:pt>
                <c:pt idx="2127">
                  <c:v>0</c:v>
                </c:pt>
                <c:pt idx="2128">
                  <c:v>-1</c:v>
                </c:pt>
                <c:pt idx="2129">
                  <c:v>-5</c:v>
                </c:pt>
                <c:pt idx="2130">
                  <c:v>1</c:v>
                </c:pt>
                <c:pt idx="2131">
                  <c:v>-5</c:v>
                </c:pt>
                <c:pt idx="2132">
                  <c:v>1</c:v>
                </c:pt>
                <c:pt idx="2133">
                  <c:v>-6</c:v>
                </c:pt>
                <c:pt idx="2134">
                  <c:v>2</c:v>
                </c:pt>
                <c:pt idx="2135">
                  <c:v>-3</c:v>
                </c:pt>
                <c:pt idx="2136">
                  <c:v>3</c:v>
                </c:pt>
                <c:pt idx="2137">
                  <c:v>2</c:v>
                </c:pt>
                <c:pt idx="2138">
                  <c:v>-7</c:v>
                </c:pt>
                <c:pt idx="2139">
                  <c:v>-1</c:v>
                </c:pt>
                <c:pt idx="2140">
                  <c:v>-3</c:v>
                </c:pt>
                <c:pt idx="2141">
                  <c:v>-6</c:v>
                </c:pt>
                <c:pt idx="2142">
                  <c:v>2</c:v>
                </c:pt>
                <c:pt idx="2143">
                  <c:v>-1</c:v>
                </c:pt>
                <c:pt idx="2144">
                  <c:v>2</c:v>
                </c:pt>
                <c:pt idx="2145">
                  <c:v>-7</c:v>
                </c:pt>
                <c:pt idx="2146">
                  <c:v>5</c:v>
                </c:pt>
                <c:pt idx="2147">
                  <c:v>-4</c:v>
                </c:pt>
                <c:pt idx="2148">
                  <c:v>-2</c:v>
                </c:pt>
                <c:pt idx="2149">
                  <c:v>7</c:v>
                </c:pt>
                <c:pt idx="2150">
                  <c:v>-3</c:v>
                </c:pt>
                <c:pt idx="2151">
                  <c:v>-4</c:v>
                </c:pt>
                <c:pt idx="2152">
                  <c:v>-1</c:v>
                </c:pt>
                <c:pt idx="2153">
                  <c:v>-3</c:v>
                </c:pt>
                <c:pt idx="2154">
                  <c:v>3</c:v>
                </c:pt>
                <c:pt idx="2155">
                  <c:v>-3</c:v>
                </c:pt>
                <c:pt idx="2156">
                  <c:v>1</c:v>
                </c:pt>
                <c:pt idx="2157">
                  <c:v>-3</c:v>
                </c:pt>
                <c:pt idx="2158">
                  <c:v>1</c:v>
                </c:pt>
                <c:pt idx="2159">
                  <c:v>-4</c:v>
                </c:pt>
                <c:pt idx="2160">
                  <c:v>-1</c:v>
                </c:pt>
                <c:pt idx="2161">
                  <c:v>-2</c:v>
                </c:pt>
                <c:pt idx="2162">
                  <c:v>-3</c:v>
                </c:pt>
                <c:pt idx="2163">
                  <c:v>0</c:v>
                </c:pt>
                <c:pt idx="2164">
                  <c:v>1</c:v>
                </c:pt>
                <c:pt idx="2165">
                  <c:v>-2</c:v>
                </c:pt>
                <c:pt idx="2166">
                  <c:v>2</c:v>
                </c:pt>
                <c:pt idx="2167">
                  <c:v>-2</c:v>
                </c:pt>
                <c:pt idx="2168">
                  <c:v>-1</c:v>
                </c:pt>
                <c:pt idx="2169">
                  <c:v>1</c:v>
                </c:pt>
                <c:pt idx="2170">
                  <c:v>-3</c:v>
                </c:pt>
                <c:pt idx="2171">
                  <c:v>2</c:v>
                </c:pt>
                <c:pt idx="2172">
                  <c:v>-5</c:v>
                </c:pt>
                <c:pt idx="2173">
                  <c:v>2</c:v>
                </c:pt>
                <c:pt idx="2174">
                  <c:v>-5</c:v>
                </c:pt>
                <c:pt idx="2175">
                  <c:v>-1</c:v>
                </c:pt>
                <c:pt idx="2176">
                  <c:v>-1</c:v>
                </c:pt>
                <c:pt idx="2177">
                  <c:v>-2</c:v>
                </c:pt>
                <c:pt idx="2178">
                  <c:v>1</c:v>
                </c:pt>
                <c:pt idx="2179">
                  <c:v>-3</c:v>
                </c:pt>
                <c:pt idx="2180">
                  <c:v>-4</c:v>
                </c:pt>
                <c:pt idx="2181">
                  <c:v>9</c:v>
                </c:pt>
                <c:pt idx="2182">
                  <c:v>-2</c:v>
                </c:pt>
                <c:pt idx="2183">
                  <c:v>0</c:v>
                </c:pt>
                <c:pt idx="2184">
                  <c:v>-4</c:v>
                </c:pt>
                <c:pt idx="2185">
                  <c:v>-5</c:v>
                </c:pt>
                <c:pt idx="2186">
                  <c:v>2</c:v>
                </c:pt>
                <c:pt idx="2187">
                  <c:v>-1</c:v>
                </c:pt>
                <c:pt idx="2188">
                  <c:v>-3</c:v>
                </c:pt>
                <c:pt idx="2189">
                  <c:v>-6</c:v>
                </c:pt>
                <c:pt idx="2190">
                  <c:v>3</c:v>
                </c:pt>
                <c:pt idx="2191">
                  <c:v>-3</c:v>
                </c:pt>
                <c:pt idx="2192">
                  <c:v>-2</c:v>
                </c:pt>
                <c:pt idx="2193">
                  <c:v>4</c:v>
                </c:pt>
                <c:pt idx="2194">
                  <c:v>-1</c:v>
                </c:pt>
                <c:pt idx="2195">
                  <c:v>-3</c:v>
                </c:pt>
                <c:pt idx="2196">
                  <c:v>0</c:v>
                </c:pt>
                <c:pt idx="2197">
                  <c:v>-6</c:v>
                </c:pt>
                <c:pt idx="2198">
                  <c:v>-1</c:v>
                </c:pt>
                <c:pt idx="2199">
                  <c:v>-1</c:v>
                </c:pt>
                <c:pt idx="2200">
                  <c:v>4</c:v>
                </c:pt>
                <c:pt idx="2201">
                  <c:v>-7</c:v>
                </c:pt>
                <c:pt idx="2202">
                  <c:v>2</c:v>
                </c:pt>
                <c:pt idx="2203">
                  <c:v>4</c:v>
                </c:pt>
                <c:pt idx="2204">
                  <c:v>-1</c:v>
                </c:pt>
                <c:pt idx="2205">
                  <c:v>-2</c:v>
                </c:pt>
                <c:pt idx="2206">
                  <c:v>-3</c:v>
                </c:pt>
                <c:pt idx="2207">
                  <c:v>-3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-1</c:v>
                </c:pt>
                <c:pt idx="2212">
                  <c:v>1</c:v>
                </c:pt>
                <c:pt idx="2213">
                  <c:v>-5</c:v>
                </c:pt>
                <c:pt idx="2214">
                  <c:v>0</c:v>
                </c:pt>
                <c:pt idx="2215">
                  <c:v>-1</c:v>
                </c:pt>
                <c:pt idx="2216">
                  <c:v>2</c:v>
                </c:pt>
                <c:pt idx="2217">
                  <c:v>-10</c:v>
                </c:pt>
                <c:pt idx="2218">
                  <c:v>3</c:v>
                </c:pt>
                <c:pt idx="2219">
                  <c:v>2</c:v>
                </c:pt>
                <c:pt idx="2220">
                  <c:v>-1</c:v>
                </c:pt>
                <c:pt idx="2221">
                  <c:v>-1</c:v>
                </c:pt>
                <c:pt idx="2222">
                  <c:v>-4</c:v>
                </c:pt>
                <c:pt idx="2223">
                  <c:v>-2</c:v>
                </c:pt>
                <c:pt idx="2224">
                  <c:v>-2</c:v>
                </c:pt>
                <c:pt idx="2225">
                  <c:v>-2</c:v>
                </c:pt>
                <c:pt idx="2226">
                  <c:v>0</c:v>
                </c:pt>
                <c:pt idx="2227">
                  <c:v>2</c:v>
                </c:pt>
                <c:pt idx="2228">
                  <c:v>-5</c:v>
                </c:pt>
                <c:pt idx="2229">
                  <c:v>1</c:v>
                </c:pt>
                <c:pt idx="2230">
                  <c:v>-8</c:v>
                </c:pt>
                <c:pt idx="2231">
                  <c:v>-5</c:v>
                </c:pt>
                <c:pt idx="2232">
                  <c:v>-3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-9</c:v>
                </c:pt>
                <c:pt idx="2237">
                  <c:v>5</c:v>
                </c:pt>
                <c:pt idx="2238">
                  <c:v>-1</c:v>
                </c:pt>
                <c:pt idx="2239">
                  <c:v>-2</c:v>
                </c:pt>
                <c:pt idx="2240">
                  <c:v>-1</c:v>
                </c:pt>
                <c:pt idx="2241">
                  <c:v>-3</c:v>
                </c:pt>
                <c:pt idx="2242">
                  <c:v>-3</c:v>
                </c:pt>
                <c:pt idx="2243">
                  <c:v>-3</c:v>
                </c:pt>
                <c:pt idx="2244">
                  <c:v>3</c:v>
                </c:pt>
                <c:pt idx="2245">
                  <c:v>-1</c:v>
                </c:pt>
                <c:pt idx="2246">
                  <c:v>5</c:v>
                </c:pt>
                <c:pt idx="2247">
                  <c:v>-11</c:v>
                </c:pt>
                <c:pt idx="2248">
                  <c:v>10</c:v>
                </c:pt>
                <c:pt idx="2249">
                  <c:v>-4</c:v>
                </c:pt>
                <c:pt idx="2250">
                  <c:v>-9</c:v>
                </c:pt>
                <c:pt idx="2251">
                  <c:v>6</c:v>
                </c:pt>
                <c:pt idx="2252">
                  <c:v>-1</c:v>
                </c:pt>
                <c:pt idx="2253">
                  <c:v>-4</c:v>
                </c:pt>
                <c:pt idx="2254">
                  <c:v>2</c:v>
                </c:pt>
                <c:pt idx="2255">
                  <c:v>-1</c:v>
                </c:pt>
                <c:pt idx="2256">
                  <c:v>-6</c:v>
                </c:pt>
                <c:pt idx="2257">
                  <c:v>-1</c:v>
                </c:pt>
                <c:pt idx="2258">
                  <c:v>-3</c:v>
                </c:pt>
                <c:pt idx="2259">
                  <c:v>-1</c:v>
                </c:pt>
                <c:pt idx="2260">
                  <c:v>7</c:v>
                </c:pt>
                <c:pt idx="2261">
                  <c:v>-8</c:v>
                </c:pt>
                <c:pt idx="2262">
                  <c:v>-6</c:v>
                </c:pt>
                <c:pt idx="2263">
                  <c:v>-1</c:v>
                </c:pt>
                <c:pt idx="2264">
                  <c:v>-3</c:v>
                </c:pt>
                <c:pt idx="2265">
                  <c:v>-3</c:v>
                </c:pt>
                <c:pt idx="2266">
                  <c:v>-3</c:v>
                </c:pt>
                <c:pt idx="2267">
                  <c:v>1</c:v>
                </c:pt>
                <c:pt idx="2268">
                  <c:v>7</c:v>
                </c:pt>
                <c:pt idx="2269">
                  <c:v>-1</c:v>
                </c:pt>
                <c:pt idx="2270">
                  <c:v>-4</c:v>
                </c:pt>
                <c:pt idx="2271">
                  <c:v>-4</c:v>
                </c:pt>
                <c:pt idx="2272">
                  <c:v>-4</c:v>
                </c:pt>
                <c:pt idx="2273">
                  <c:v>3</c:v>
                </c:pt>
                <c:pt idx="2274">
                  <c:v>4</c:v>
                </c:pt>
                <c:pt idx="2275">
                  <c:v>0</c:v>
                </c:pt>
                <c:pt idx="2276">
                  <c:v>-10</c:v>
                </c:pt>
                <c:pt idx="2277">
                  <c:v>7</c:v>
                </c:pt>
                <c:pt idx="2278">
                  <c:v>-2</c:v>
                </c:pt>
                <c:pt idx="2279">
                  <c:v>2</c:v>
                </c:pt>
                <c:pt idx="2280">
                  <c:v>1</c:v>
                </c:pt>
                <c:pt idx="2281">
                  <c:v>1</c:v>
                </c:pt>
                <c:pt idx="2282">
                  <c:v>-2</c:v>
                </c:pt>
                <c:pt idx="2283">
                  <c:v>2</c:v>
                </c:pt>
                <c:pt idx="2284">
                  <c:v>-4</c:v>
                </c:pt>
                <c:pt idx="2285">
                  <c:v>3</c:v>
                </c:pt>
                <c:pt idx="2286">
                  <c:v>-10</c:v>
                </c:pt>
                <c:pt idx="2287">
                  <c:v>0</c:v>
                </c:pt>
                <c:pt idx="2288">
                  <c:v>-1</c:v>
                </c:pt>
                <c:pt idx="2289">
                  <c:v>-5</c:v>
                </c:pt>
                <c:pt idx="2290">
                  <c:v>2</c:v>
                </c:pt>
                <c:pt idx="2291">
                  <c:v>-3</c:v>
                </c:pt>
                <c:pt idx="2292">
                  <c:v>-5</c:v>
                </c:pt>
                <c:pt idx="2293">
                  <c:v>0</c:v>
                </c:pt>
                <c:pt idx="2294">
                  <c:v>5</c:v>
                </c:pt>
                <c:pt idx="2295">
                  <c:v>-3</c:v>
                </c:pt>
                <c:pt idx="2296">
                  <c:v>0</c:v>
                </c:pt>
                <c:pt idx="2297">
                  <c:v>-2</c:v>
                </c:pt>
                <c:pt idx="2298">
                  <c:v>-6</c:v>
                </c:pt>
                <c:pt idx="2299">
                  <c:v>0</c:v>
                </c:pt>
                <c:pt idx="2300">
                  <c:v>1</c:v>
                </c:pt>
                <c:pt idx="2301">
                  <c:v>-1</c:v>
                </c:pt>
                <c:pt idx="2302">
                  <c:v>1</c:v>
                </c:pt>
                <c:pt idx="2303">
                  <c:v>3</c:v>
                </c:pt>
                <c:pt idx="2304">
                  <c:v>-4</c:v>
                </c:pt>
                <c:pt idx="2305">
                  <c:v>-2</c:v>
                </c:pt>
                <c:pt idx="2306">
                  <c:v>2</c:v>
                </c:pt>
                <c:pt idx="2307">
                  <c:v>0</c:v>
                </c:pt>
                <c:pt idx="2308">
                  <c:v>-9</c:v>
                </c:pt>
                <c:pt idx="2309">
                  <c:v>7</c:v>
                </c:pt>
                <c:pt idx="2310">
                  <c:v>-2</c:v>
                </c:pt>
                <c:pt idx="2311">
                  <c:v>-6</c:v>
                </c:pt>
                <c:pt idx="2312">
                  <c:v>-9</c:v>
                </c:pt>
                <c:pt idx="2313">
                  <c:v>23</c:v>
                </c:pt>
                <c:pt idx="2314">
                  <c:v>2</c:v>
                </c:pt>
                <c:pt idx="2315">
                  <c:v>-4</c:v>
                </c:pt>
                <c:pt idx="2316">
                  <c:v>-4</c:v>
                </c:pt>
                <c:pt idx="2317">
                  <c:v>-27</c:v>
                </c:pt>
                <c:pt idx="2318">
                  <c:v>27</c:v>
                </c:pt>
                <c:pt idx="2319">
                  <c:v>1</c:v>
                </c:pt>
                <c:pt idx="2320">
                  <c:v>18</c:v>
                </c:pt>
                <c:pt idx="2321">
                  <c:v>-11</c:v>
                </c:pt>
                <c:pt idx="2322">
                  <c:v>-12</c:v>
                </c:pt>
                <c:pt idx="2323">
                  <c:v>-5</c:v>
                </c:pt>
                <c:pt idx="2324">
                  <c:v>1</c:v>
                </c:pt>
                <c:pt idx="2325">
                  <c:v>-4</c:v>
                </c:pt>
                <c:pt idx="2326">
                  <c:v>-6</c:v>
                </c:pt>
                <c:pt idx="2327">
                  <c:v>5</c:v>
                </c:pt>
                <c:pt idx="2328">
                  <c:v>-4</c:v>
                </c:pt>
                <c:pt idx="2329">
                  <c:v>0</c:v>
                </c:pt>
                <c:pt idx="2330">
                  <c:v>3</c:v>
                </c:pt>
                <c:pt idx="2331">
                  <c:v>-3</c:v>
                </c:pt>
                <c:pt idx="2332">
                  <c:v>1</c:v>
                </c:pt>
                <c:pt idx="2333">
                  <c:v>-2</c:v>
                </c:pt>
                <c:pt idx="2334">
                  <c:v>-8</c:v>
                </c:pt>
                <c:pt idx="2335">
                  <c:v>-3</c:v>
                </c:pt>
                <c:pt idx="2336">
                  <c:v>-1</c:v>
                </c:pt>
                <c:pt idx="2337">
                  <c:v>4</c:v>
                </c:pt>
                <c:pt idx="2338">
                  <c:v>-6</c:v>
                </c:pt>
                <c:pt idx="2339">
                  <c:v>-6</c:v>
                </c:pt>
                <c:pt idx="2340">
                  <c:v>2</c:v>
                </c:pt>
                <c:pt idx="2341">
                  <c:v>-3</c:v>
                </c:pt>
                <c:pt idx="2342">
                  <c:v>3</c:v>
                </c:pt>
                <c:pt idx="2343">
                  <c:v>-10</c:v>
                </c:pt>
                <c:pt idx="2344">
                  <c:v>1</c:v>
                </c:pt>
                <c:pt idx="2345">
                  <c:v>-5</c:v>
                </c:pt>
                <c:pt idx="2346">
                  <c:v>-5</c:v>
                </c:pt>
                <c:pt idx="2347">
                  <c:v>5</c:v>
                </c:pt>
                <c:pt idx="2348">
                  <c:v>-2</c:v>
                </c:pt>
                <c:pt idx="2349">
                  <c:v>-5</c:v>
                </c:pt>
                <c:pt idx="2350">
                  <c:v>3</c:v>
                </c:pt>
                <c:pt idx="2351">
                  <c:v>0</c:v>
                </c:pt>
                <c:pt idx="2352">
                  <c:v>-2</c:v>
                </c:pt>
                <c:pt idx="2353">
                  <c:v>3</c:v>
                </c:pt>
                <c:pt idx="2354">
                  <c:v>-2</c:v>
                </c:pt>
                <c:pt idx="2355">
                  <c:v>2</c:v>
                </c:pt>
                <c:pt idx="2356">
                  <c:v>-4</c:v>
                </c:pt>
                <c:pt idx="2357">
                  <c:v>2</c:v>
                </c:pt>
                <c:pt idx="2358">
                  <c:v>-8</c:v>
                </c:pt>
                <c:pt idx="2359">
                  <c:v>4</c:v>
                </c:pt>
                <c:pt idx="2360">
                  <c:v>-3</c:v>
                </c:pt>
                <c:pt idx="2361">
                  <c:v>-1</c:v>
                </c:pt>
                <c:pt idx="2362">
                  <c:v>-1</c:v>
                </c:pt>
                <c:pt idx="2363">
                  <c:v>-6</c:v>
                </c:pt>
                <c:pt idx="2364">
                  <c:v>3</c:v>
                </c:pt>
                <c:pt idx="2365">
                  <c:v>-3</c:v>
                </c:pt>
                <c:pt idx="2366">
                  <c:v>-2</c:v>
                </c:pt>
                <c:pt idx="2367">
                  <c:v>1</c:v>
                </c:pt>
                <c:pt idx="2368">
                  <c:v>1</c:v>
                </c:pt>
                <c:pt idx="2369">
                  <c:v>-4</c:v>
                </c:pt>
                <c:pt idx="2370">
                  <c:v>-2</c:v>
                </c:pt>
                <c:pt idx="2371">
                  <c:v>-1</c:v>
                </c:pt>
                <c:pt idx="2372">
                  <c:v>-3</c:v>
                </c:pt>
                <c:pt idx="2373">
                  <c:v>2</c:v>
                </c:pt>
                <c:pt idx="2374">
                  <c:v>2</c:v>
                </c:pt>
                <c:pt idx="2375">
                  <c:v>5</c:v>
                </c:pt>
                <c:pt idx="2376">
                  <c:v>-10</c:v>
                </c:pt>
                <c:pt idx="2377">
                  <c:v>3</c:v>
                </c:pt>
                <c:pt idx="2378">
                  <c:v>-3</c:v>
                </c:pt>
                <c:pt idx="2379">
                  <c:v>2</c:v>
                </c:pt>
                <c:pt idx="2380">
                  <c:v>0</c:v>
                </c:pt>
                <c:pt idx="2381">
                  <c:v>-3</c:v>
                </c:pt>
                <c:pt idx="2382">
                  <c:v>1</c:v>
                </c:pt>
                <c:pt idx="2383">
                  <c:v>-6</c:v>
                </c:pt>
                <c:pt idx="2384">
                  <c:v>-4</c:v>
                </c:pt>
                <c:pt idx="2385">
                  <c:v>-2</c:v>
                </c:pt>
                <c:pt idx="2386">
                  <c:v>2</c:v>
                </c:pt>
                <c:pt idx="2387">
                  <c:v>-5</c:v>
                </c:pt>
                <c:pt idx="2388">
                  <c:v>0</c:v>
                </c:pt>
                <c:pt idx="2389">
                  <c:v>-2</c:v>
                </c:pt>
                <c:pt idx="2390">
                  <c:v>-5</c:v>
                </c:pt>
                <c:pt idx="2391">
                  <c:v>1</c:v>
                </c:pt>
                <c:pt idx="2392">
                  <c:v>2</c:v>
                </c:pt>
                <c:pt idx="2393">
                  <c:v>-1</c:v>
                </c:pt>
                <c:pt idx="2394">
                  <c:v>-3</c:v>
                </c:pt>
                <c:pt idx="2395">
                  <c:v>2</c:v>
                </c:pt>
                <c:pt idx="2396">
                  <c:v>-10</c:v>
                </c:pt>
                <c:pt idx="2397">
                  <c:v>4</c:v>
                </c:pt>
                <c:pt idx="2398">
                  <c:v>-2</c:v>
                </c:pt>
                <c:pt idx="2399">
                  <c:v>2</c:v>
                </c:pt>
                <c:pt idx="2400">
                  <c:v>-3</c:v>
                </c:pt>
                <c:pt idx="2401">
                  <c:v>-4</c:v>
                </c:pt>
                <c:pt idx="2402">
                  <c:v>0</c:v>
                </c:pt>
                <c:pt idx="2403">
                  <c:v>-5</c:v>
                </c:pt>
                <c:pt idx="2404">
                  <c:v>5</c:v>
                </c:pt>
                <c:pt idx="2405">
                  <c:v>1</c:v>
                </c:pt>
                <c:pt idx="2406">
                  <c:v>-5</c:v>
                </c:pt>
                <c:pt idx="2407">
                  <c:v>4</c:v>
                </c:pt>
                <c:pt idx="2408">
                  <c:v>1</c:v>
                </c:pt>
                <c:pt idx="2409">
                  <c:v>-1</c:v>
                </c:pt>
                <c:pt idx="2410">
                  <c:v>-3</c:v>
                </c:pt>
                <c:pt idx="2411">
                  <c:v>-4</c:v>
                </c:pt>
                <c:pt idx="2412">
                  <c:v>-1</c:v>
                </c:pt>
                <c:pt idx="2413">
                  <c:v>0</c:v>
                </c:pt>
                <c:pt idx="2414">
                  <c:v>-1</c:v>
                </c:pt>
                <c:pt idx="2415">
                  <c:v>-5</c:v>
                </c:pt>
                <c:pt idx="2416">
                  <c:v>-2</c:v>
                </c:pt>
                <c:pt idx="2417">
                  <c:v>-3</c:v>
                </c:pt>
                <c:pt idx="2418">
                  <c:v>-1</c:v>
                </c:pt>
                <c:pt idx="2419">
                  <c:v>-1</c:v>
                </c:pt>
                <c:pt idx="2420">
                  <c:v>4</c:v>
                </c:pt>
                <c:pt idx="2421">
                  <c:v>-9</c:v>
                </c:pt>
                <c:pt idx="2422">
                  <c:v>7</c:v>
                </c:pt>
                <c:pt idx="2423">
                  <c:v>-2</c:v>
                </c:pt>
                <c:pt idx="2424">
                  <c:v>-2</c:v>
                </c:pt>
                <c:pt idx="2425">
                  <c:v>0</c:v>
                </c:pt>
                <c:pt idx="2426">
                  <c:v>1</c:v>
                </c:pt>
                <c:pt idx="2427">
                  <c:v>-1</c:v>
                </c:pt>
                <c:pt idx="2428">
                  <c:v>-1</c:v>
                </c:pt>
                <c:pt idx="2429">
                  <c:v>1</c:v>
                </c:pt>
                <c:pt idx="2430">
                  <c:v>-3</c:v>
                </c:pt>
                <c:pt idx="2431">
                  <c:v>-4</c:v>
                </c:pt>
                <c:pt idx="2432">
                  <c:v>-3</c:v>
                </c:pt>
                <c:pt idx="2433">
                  <c:v>1</c:v>
                </c:pt>
                <c:pt idx="2434">
                  <c:v>0</c:v>
                </c:pt>
                <c:pt idx="2435">
                  <c:v>-4</c:v>
                </c:pt>
                <c:pt idx="2436">
                  <c:v>0</c:v>
                </c:pt>
                <c:pt idx="2437">
                  <c:v>-3</c:v>
                </c:pt>
                <c:pt idx="2438">
                  <c:v>2</c:v>
                </c:pt>
                <c:pt idx="2439">
                  <c:v>1</c:v>
                </c:pt>
                <c:pt idx="2440">
                  <c:v>1</c:v>
                </c:pt>
                <c:pt idx="2441">
                  <c:v>-5</c:v>
                </c:pt>
                <c:pt idx="2442">
                  <c:v>-2</c:v>
                </c:pt>
                <c:pt idx="2443">
                  <c:v>1</c:v>
                </c:pt>
                <c:pt idx="2444">
                  <c:v>-2</c:v>
                </c:pt>
                <c:pt idx="2445">
                  <c:v>3</c:v>
                </c:pt>
                <c:pt idx="2446">
                  <c:v>-7</c:v>
                </c:pt>
                <c:pt idx="2447">
                  <c:v>3</c:v>
                </c:pt>
                <c:pt idx="2448">
                  <c:v>-3</c:v>
                </c:pt>
                <c:pt idx="2449">
                  <c:v>2</c:v>
                </c:pt>
                <c:pt idx="2450">
                  <c:v>-2</c:v>
                </c:pt>
                <c:pt idx="2451">
                  <c:v>-4</c:v>
                </c:pt>
                <c:pt idx="2452">
                  <c:v>-2</c:v>
                </c:pt>
                <c:pt idx="2453">
                  <c:v>-2</c:v>
                </c:pt>
                <c:pt idx="2454">
                  <c:v>0</c:v>
                </c:pt>
                <c:pt idx="2455">
                  <c:v>-2</c:v>
                </c:pt>
                <c:pt idx="2456">
                  <c:v>1</c:v>
                </c:pt>
                <c:pt idx="2457">
                  <c:v>-3</c:v>
                </c:pt>
                <c:pt idx="2458">
                  <c:v>-1</c:v>
                </c:pt>
                <c:pt idx="2459">
                  <c:v>1</c:v>
                </c:pt>
                <c:pt idx="2460">
                  <c:v>2</c:v>
                </c:pt>
                <c:pt idx="2461">
                  <c:v>-8</c:v>
                </c:pt>
                <c:pt idx="2462">
                  <c:v>5</c:v>
                </c:pt>
                <c:pt idx="2463">
                  <c:v>-3</c:v>
                </c:pt>
                <c:pt idx="2464">
                  <c:v>-4</c:v>
                </c:pt>
                <c:pt idx="2465">
                  <c:v>0</c:v>
                </c:pt>
                <c:pt idx="2466">
                  <c:v>-5</c:v>
                </c:pt>
                <c:pt idx="2467">
                  <c:v>0</c:v>
                </c:pt>
                <c:pt idx="2468">
                  <c:v>-2</c:v>
                </c:pt>
                <c:pt idx="2469">
                  <c:v>3</c:v>
                </c:pt>
                <c:pt idx="2470">
                  <c:v>-1</c:v>
                </c:pt>
                <c:pt idx="2471">
                  <c:v>2</c:v>
                </c:pt>
                <c:pt idx="2472">
                  <c:v>-4</c:v>
                </c:pt>
                <c:pt idx="2473">
                  <c:v>-2</c:v>
                </c:pt>
                <c:pt idx="2474">
                  <c:v>-1</c:v>
                </c:pt>
                <c:pt idx="2475">
                  <c:v>-6</c:v>
                </c:pt>
                <c:pt idx="2476">
                  <c:v>12</c:v>
                </c:pt>
                <c:pt idx="2477">
                  <c:v>-10</c:v>
                </c:pt>
                <c:pt idx="2478">
                  <c:v>5</c:v>
                </c:pt>
                <c:pt idx="2479">
                  <c:v>-4</c:v>
                </c:pt>
                <c:pt idx="2480">
                  <c:v>-1</c:v>
                </c:pt>
                <c:pt idx="2481">
                  <c:v>-5</c:v>
                </c:pt>
                <c:pt idx="2482">
                  <c:v>0</c:v>
                </c:pt>
                <c:pt idx="2483">
                  <c:v>6</c:v>
                </c:pt>
                <c:pt idx="2484">
                  <c:v>-6</c:v>
                </c:pt>
                <c:pt idx="2485">
                  <c:v>6</c:v>
                </c:pt>
                <c:pt idx="2486">
                  <c:v>-1</c:v>
                </c:pt>
                <c:pt idx="2487">
                  <c:v>-2</c:v>
                </c:pt>
                <c:pt idx="2488">
                  <c:v>-3</c:v>
                </c:pt>
                <c:pt idx="2489">
                  <c:v>-9</c:v>
                </c:pt>
                <c:pt idx="2490">
                  <c:v>7</c:v>
                </c:pt>
                <c:pt idx="2491">
                  <c:v>-3</c:v>
                </c:pt>
                <c:pt idx="2492">
                  <c:v>3</c:v>
                </c:pt>
                <c:pt idx="2493">
                  <c:v>0</c:v>
                </c:pt>
                <c:pt idx="2494">
                  <c:v>0</c:v>
                </c:pt>
                <c:pt idx="2495">
                  <c:v>-8</c:v>
                </c:pt>
                <c:pt idx="2496">
                  <c:v>0</c:v>
                </c:pt>
                <c:pt idx="2497">
                  <c:v>1</c:v>
                </c:pt>
                <c:pt idx="2498">
                  <c:v>1</c:v>
                </c:pt>
                <c:pt idx="2499">
                  <c:v>-3</c:v>
                </c:pt>
                <c:pt idx="2500">
                  <c:v>-14</c:v>
                </c:pt>
                <c:pt idx="2501">
                  <c:v>9</c:v>
                </c:pt>
                <c:pt idx="2502">
                  <c:v>-8</c:v>
                </c:pt>
                <c:pt idx="2503">
                  <c:v>0</c:v>
                </c:pt>
                <c:pt idx="2504">
                  <c:v>1</c:v>
                </c:pt>
                <c:pt idx="2505">
                  <c:v>2</c:v>
                </c:pt>
                <c:pt idx="2506">
                  <c:v>-7</c:v>
                </c:pt>
                <c:pt idx="2507">
                  <c:v>0</c:v>
                </c:pt>
                <c:pt idx="2508">
                  <c:v>1</c:v>
                </c:pt>
                <c:pt idx="2509">
                  <c:v>0</c:v>
                </c:pt>
                <c:pt idx="2510">
                  <c:v>-2</c:v>
                </c:pt>
                <c:pt idx="2511">
                  <c:v>-2</c:v>
                </c:pt>
                <c:pt idx="2512">
                  <c:v>5</c:v>
                </c:pt>
                <c:pt idx="2513">
                  <c:v>-3</c:v>
                </c:pt>
                <c:pt idx="2514">
                  <c:v>-3</c:v>
                </c:pt>
                <c:pt idx="2515">
                  <c:v>-3</c:v>
                </c:pt>
                <c:pt idx="2516">
                  <c:v>0</c:v>
                </c:pt>
                <c:pt idx="2517">
                  <c:v>0</c:v>
                </c:pt>
                <c:pt idx="2518">
                  <c:v>3</c:v>
                </c:pt>
                <c:pt idx="2519">
                  <c:v>2</c:v>
                </c:pt>
                <c:pt idx="2520">
                  <c:v>-8</c:v>
                </c:pt>
                <c:pt idx="2521">
                  <c:v>-4</c:v>
                </c:pt>
                <c:pt idx="2522">
                  <c:v>-4</c:v>
                </c:pt>
                <c:pt idx="2523">
                  <c:v>3</c:v>
                </c:pt>
                <c:pt idx="2524">
                  <c:v>-3</c:v>
                </c:pt>
                <c:pt idx="2525">
                  <c:v>-1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-1</c:v>
                </c:pt>
                <c:pt idx="2532">
                  <c:v>-4</c:v>
                </c:pt>
                <c:pt idx="2533">
                  <c:v>6</c:v>
                </c:pt>
                <c:pt idx="2534">
                  <c:v>-3</c:v>
                </c:pt>
                <c:pt idx="2535">
                  <c:v>6</c:v>
                </c:pt>
                <c:pt idx="2536">
                  <c:v>-13</c:v>
                </c:pt>
                <c:pt idx="2537">
                  <c:v>1</c:v>
                </c:pt>
                <c:pt idx="2538">
                  <c:v>-4</c:v>
                </c:pt>
                <c:pt idx="2539">
                  <c:v>17</c:v>
                </c:pt>
                <c:pt idx="2540">
                  <c:v>-28</c:v>
                </c:pt>
                <c:pt idx="2541">
                  <c:v>8</c:v>
                </c:pt>
                <c:pt idx="2542">
                  <c:v>-5</c:v>
                </c:pt>
                <c:pt idx="2543">
                  <c:v>-28</c:v>
                </c:pt>
                <c:pt idx="2544">
                  <c:v>21</c:v>
                </c:pt>
                <c:pt idx="2545">
                  <c:v>-9</c:v>
                </c:pt>
                <c:pt idx="2546">
                  <c:v>8</c:v>
                </c:pt>
                <c:pt idx="2547">
                  <c:v>10</c:v>
                </c:pt>
                <c:pt idx="2548">
                  <c:v>4</c:v>
                </c:pt>
                <c:pt idx="2549">
                  <c:v>-11</c:v>
                </c:pt>
                <c:pt idx="2550">
                  <c:v>1</c:v>
                </c:pt>
                <c:pt idx="2551">
                  <c:v>-3</c:v>
                </c:pt>
                <c:pt idx="2552">
                  <c:v>2</c:v>
                </c:pt>
                <c:pt idx="2553">
                  <c:v>2</c:v>
                </c:pt>
                <c:pt idx="2554">
                  <c:v>-7</c:v>
                </c:pt>
                <c:pt idx="2555">
                  <c:v>-4</c:v>
                </c:pt>
                <c:pt idx="2556">
                  <c:v>4</c:v>
                </c:pt>
                <c:pt idx="2557">
                  <c:v>-2</c:v>
                </c:pt>
                <c:pt idx="2558">
                  <c:v>-1</c:v>
                </c:pt>
                <c:pt idx="2559">
                  <c:v>-4</c:v>
                </c:pt>
                <c:pt idx="2560">
                  <c:v>2</c:v>
                </c:pt>
                <c:pt idx="2561">
                  <c:v>0</c:v>
                </c:pt>
                <c:pt idx="2562">
                  <c:v>-11</c:v>
                </c:pt>
                <c:pt idx="2563">
                  <c:v>1</c:v>
                </c:pt>
                <c:pt idx="2564">
                  <c:v>-5</c:v>
                </c:pt>
                <c:pt idx="2565">
                  <c:v>0</c:v>
                </c:pt>
                <c:pt idx="2566">
                  <c:v>-1</c:v>
                </c:pt>
                <c:pt idx="2567">
                  <c:v>-6</c:v>
                </c:pt>
                <c:pt idx="2568">
                  <c:v>8</c:v>
                </c:pt>
                <c:pt idx="2569">
                  <c:v>-7</c:v>
                </c:pt>
                <c:pt idx="2570">
                  <c:v>-1</c:v>
                </c:pt>
                <c:pt idx="2571">
                  <c:v>0</c:v>
                </c:pt>
                <c:pt idx="2572">
                  <c:v>0</c:v>
                </c:pt>
                <c:pt idx="2573">
                  <c:v>-3</c:v>
                </c:pt>
                <c:pt idx="2574">
                  <c:v>2</c:v>
                </c:pt>
                <c:pt idx="2575">
                  <c:v>-2</c:v>
                </c:pt>
                <c:pt idx="2576">
                  <c:v>0</c:v>
                </c:pt>
                <c:pt idx="2577">
                  <c:v>-3</c:v>
                </c:pt>
                <c:pt idx="2578">
                  <c:v>-3</c:v>
                </c:pt>
                <c:pt idx="2579">
                  <c:v>2</c:v>
                </c:pt>
                <c:pt idx="2580">
                  <c:v>-4</c:v>
                </c:pt>
                <c:pt idx="2581">
                  <c:v>-2</c:v>
                </c:pt>
                <c:pt idx="2582">
                  <c:v>-1</c:v>
                </c:pt>
                <c:pt idx="2583">
                  <c:v>1</c:v>
                </c:pt>
                <c:pt idx="2584">
                  <c:v>0</c:v>
                </c:pt>
                <c:pt idx="2585">
                  <c:v>-1</c:v>
                </c:pt>
                <c:pt idx="2586">
                  <c:v>2</c:v>
                </c:pt>
                <c:pt idx="2587">
                  <c:v>-3</c:v>
                </c:pt>
                <c:pt idx="2588">
                  <c:v>-3</c:v>
                </c:pt>
                <c:pt idx="2589">
                  <c:v>5</c:v>
                </c:pt>
                <c:pt idx="2590">
                  <c:v>-3</c:v>
                </c:pt>
                <c:pt idx="2591">
                  <c:v>-6</c:v>
                </c:pt>
                <c:pt idx="2592">
                  <c:v>-1</c:v>
                </c:pt>
                <c:pt idx="2593">
                  <c:v>0</c:v>
                </c:pt>
                <c:pt idx="2594">
                  <c:v>-4</c:v>
                </c:pt>
                <c:pt idx="2595">
                  <c:v>1</c:v>
                </c:pt>
                <c:pt idx="2596">
                  <c:v>-1</c:v>
                </c:pt>
                <c:pt idx="2597">
                  <c:v>0</c:v>
                </c:pt>
                <c:pt idx="2598">
                  <c:v>2</c:v>
                </c:pt>
                <c:pt idx="2599">
                  <c:v>-4</c:v>
                </c:pt>
                <c:pt idx="2600">
                  <c:v>0</c:v>
                </c:pt>
                <c:pt idx="2601">
                  <c:v>-3</c:v>
                </c:pt>
                <c:pt idx="2602">
                  <c:v>-1</c:v>
                </c:pt>
                <c:pt idx="2603">
                  <c:v>2</c:v>
                </c:pt>
                <c:pt idx="2604">
                  <c:v>-7</c:v>
                </c:pt>
                <c:pt idx="2605">
                  <c:v>-3</c:v>
                </c:pt>
                <c:pt idx="2606">
                  <c:v>0</c:v>
                </c:pt>
                <c:pt idx="2607">
                  <c:v>-3</c:v>
                </c:pt>
                <c:pt idx="2608">
                  <c:v>-2</c:v>
                </c:pt>
                <c:pt idx="2609">
                  <c:v>-3</c:v>
                </c:pt>
                <c:pt idx="2610">
                  <c:v>0</c:v>
                </c:pt>
                <c:pt idx="2611">
                  <c:v>-1</c:v>
                </c:pt>
                <c:pt idx="2612">
                  <c:v>1</c:v>
                </c:pt>
                <c:pt idx="2613">
                  <c:v>0</c:v>
                </c:pt>
                <c:pt idx="2614">
                  <c:v>-4</c:v>
                </c:pt>
                <c:pt idx="2615">
                  <c:v>0</c:v>
                </c:pt>
                <c:pt idx="2616">
                  <c:v>-3</c:v>
                </c:pt>
                <c:pt idx="2617">
                  <c:v>-1</c:v>
                </c:pt>
                <c:pt idx="2618">
                  <c:v>2</c:v>
                </c:pt>
                <c:pt idx="2619">
                  <c:v>-4</c:v>
                </c:pt>
                <c:pt idx="2620">
                  <c:v>-4</c:v>
                </c:pt>
                <c:pt idx="2621">
                  <c:v>-2</c:v>
                </c:pt>
                <c:pt idx="2622">
                  <c:v>0</c:v>
                </c:pt>
                <c:pt idx="2623">
                  <c:v>1</c:v>
                </c:pt>
                <c:pt idx="2624">
                  <c:v>1</c:v>
                </c:pt>
                <c:pt idx="2625">
                  <c:v>-1</c:v>
                </c:pt>
                <c:pt idx="2626">
                  <c:v>-4</c:v>
                </c:pt>
                <c:pt idx="2627">
                  <c:v>1</c:v>
                </c:pt>
                <c:pt idx="2628">
                  <c:v>-2</c:v>
                </c:pt>
                <c:pt idx="2629">
                  <c:v>0</c:v>
                </c:pt>
                <c:pt idx="2630">
                  <c:v>0</c:v>
                </c:pt>
                <c:pt idx="2631">
                  <c:v>-2</c:v>
                </c:pt>
                <c:pt idx="2632">
                  <c:v>-2</c:v>
                </c:pt>
                <c:pt idx="2633">
                  <c:v>-2</c:v>
                </c:pt>
                <c:pt idx="2634">
                  <c:v>-3</c:v>
                </c:pt>
                <c:pt idx="2635">
                  <c:v>-2</c:v>
                </c:pt>
                <c:pt idx="2636">
                  <c:v>0</c:v>
                </c:pt>
                <c:pt idx="2637">
                  <c:v>1</c:v>
                </c:pt>
                <c:pt idx="2638">
                  <c:v>-3</c:v>
                </c:pt>
                <c:pt idx="2639">
                  <c:v>-3</c:v>
                </c:pt>
                <c:pt idx="2640">
                  <c:v>1</c:v>
                </c:pt>
                <c:pt idx="2641">
                  <c:v>-2</c:v>
                </c:pt>
                <c:pt idx="2642">
                  <c:v>0</c:v>
                </c:pt>
                <c:pt idx="2643">
                  <c:v>-2</c:v>
                </c:pt>
                <c:pt idx="2644">
                  <c:v>-3</c:v>
                </c:pt>
                <c:pt idx="2645">
                  <c:v>-2</c:v>
                </c:pt>
                <c:pt idx="2646">
                  <c:v>0</c:v>
                </c:pt>
                <c:pt idx="2647">
                  <c:v>-1</c:v>
                </c:pt>
                <c:pt idx="2648">
                  <c:v>-1</c:v>
                </c:pt>
                <c:pt idx="2649">
                  <c:v>1</c:v>
                </c:pt>
                <c:pt idx="2650">
                  <c:v>-1</c:v>
                </c:pt>
                <c:pt idx="2651">
                  <c:v>-2</c:v>
                </c:pt>
                <c:pt idx="2652">
                  <c:v>-3</c:v>
                </c:pt>
                <c:pt idx="2653">
                  <c:v>-1</c:v>
                </c:pt>
                <c:pt idx="2654">
                  <c:v>0</c:v>
                </c:pt>
                <c:pt idx="2655">
                  <c:v>-2</c:v>
                </c:pt>
                <c:pt idx="2656">
                  <c:v>-2</c:v>
                </c:pt>
                <c:pt idx="2657">
                  <c:v>-2</c:v>
                </c:pt>
                <c:pt idx="2658">
                  <c:v>0</c:v>
                </c:pt>
                <c:pt idx="2659">
                  <c:v>2</c:v>
                </c:pt>
                <c:pt idx="2660">
                  <c:v>0</c:v>
                </c:pt>
                <c:pt idx="2661">
                  <c:v>-1</c:v>
                </c:pt>
                <c:pt idx="2662">
                  <c:v>-2</c:v>
                </c:pt>
                <c:pt idx="2663">
                  <c:v>-3</c:v>
                </c:pt>
                <c:pt idx="2664">
                  <c:v>-2</c:v>
                </c:pt>
                <c:pt idx="2665">
                  <c:v>-1</c:v>
                </c:pt>
                <c:pt idx="2666">
                  <c:v>-2</c:v>
                </c:pt>
                <c:pt idx="2667">
                  <c:v>-1</c:v>
                </c:pt>
                <c:pt idx="2668">
                  <c:v>-1</c:v>
                </c:pt>
                <c:pt idx="2669">
                  <c:v>-2</c:v>
                </c:pt>
                <c:pt idx="2670">
                  <c:v>-1</c:v>
                </c:pt>
                <c:pt idx="2671">
                  <c:v>3</c:v>
                </c:pt>
                <c:pt idx="2672">
                  <c:v>0</c:v>
                </c:pt>
                <c:pt idx="2673">
                  <c:v>-3</c:v>
                </c:pt>
                <c:pt idx="2674">
                  <c:v>-3</c:v>
                </c:pt>
                <c:pt idx="2675">
                  <c:v>-1</c:v>
                </c:pt>
                <c:pt idx="2676">
                  <c:v>0</c:v>
                </c:pt>
                <c:pt idx="2677">
                  <c:v>-1</c:v>
                </c:pt>
                <c:pt idx="2678">
                  <c:v>-1</c:v>
                </c:pt>
                <c:pt idx="2679">
                  <c:v>-3</c:v>
                </c:pt>
                <c:pt idx="2680">
                  <c:v>-1</c:v>
                </c:pt>
                <c:pt idx="2681">
                  <c:v>-2</c:v>
                </c:pt>
                <c:pt idx="2682">
                  <c:v>-1</c:v>
                </c:pt>
                <c:pt idx="2683">
                  <c:v>-2</c:v>
                </c:pt>
                <c:pt idx="2684">
                  <c:v>-1</c:v>
                </c:pt>
                <c:pt idx="2685">
                  <c:v>2</c:v>
                </c:pt>
                <c:pt idx="2686">
                  <c:v>-2</c:v>
                </c:pt>
                <c:pt idx="2687">
                  <c:v>2</c:v>
                </c:pt>
                <c:pt idx="2688">
                  <c:v>-4</c:v>
                </c:pt>
                <c:pt idx="2689">
                  <c:v>-4</c:v>
                </c:pt>
                <c:pt idx="2690">
                  <c:v>0</c:v>
                </c:pt>
                <c:pt idx="2691">
                  <c:v>-3</c:v>
                </c:pt>
                <c:pt idx="2692">
                  <c:v>1</c:v>
                </c:pt>
                <c:pt idx="2693">
                  <c:v>-1</c:v>
                </c:pt>
                <c:pt idx="2694">
                  <c:v>0</c:v>
                </c:pt>
                <c:pt idx="2695">
                  <c:v>-1</c:v>
                </c:pt>
                <c:pt idx="2696">
                  <c:v>0</c:v>
                </c:pt>
                <c:pt idx="2697">
                  <c:v>1</c:v>
                </c:pt>
                <c:pt idx="2698">
                  <c:v>-3</c:v>
                </c:pt>
                <c:pt idx="2699">
                  <c:v>1</c:v>
                </c:pt>
                <c:pt idx="2700">
                  <c:v>0</c:v>
                </c:pt>
                <c:pt idx="2701">
                  <c:v>-2</c:v>
                </c:pt>
                <c:pt idx="2702">
                  <c:v>-2</c:v>
                </c:pt>
                <c:pt idx="2703">
                  <c:v>0</c:v>
                </c:pt>
                <c:pt idx="2704">
                  <c:v>-8</c:v>
                </c:pt>
                <c:pt idx="2705">
                  <c:v>3</c:v>
                </c:pt>
                <c:pt idx="2706">
                  <c:v>0</c:v>
                </c:pt>
                <c:pt idx="2707">
                  <c:v>-2</c:v>
                </c:pt>
                <c:pt idx="2708">
                  <c:v>-1</c:v>
                </c:pt>
                <c:pt idx="2709">
                  <c:v>-3</c:v>
                </c:pt>
                <c:pt idx="2710">
                  <c:v>0</c:v>
                </c:pt>
                <c:pt idx="2711">
                  <c:v>-3</c:v>
                </c:pt>
                <c:pt idx="2712">
                  <c:v>1</c:v>
                </c:pt>
                <c:pt idx="2713">
                  <c:v>-1</c:v>
                </c:pt>
                <c:pt idx="2714">
                  <c:v>2</c:v>
                </c:pt>
                <c:pt idx="2715">
                  <c:v>-1</c:v>
                </c:pt>
                <c:pt idx="2716">
                  <c:v>-1</c:v>
                </c:pt>
                <c:pt idx="2717">
                  <c:v>-3</c:v>
                </c:pt>
                <c:pt idx="2718">
                  <c:v>-2</c:v>
                </c:pt>
                <c:pt idx="2719">
                  <c:v>0</c:v>
                </c:pt>
                <c:pt idx="2720">
                  <c:v>0</c:v>
                </c:pt>
                <c:pt idx="2721">
                  <c:v>-1</c:v>
                </c:pt>
                <c:pt idx="2722">
                  <c:v>2</c:v>
                </c:pt>
                <c:pt idx="2723">
                  <c:v>-10</c:v>
                </c:pt>
                <c:pt idx="2724">
                  <c:v>6</c:v>
                </c:pt>
                <c:pt idx="2725">
                  <c:v>-3</c:v>
                </c:pt>
                <c:pt idx="2726">
                  <c:v>-4</c:v>
                </c:pt>
                <c:pt idx="2727">
                  <c:v>1</c:v>
                </c:pt>
                <c:pt idx="2728">
                  <c:v>-1</c:v>
                </c:pt>
                <c:pt idx="2729">
                  <c:v>4</c:v>
                </c:pt>
                <c:pt idx="2730">
                  <c:v>-2</c:v>
                </c:pt>
                <c:pt idx="2731">
                  <c:v>3</c:v>
                </c:pt>
                <c:pt idx="2732">
                  <c:v>-3</c:v>
                </c:pt>
                <c:pt idx="2733">
                  <c:v>0</c:v>
                </c:pt>
                <c:pt idx="2734">
                  <c:v>-4</c:v>
                </c:pt>
                <c:pt idx="2735">
                  <c:v>0</c:v>
                </c:pt>
                <c:pt idx="2736">
                  <c:v>0</c:v>
                </c:pt>
                <c:pt idx="2737">
                  <c:v>-10</c:v>
                </c:pt>
                <c:pt idx="2738">
                  <c:v>8</c:v>
                </c:pt>
                <c:pt idx="2739">
                  <c:v>-13</c:v>
                </c:pt>
                <c:pt idx="2740">
                  <c:v>6</c:v>
                </c:pt>
                <c:pt idx="2741">
                  <c:v>4</c:v>
                </c:pt>
                <c:pt idx="2742">
                  <c:v>1</c:v>
                </c:pt>
                <c:pt idx="2743">
                  <c:v>4</c:v>
                </c:pt>
                <c:pt idx="2744">
                  <c:v>-16</c:v>
                </c:pt>
                <c:pt idx="2745">
                  <c:v>16</c:v>
                </c:pt>
                <c:pt idx="2746">
                  <c:v>-7</c:v>
                </c:pt>
                <c:pt idx="2747">
                  <c:v>-4</c:v>
                </c:pt>
                <c:pt idx="2748">
                  <c:v>7</c:v>
                </c:pt>
                <c:pt idx="2749">
                  <c:v>-7</c:v>
                </c:pt>
                <c:pt idx="2750">
                  <c:v>0</c:v>
                </c:pt>
                <c:pt idx="2751">
                  <c:v>0</c:v>
                </c:pt>
                <c:pt idx="2752">
                  <c:v>-6</c:v>
                </c:pt>
                <c:pt idx="2753">
                  <c:v>-2</c:v>
                </c:pt>
                <c:pt idx="2754">
                  <c:v>0</c:v>
                </c:pt>
                <c:pt idx="2755">
                  <c:v>0</c:v>
                </c:pt>
                <c:pt idx="2756">
                  <c:v>3</c:v>
                </c:pt>
                <c:pt idx="2757">
                  <c:v>-8</c:v>
                </c:pt>
                <c:pt idx="2758">
                  <c:v>-3</c:v>
                </c:pt>
                <c:pt idx="2759">
                  <c:v>4</c:v>
                </c:pt>
                <c:pt idx="2760">
                  <c:v>-3</c:v>
                </c:pt>
                <c:pt idx="2761">
                  <c:v>1</c:v>
                </c:pt>
                <c:pt idx="2762">
                  <c:v>-6</c:v>
                </c:pt>
                <c:pt idx="2763">
                  <c:v>3</c:v>
                </c:pt>
                <c:pt idx="2764">
                  <c:v>-6</c:v>
                </c:pt>
                <c:pt idx="2765">
                  <c:v>-2</c:v>
                </c:pt>
                <c:pt idx="2766">
                  <c:v>-1</c:v>
                </c:pt>
                <c:pt idx="2767">
                  <c:v>9</c:v>
                </c:pt>
                <c:pt idx="2768">
                  <c:v>-3</c:v>
                </c:pt>
                <c:pt idx="2769">
                  <c:v>-8</c:v>
                </c:pt>
                <c:pt idx="2770">
                  <c:v>2</c:v>
                </c:pt>
                <c:pt idx="2771">
                  <c:v>-8</c:v>
                </c:pt>
                <c:pt idx="2772">
                  <c:v>4</c:v>
                </c:pt>
                <c:pt idx="2773">
                  <c:v>-2</c:v>
                </c:pt>
                <c:pt idx="2774">
                  <c:v>6</c:v>
                </c:pt>
                <c:pt idx="2775">
                  <c:v>-6</c:v>
                </c:pt>
                <c:pt idx="2776">
                  <c:v>1</c:v>
                </c:pt>
                <c:pt idx="2777">
                  <c:v>-3</c:v>
                </c:pt>
                <c:pt idx="2778">
                  <c:v>-3</c:v>
                </c:pt>
                <c:pt idx="2779">
                  <c:v>7</c:v>
                </c:pt>
                <c:pt idx="2780">
                  <c:v>-7</c:v>
                </c:pt>
                <c:pt idx="2781">
                  <c:v>-4</c:v>
                </c:pt>
                <c:pt idx="2782">
                  <c:v>0</c:v>
                </c:pt>
                <c:pt idx="2783">
                  <c:v>-1</c:v>
                </c:pt>
                <c:pt idx="2784">
                  <c:v>-2</c:v>
                </c:pt>
                <c:pt idx="2785">
                  <c:v>0</c:v>
                </c:pt>
                <c:pt idx="2786">
                  <c:v>-3</c:v>
                </c:pt>
                <c:pt idx="2787">
                  <c:v>-6</c:v>
                </c:pt>
                <c:pt idx="2788">
                  <c:v>0</c:v>
                </c:pt>
                <c:pt idx="2789">
                  <c:v>-3</c:v>
                </c:pt>
                <c:pt idx="2790">
                  <c:v>2</c:v>
                </c:pt>
                <c:pt idx="2791">
                  <c:v>-5</c:v>
                </c:pt>
                <c:pt idx="2792">
                  <c:v>-2</c:v>
                </c:pt>
                <c:pt idx="2793">
                  <c:v>1</c:v>
                </c:pt>
                <c:pt idx="2794">
                  <c:v>-2</c:v>
                </c:pt>
                <c:pt idx="2795">
                  <c:v>1</c:v>
                </c:pt>
                <c:pt idx="2796">
                  <c:v>-21</c:v>
                </c:pt>
                <c:pt idx="2797">
                  <c:v>26</c:v>
                </c:pt>
                <c:pt idx="2798">
                  <c:v>-4</c:v>
                </c:pt>
                <c:pt idx="2799">
                  <c:v>-7</c:v>
                </c:pt>
                <c:pt idx="2800">
                  <c:v>30</c:v>
                </c:pt>
                <c:pt idx="2801">
                  <c:v>-12</c:v>
                </c:pt>
                <c:pt idx="2802">
                  <c:v>-12</c:v>
                </c:pt>
                <c:pt idx="2803">
                  <c:v>-2</c:v>
                </c:pt>
                <c:pt idx="2804">
                  <c:v>-8</c:v>
                </c:pt>
                <c:pt idx="2805">
                  <c:v>20</c:v>
                </c:pt>
                <c:pt idx="2806">
                  <c:v>-3</c:v>
                </c:pt>
                <c:pt idx="2807">
                  <c:v>-1</c:v>
                </c:pt>
                <c:pt idx="2808">
                  <c:v>-9</c:v>
                </c:pt>
                <c:pt idx="2809">
                  <c:v>-8</c:v>
                </c:pt>
                <c:pt idx="2810">
                  <c:v>5</c:v>
                </c:pt>
                <c:pt idx="2811">
                  <c:v>4</c:v>
                </c:pt>
                <c:pt idx="2812">
                  <c:v>-2</c:v>
                </c:pt>
                <c:pt idx="2813">
                  <c:v>-8</c:v>
                </c:pt>
                <c:pt idx="2814">
                  <c:v>-3</c:v>
                </c:pt>
                <c:pt idx="2815">
                  <c:v>1</c:v>
                </c:pt>
                <c:pt idx="2816">
                  <c:v>4</c:v>
                </c:pt>
                <c:pt idx="2817">
                  <c:v>-7</c:v>
                </c:pt>
                <c:pt idx="2818">
                  <c:v>-1</c:v>
                </c:pt>
                <c:pt idx="2819">
                  <c:v>-2</c:v>
                </c:pt>
                <c:pt idx="2820">
                  <c:v>-4</c:v>
                </c:pt>
                <c:pt idx="2821">
                  <c:v>-1</c:v>
                </c:pt>
                <c:pt idx="2822">
                  <c:v>-2</c:v>
                </c:pt>
                <c:pt idx="2823">
                  <c:v>0</c:v>
                </c:pt>
                <c:pt idx="2824">
                  <c:v>0</c:v>
                </c:pt>
                <c:pt idx="2825">
                  <c:v>6</c:v>
                </c:pt>
                <c:pt idx="2826">
                  <c:v>1</c:v>
                </c:pt>
                <c:pt idx="2827">
                  <c:v>-8</c:v>
                </c:pt>
                <c:pt idx="2828">
                  <c:v>-2</c:v>
                </c:pt>
                <c:pt idx="2829">
                  <c:v>-10</c:v>
                </c:pt>
                <c:pt idx="2830">
                  <c:v>13</c:v>
                </c:pt>
                <c:pt idx="2831">
                  <c:v>-2</c:v>
                </c:pt>
                <c:pt idx="2832">
                  <c:v>-2</c:v>
                </c:pt>
                <c:pt idx="2833">
                  <c:v>3</c:v>
                </c:pt>
                <c:pt idx="2834">
                  <c:v>-11</c:v>
                </c:pt>
                <c:pt idx="2835">
                  <c:v>3</c:v>
                </c:pt>
                <c:pt idx="2836">
                  <c:v>-3</c:v>
                </c:pt>
                <c:pt idx="2837">
                  <c:v>-5</c:v>
                </c:pt>
                <c:pt idx="2838">
                  <c:v>-4</c:v>
                </c:pt>
                <c:pt idx="2839">
                  <c:v>4</c:v>
                </c:pt>
                <c:pt idx="2840">
                  <c:v>3</c:v>
                </c:pt>
                <c:pt idx="2841">
                  <c:v>1</c:v>
                </c:pt>
                <c:pt idx="2842">
                  <c:v>-19</c:v>
                </c:pt>
                <c:pt idx="2843">
                  <c:v>2</c:v>
                </c:pt>
                <c:pt idx="2844">
                  <c:v>0</c:v>
                </c:pt>
                <c:pt idx="2845">
                  <c:v>-1</c:v>
                </c:pt>
                <c:pt idx="2846">
                  <c:v>1</c:v>
                </c:pt>
                <c:pt idx="2847">
                  <c:v>-3</c:v>
                </c:pt>
                <c:pt idx="2848">
                  <c:v>-3</c:v>
                </c:pt>
                <c:pt idx="2849">
                  <c:v>-3</c:v>
                </c:pt>
                <c:pt idx="2850">
                  <c:v>-2</c:v>
                </c:pt>
                <c:pt idx="2851">
                  <c:v>2</c:v>
                </c:pt>
                <c:pt idx="2852">
                  <c:v>1</c:v>
                </c:pt>
                <c:pt idx="2853">
                  <c:v>-5</c:v>
                </c:pt>
                <c:pt idx="2854">
                  <c:v>4</c:v>
                </c:pt>
                <c:pt idx="2855">
                  <c:v>-2</c:v>
                </c:pt>
                <c:pt idx="2856">
                  <c:v>0</c:v>
                </c:pt>
                <c:pt idx="2857">
                  <c:v>2</c:v>
                </c:pt>
                <c:pt idx="2858">
                  <c:v>2</c:v>
                </c:pt>
                <c:pt idx="2859">
                  <c:v>-4</c:v>
                </c:pt>
                <c:pt idx="2860">
                  <c:v>0</c:v>
                </c:pt>
                <c:pt idx="2861">
                  <c:v>-4</c:v>
                </c:pt>
                <c:pt idx="2862">
                  <c:v>2</c:v>
                </c:pt>
                <c:pt idx="2863">
                  <c:v>-3</c:v>
                </c:pt>
                <c:pt idx="2864">
                  <c:v>0</c:v>
                </c:pt>
                <c:pt idx="2865">
                  <c:v>1</c:v>
                </c:pt>
                <c:pt idx="2866">
                  <c:v>-2</c:v>
                </c:pt>
                <c:pt idx="2867">
                  <c:v>-4</c:v>
                </c:pt>
                <c:pt idx="2868">
                  <c:v>1</c:v>
                </c:pt>
                <c:pt idx="2869">
                  <c:v>-3</c:v>
                </c:pt>
                <c:pt idx="2870">
                  <c:v>-4</c:v>
                </c:pt>
                <c:pt idx="2871">
                  <c:v>-1</c:v>
                </c:pt>
                <c:pt idx="2872">
                  <c:v>3</c:v>
                </c:pt>
                <c:pt idx="2873">
                  <c:v>-4</c:v>
                </c:pt>
                <c:pt idx="2874">
                  <c:v>0</c:v>
                </c:pt>
                <c:pt idx="2875">
                  <c:v>-2</c:v>
                </c:pt>
                <c:pt idx="2876">
                  <c:v>-2</c:v>
                </c:pt>
                <c:pt idx="2877">
                  <c:v>2</c:v>
                </c:pt>
                <c:pt idx="2878">
                  <c:v>-2</c:v>
                </c:pt>
                <c:pt idx="2879">
                  <c:v>3</c:v>
                </c:pt>
                <c:pt idx="2880">
                  <c:v>-5</c:v>
                </c:pt>
                <c:pt idx="2881">
                  <c:v>-1</c:v>
                </c:pt>
                <c:pt idx="2882">
                  <c:v>2</c:v>
                </c:pt>
                <c:pt idx="2883">
                  <c:v>-4</c:v>
                </c:pt>
                <c:pt idx="2884">
                  <c:v>-3</c:v>
                </c:pt>
                <c:pt idx="2885">
                  <c:v>0</c:v>
                </c:pt>
                <c:pt idx="2886">
                  <c:v>-5</c:v>
                </c:pt>
                <c:pt idx="2887">
                  <c:v>-1</c:v>
                </c:pt>
                <c:pt idx="2888">
                  <c:v>-2</c:v>
                </c:pt>
                <c:pt idx="2889">
                  <c:v>-3</c:v>
                </c:pt>
                <c:pt idx="2890">
                  <c:v>-1</c:v>
                </c:pt>
                <c:pt idx="2891">
                  <c:v>-2</c:v>
                </c:pt>
                <c:pt idx="2892">
                  <c:v>0</c:v>
                </c:pt>
                <c:pt idx="2893">
                  <c:v>-2</c:v>
                </c:pt>
                <c:pt idx="2894">
                  <c:v>-2</c:v>
                </c:pt>
                <c:pt idx="2895">
                  <c:v>4</c:v>
                </c:pt>
                <c:pt idx="2896">
                  <c:v>5</c:v>
                </c:pt>
                <c:pt idx="2897">
                  <c:v>-2</c:v>
                </c:pt>
                <c:pt idx="2898">
                  <c:v>1</c:v>
                </c:pt>
                <c:pt idx="2899">
                  <c:v>-3</c:v>
                </c:pt>
                <c:pt idx="2900">
                  <c:v>-4</c:v>
                </c:pt>
                <c:pt idx="2901">
                  <c:v>-1</c:v>
                </c:pt>
                <c:pt idx="2902">
                  <c:v>0</c:v>
                </c:pt>
                <c:pt idx="2903">
                  <c:v>-3</c:v>
                </c:pt>
                <c:pt idx="2904">
                  <c:v>1</c:v>
                </c:pt>
                <c:pt idx="2905">
                  <c:v>2</c:v>
                </c:pt>
                <c:pt idx="2906">
                  <c:v>0</c:v>
                </c:pt>
                <c:pt idx="2907">
                  <c:v>-1</c:v>
                </c:pt>
                <c:pt idx="2908">
                  <c:v>4</c:v>
                </c:pt>
                <c:pt idx="2909">
                  <c:v>-7</c:v>
                </c:pt>
                <c:pt idx="2910">
                  <c:v>4</c:v>
                </c:pt>
                <c:pt idx="2911">
                  <c:v>-2</c:v>
                </c:pt>
                <c:pt idx="2912">
                  <c:v>0</c:v>
                </c:pt>
                <c:pt idx="2913">
                  <c:v>-2</c:v>
                </c:pt>
                <c:pt idx="2914">
                  <c:v>-4</c:v>
                </c:pt>
                <c:pt idx="2915">
                  <c:v>-4</c:v>
                </c:pt>
                <c:pt idx="2916">
                  <c:v>-7</c:v>
                </c:pt>
                <c:pt idx="2917">
                  <c:v>2</c:v>
                </c:pt>
                <c:pt idx="2918">
                  <c:v>-1</c:v>
                </c:pt>
                <c:pt idx="2919">
                  <c:v>1</c:v>
                </c:pt>
                <c:pt idx="2920">
                  <c:v>-5</c:v>
                </c:pt>
                <c:pt idx="2921">
                  <c:v>3</c:v>
                </c:pt>
                <c:pt idx="2922">
                  <c:v>-4</c:v>
                </c:pt>
                <c:pt idx="2923">
                  <c:v>3</c:v>
                </c:pt>
                <c:pt idx="2924">
                  <c:v>-2</c:v>
                </c:pt>
                <c:pt idx="2925">
                  <c:v>-1</c:v>
                </c:pt>
                <c:pt idx="2926">
                  <c:v>-2</c:v>
                </c:pt>
                <c:pt idx="2927">
                  <c:v>-5</c:v>
                </c:pt>
                <c:pt idx="2928">
                  <c:v>-3</c:v>
                </c:pt>
                <c:pt idx="2929">
                  <c:v>-1</c:v>
                </c:pt>
                <c:pt idx="2930">
                  <c:v>1</c:v>
                </c:pt>
                <c:pt idx="2931">
                  <c:v>-2</c:v>
                </c:pt>
                <c:pt idx="2932">
                  <c:v>3</c:v>
                </c:pt>
                <c:pt idx="2933">
                  <c:v>-3</c:v>
                </c:pt>
                <c:pt idx="2934">
                  <c:v>-1</c:v>
                </c:pt>
                <c:pt idx="2935">
                  <c:v>4</c:v>
                </c:pt>
                <c:pt idx="2936">
                  <c:v>-7</c:v>
                </c:pt>
                <c:pt idx="2937">
                  <c:v>-2</c:v>
                </c:pt>
                <c:pt idx="2938">
                  <c:v>1</c:v>
                </c:pt>
                <c:pt idx="2939">
                  <c:v>-6</c:v>
                </c:pt>
                <c:pt idx="2940">
                  <c:v>3</c:v>
                </c:pt>
                <c:pt idx="2941">
                  <c:v>-1</c:v>
                </c:pt>
                <c:pt idx="2942">
                  <c:v>3</c:v>
                </c:pt>
                <c:pt idx="2943">
                  <c:v>-4</c:v>
                </c:pt>
                <c:pt idx="2944">
                  <c:v>-4</c:v>
                </c:pt>
                <c:pt idx="2945">
                  <c:v>-1</c:v>
                </c:pt>
                <c:pt idx="2946">
                  <c:v>1</c:v>
                </c:pt>
                <c:pt idx="2947">
                  <c:v>-5</c:v>
                </c:pt>
                <c:pt idx="2948">
                  <c:v>1</c:v>
                </c:pt>
                <c:pt idx="2949">
                  <c:v>-2</c:v>
                </c:pt>
                <c:pt idx="2950">
                  <c:v>2</c:v>
                </c:pt>
                <c:pt idx="2951">
                  <c:v>-5</c:v>
                </c:pt>
                <c:pt idx="2952">
                  <c:v>1</c:v>
                </c:pt>
                <c:pt idx="2953">
                  <c:v>-1</c:v>
                </c:pt>
                <c:pt idx="2954">
                  <c:v>-6</c:v>
                </c:pt>
                <c:pt idx="2955">
                  <c:v>3</c:v>
                </c:pt>
                <c:pt idx="2956">
                  <c:v>0</c:v>
                </c:pt>
                <c:pt idx="2957">
                  <c:v>-8</c:v>
                </c:pt>
                <c:pt idx="2958">
                  <c:v>-2</c:v>
                </c:pt>
                <c:pt idx="2959">
                  <c:v>0</c:v>
                </c:pt>
                <c:pt idx="2960">
                  <c:v>3</c:v>
                </c:pt>
                <c:pt idx="2961">
                  <c:v>-4</c:v>
                </c:pt>
                <c:pt idx="2962">
                  <c:v>-1</c:v>
                </c:pt>
                <c:pt idx="2963">
                  <c:v>-1</c:v>
                </c:pt>
                <c:pt idx="2964">
                  <c:v>-2</c:v>
                </c:pt>
                <c:pt idx="2965">
                  <c:v>-2</c:v>
                </c:pt>
                <c:pt idx="2966">
                  <c:v>0</c:v>
                </c:pt>
                <c:pt idx="2967">
                  <c:v>2</c:v>
                </c:pt>
                <c:pt idx="2968">
                  <c:v>-3</c:v>
                </c:pt>
                <c:pt idx="2969">
                  <c:v>-1</c:v>
                </c:pt>
                <c:pt idx="2970">
                  <c:v>1</c:v>
                </c:pt>
                <c:pt idx="2971">
                  <c:v>-1</c:v>
                </c:pt>
                <c:pt idx="2972">
                  <c:v>0</c:v>
                </c:pt>
                <c:pt idx="2973">
                  <c:v>5</c:v>
                </c:pt>
                <c:pt idx="2974">
                  <c:v>-8</c:v>
                </c:pt>
                <c:pt idx="2975">
                  <c:v>1</c:v>
                </c:pt>
                <c:pt idx="2976">
                  <c:v>4</c:v>
                </c:pt>
                <c:pt idx="2977">
                  <c:v>-1</c:v>
                </c:pt>
                <c:pt idx="2978">
                  <c:v>2</c:v>
                </c:pt>
                <c:pt idx="2979">
                  <c:v>1</c:v>
                </c:pt>
                <c:pt idx="2980">
                  <c:v>-8</c:v>
                </c:pt>
                <c:pt idx="2981">
                  <c:v>-2</c:v>
                </c:pt>
                <c:pt idx="2982">
                  <c:v>-16</c:v>
                </c:pt>
                <c:pt idx="2983">
                  <c:v>18</c:v>
                </c:pt>
                <c:pt idx="2984">
                  <c:v>-12</c:v>
                </c:pt>
                <c:pt idx="2985">
                  <c:v>6</c:v>
                </c:pt>
                <c:pt idx="2986">
                  <c:v>4</c:v>
                </c:pt>
                <c:pt idx="2987">
                  <c:v>-12</c:v>
                </c:pt>
                <c:pt idx="2988">
                  <c:v>4</c:v>
                </c:pt>
                <c:pt idx="2989">
                  <c:v>0</c:v>
                </c:pt>
                <c:pt idx="2990">
                  <c:v>-2</c:v>
                </c:pt>
                <c:pt idx="2991">
                  <c:v>-17</c:v>
                </c:pt>
                <c:pt idx="2992">
                  <c:v>8</c:v>
                </c:pt>
                <c:pt idx="2993">
                  <c:v>-5</c:v>
                </c:pt>
                <c:pt idx="2994">
                  <c:v>5</c:v>
                </c:pt>
                <c:pt idx="2995">
                  <c:v>2</c:v>
                </c:pt>
                <c:pt idx="2996">
                  <c:v>-2</c:v>
                </c:pt>
                <c:pt idx="2997">
                  <c:v>-3</c:v>
                </c:pt>
                <c:pt idx="2998">
                  <c:v>0</c:v>
                </c:pt>
                <c:pt idx="2999">
                  <c:v>-6</c:v>
                </c:pt>
                <c:pt idx="3000">
                  <c:v>8</c:v>
                </c:pt>
                <c:pt idx="3001">
                  <c:v>-2</c:v>
                </c:pt>
                <c:pt idx="3002">
                  <c:v>-20</c:v>
                </c:pt>
                <c:pt idx="3003">
                  <c:v>7</c:v>
                </c:pt>
                <c:pt idx="3004">
                  <c:v>2</c:v>
                </c:pt>
                <c:pt idx="3005">
                  <c:v>-2</c:v>
                </c:pt>
                <c:pt idx="3006">
                  <c:v>-1</c:v>
                </c:pt>
                <c:pt idx="3007">
                  <c:v>1</c:v>
                </c:pt>
                <c:pt idx="3008">
                  <c:v>-13</c:v>
                </c:pt>
                <c:pt idx="3009">
                  <c:v>0</c:v>
                </c:pt>
                <c:pt idx="3010">
                  <c:v>0</c:v>
                </c:pt>
                <c:pt idx="3011">
                  <c:v>-3</c:v>
                </c:pt>
                <c:pt idx="3012">
                  <c:v>8</c:v>
                </c:pt>
                <c:pt idx="3013">
                  <c:v>-1</c:v>
                </c:pt>
                <c:pt idx="3014">
                  <c:v>0</c:v>
                </c:pt>
                <c:pt idx="3015">
                  <c:v>-1</c:v>
                </c:pt>
                <c:pt idx="3016">
                  <c:v>-6</c:v>
                </c:pt>
                <c:pt idx="3017">
                  <c:v>-1</c:v>
                </c:pt>
                <c:pt idx="3018">
                  <c:v>3</c:v>
                </c:pt>
                <c:pt idx="3019">
                  <c:v>-5</c:v>
                </c:pt>
                <c:pt idx="3020">
                  <c:v>0</c:v>
                </c:pt>
                <c:pt idx="3021">
                  <c:v>0</c:v>
                </c:pt>
                <c:pt idx="3022">
                  <c:v>-1</c:v>
                </c:pt>
                <c:pt idx="3023">
                  <c:v>-4</c:v>
                </c:pt>
                <c:pt idx="3024">
                  <c:v>-4</c:v>
                </c:pt>
                <c:pt idx="3025">
                  <c:v>7</c:v>
                </c:pt>
                <c:pt idx="3026">
                  <c:v>-2</c:v>
                </c:pt>
                <c:pt idx="3027">
                  <c:v>-4</c:v>
                </c:pt>
                <c:pt idx="3028">
                  <c:v>-8</c:v>
                </c:pt>
                <c:pt idx="3029">
                  <c:v>2</c:v>
                </c:pt>
                <c:pt idx="3030">
                  <c:v>-1</c:v>
                </c:pt>
                <c:pt idx="3031">
                  <c:v>2</c:v>
                </c:pt>
                <c:pt idx="3032">
                  <c:v>-3</c:v>
                </c:pt>
                <c:pt idx="3033">
                  <c:v>-1</c:v>
                </c:pt>
                <c:pt idx="3034">
                  <c:v>0</c:v>
                </c:pt>
                <c:pt idx="3035">
                  <c:v>2</c:v>
                </c:pt>
                <c:pt idx="3036">
                  <c:v>-8</c:v>
                </c:pt>
                <c:pt idx="3037">
                  <c:v>-6</c:v>
                </c:pt>
                <c:pt idx="3038">
                  <c:v>5</c:v>
                </c:pt>
                <c:pt idx="3039">
                  <c:v>0</c:v>
                </c:pt>
                <c:pt idx="3040">
                  <c:v>3</c:v>
                </c:pt>
                <c:pt idx="3041">
                  <c:v>-4</c:v>
                </c:pt>
                <c:pt idx="3042">
                  <c:v>3</c:v>
                </c:pt>
                <c:pt idx="3043">
                  <c:v>1</c:v>
                </c:pt>
                <c:pt idx="3044">
                  <c:v>-4</c:v>
                </c:pt>
                <c:pt idx="3045">
                  <c:v>-13</c:v>
                </c:pt>
                <c:pt idx="3046">
                  <c:v>8</c:v>
                </c:pt>
                <c:pt idx="3047">
                  <c:v>-3</c:v>
                </c:pt>
                <c:pt idx="3048">
                  <c:v>5</c:v>
                </c:pt>
                <c:pt idx="3049">
                  <c:v>-6</c:v>
                </c:pt>
                <c:pt idx="3050">
                  <c:v>1</c:v>
                </c:pt>
                <c:pt idx="3051">
                  <c:v>-10</c:v>
                </c:pt>
                <c:pt idx="3052">
                  <c:v>16</c:v>
                </c:pt>
                <c:pt idx="3053">
                  <c:v>7</c:v>
                </c:pt>
                <c:pt idx="3054">
                  <c:v>-15</c:v>
                </c:pt>
                <c:pt idx="3055">
                  <c:v>-6</c:v>
                </c:pt>
                <c:pt idx="3056">
                  <c:v>12</c:v>
                </c:pt>
                <c:pt idx="3057">
                  <c:v>-17</c:v>
                </c:pt>
                <c:pt idx="3058">
                  <c:v>13</c:v>
                </c:pt>
                <c:pt idx="3059">
                  <c:v>-12</c:v>
                </c:pt>
                <c:pt idx="3060">
                  <c:v>0</c:v>
                </c:pt>
                <c:pt idx="3061">
                  <c:v>8</c:v>
                </c:pt>
                <c:pt idx="3062">
                  <c:v>0</c:v>
                </c:pt>
                <c:pt idx="3063">
                  <c:v>-10</c:v>
                </c:pt>
                <c:pt idx="3064">
                  <c:v>10</c:v>
                </c:pt>
                <c:pt idx="3065">
                  <c:v>-8</c:v>
                </c:pt>
                <c:pt idx="3066">
                  <c:v>-9</c:v>
                </c:pt>
                <c:pt idx="3067">
                  <c:v>11</c:v>
                </c:pt>
                <c:pt idx="3068">
                  <c:v>-10</c:v>
                </c:pt>
                <c:pt idx="3069">
                  <c:v>6</c:v>
                </c:pt>
                <c:pt idx="3070">
                  <c:v>-3</c:v>
                </c:pt>
                <c:pt idx="3071">
                  <c:v>2</c:v>
                </c:pt>
                <c:pt idx="3072">
                  <c:v>-9</c:v>
                </c:pt>
                <c:pt idx="3073">
                  <c:v>3</c:v>
                </c:pt>
                <c:pt idx="3074">
                  <c:v>0</c:v>
                </c:pt>
                <c:pt idx="3075">
                  <c:v>1</c:v>
                </c:pt>
                <c:pt idx="3076">
                  <c:v>-11</c:v>
                </c:pt>
                <c:pt idx="3077">
                  <c:v>3</c:v>
                </c:pt>
                <c:pt idx="3078">
                  <c:v>-2</c:v>
                </c:pt>
                <c:pt idx="3079">
                  <c:v>-2</c:v>
                </c:pt>
                <c:pt idx="3080">
                  <c:v>-9</c:v>
                </c:pt>
                <c:pt idx="3081">
                  <c:v>2</c:v>
                </c:pt>
                <c:pt idx="3082">
                  <c:v>-2</c:v>
                </c:pt>
                <c:pt idx="3083">
                  <c:v>5</c:v>
                </c:pt>
                <c:pt idx="3084">
                  <c:v>-7</c:v>
                </c:pt>
                <c:pt idx="3085">
                  <c:v>-3</c:v>
                </c:pt>
                <c:pt idx="3086">
                  <c:v>-1</c:v>
                </c:pt>
                <c:pt idx="3087">
                  <c:v>0</c:v>
                </c:pt>
                <c:pt idx="3088">
                  <c:v>6</c:v>
                </c:pt>
                <c:pt idx="3089">
                  <c:v>-2</c:v>
                </c:pt>
                <c:pt idx="3090">
                  <c:v>1</c:v>
                </c:pt>
                <c:pt idx="3091">
                  <c:v>-1</c:v>
                </c:pt>
                <c:pt idx="3092">
                  <c:v>-5</c:v>
                </c:pt>
                <c:pt idx="3093">
                  <c:v>-1</c:v>
                </c:pt>
                <c:pt idx="3094">
                  <c:v>-3</c:v>
                </c:pt>
                <c:pt idx="3095">
                  <c:v>1</c:v>
                </c:pt>
                <c:pt idx="3096">
                  <c:v>2</c:v>
                </c:pt>
                <c:pt idx="3097">
                  <c:v>-11</c:v>
                </c:pt>
                <c:pt idx="3098">
                  <c:v>-7</c:v>
                </c:pt>
                <c:pt idx="3099">
                  <c:v>17</c:v>
                </c:pt>
                <c:pt idx="3100">
                  <c:v>3</c:v>
                </c:pt>
                <c:pt idx="3101">
                  <c:v>0</c:v>
                </c:pt>
                <c:pt idx="3102">
                  <c:v>-11</c:v>
                </c:pt>
                <c:pt idx="3103">
                  <c:v>-12</c:v>
                </c:pt>
                <c:pt idx="3104">
                  <c:v>-3</c:v>
                </c:pt>
                <c:pt idx="3105">
                  <c:v>5</c:v>
                </c:pt>
                <c:pt idx="3106">
                  <c:v>-3</c:v>
                </c:pt>
                <c:pt idx="3107">
                  <c:v>0</c:v>
                </c:pt>
                <c:pt idx="3108">
                  <c:v>-2</c:v>
                </c:pt>
                <c:pt idx="3109">
                  <c:v>-2</c:v>
                </c:pt>
                <c:pt idx="3110">
                  <c:v>2</c:v>
                </c:pt>
                <c:pt idx="3111">
                  <c:v>0</c:v>
                </c:pt>
                <c:pt idx="3112">
                  <c:v>-7</c:v>
                </c:pt>
                <c:pt idx="3113">
                  <c:v>-1</c:v>
                </c:pt>
                <c:pt idx="3114">
                  <c:v>3</c:v>
                </c:pt>
                <c:pt idx="3115">
                  <c:v>-3</c:v>
                </c:pt>
                <c:pt idx="3116">
                  <c:v>-2</c:v>
                </c:pt>
                <c:pt idx="3117">
                  <c:v>2</c:v>
                </c:pt>
                <c:pt idx="3118">
                  <c:v>1</c:v>
                </c:pt>
                <c:pt idx="3119">
                  <c:v>-1</c:v>
                </c:pt>
                <c:pt idx="3120">
                  <c:v>1</c:v>
                </c:pt>
                <c:pt idx="3121">
                  <c:v>-6</c:v>
                </c:pt>
                <c:pt idx="3122">
                  <c:v>3</c:v>
                </c:pt>
                <c:pt idx="3123">
                  <c:v>-4</c:v>
                </c:pt>
                <c:pt idx="3124">
                  <c:v>-3</c:v>
                </c:pt>
                <c:pt idx="3125">
                  <c:v>0</c:v>
                </c:pt>
                <c:pt idx="3126">
                  <c:v>3</c:v>
                </c:pt>
                <c:pt idx="3127">
                  <c:v>-1</c:v>
                </c:pt>
                <c:pt idx="3128">
                  <c:v>-3</c:v>
                </c:pt>
                <c:pt idx="3129">
                  <c:v>2</c:v>
                </c:pt>
                <c:pt idx="3130">
                  <c:v>-6</c:v>
                </c:pt>
                <c:pt idx="3131">
                  <c:v>-1</c:v>
                </c:pt>
                <c:pt idx="3132">
                  <c:v>0</c:v>
                </c:pt>
                <c:pt idx="3133">
                  <c:v>-1</c:v>
                </c:pt>
                <c:pt idx="3134">
                  <c:v>-2</c:v>
                </c:pt>
                <c:pt idx="3135">
                  <c:v>-2</c:v>
                </c:pt>
                <c:pt idx="3136">
                  <c:v>-4</c:v>
                </c:pt>
                <c:pt idx="3137">
                  <c:v>6</c:v>
                </c:pt>
                <c:pt idx="3138">
                  <c:v>-6</c:v>
                </c:pt>
                <c:pt idx="3139">
                  <c:v>1</c:v>
                </c:pt>
                <c:pt idx="3140">
                  <c:v>-6</c:v>
                </c:pt>
                <c:pt idx="3141">
                  <c:v>2</c:v>
                </c:pt>
                <c:pt idx="3142">
                  <c:v>-2</c:v>
                </c:pt>
                <c:pt idx="3143">
                  <c:v>-8</c:v>
                </c:pt>
                <c:pt idx="3144">
                  <c:v>3</c:v>
                </c:pt>
                <c:pt idx="3145">
                  <c:v>-9</c:v>
                </c:pt>
                <c:pt idx="3146">
                  <c:v>3</c:v>
                </c:pt>
                <c:pt idx="3147">
                  <c:v>-5</c:v>
                </c:pt>
                <c:pt idx="3148">
                  <c:v>-2</c:v>
                </c:pt>
                <c:pt idx="3149">
                  <c:v>3</c:v>
                </c:pt>
                <c:pt idx="3150">
                  <c:v>0</c:v>
                </c:pt>
                <c:pt idx="3151">
                  <c:v>2</c:v>
                </c:pt>
                <c:pt idx="3152">
                  <c:v>-1</c:v>
                </c:pt>
                <c:pt idx="3153">
                  <c:v>-1</c:v>
                </c:pt>
                <c:pt idx="3154">
                  <c:v>-3</c:v>
                </c:pt>
                <c:pt idx="3155">
                  <c:v>3</c:v>
                </c:pt>
                <c:pt idx="3156">
                  <c:v>-4</c:v>
                </c:pt>
                <c:pt idx="3157">
                  <c:v>-4</c:v>
                </c:pt>
                <c:pt idx="3158">
                  <c:v>3</c:v>
                </c:pt>
                <c:pt idx="3159">
                  <c:v>-18</c:v>
                </c:pt>
                <c:pt idx="3160">
                  <c:v>19</c:v>
                </c:pt>
                <c:pt idx="3161">
                  <c:v>-13</c:v>
                </c:pt>
                <c:pt idx="3162">
                  <c:v>-1</c:v>
                </c:pt>
                <c:pt idx="3163">
                  <c:v>6</c:v>
                </c:pt>
                <c:pt idx="3164">
                  <c:v>-10</c:v>
                </c:pt>
                <c:pt idx="3165">
                  <c:v>2</c:v>
                </c:pt>
                <c:pt idx="3166">
                  <c:v>-1</c:v>
                </c:pt>
                <c:pt idx="3167">
                  <c:v>-4</c:v>
                </c:pt>
                <c:pt idx="3168">
                  <c:v>0</c:v>
                </c:pt>
                <c:pt idx="3169">
                  <c:v>2</c:v>
                </c:pt>
                <c:pt idx="3170">
                  <c:v>-3</c:v>
                </c:pt>
                <c:pt idx="3171">
                  <c:v>3</c:v>
                </c:pt>
                <c:pt idx="3172">
                  <c:v>-8</c:v>
                </c:pt>
                <c:pt idx="3173">
                  <c:v>8</c:v>
                </c:pt>
                <c:pt idx="3174">
                  <c:v>-1</c:v>
                </c:pt>
                <c:pt idx="3175">
                  <c:v>1</c:v>
                </c:pt>
                <c:pt idx="3176">
                  <c:v>-1</c:v>
                </c:pt>
                <c:pt idx="3177">
                  <c:v>-10</c:v>
                </c:pt>
                <c:pt idx="3178">
                  <c:v>-9</c:v>
                </c:pt>
                <c:pt idx="3179">
                  <c:v>11</c:v>
                </c:pt>
                <c:pt idx="3180">
                  <c:v>-4</c:v>
                </c:pt>
                <c:pt idx="3181">
                  <c:v>2</c:v>
                </c:pt>
                <c:pt idx="3182">
                  <c:v>1</c:v>
                </c:pt>
                <c:pt idx="3183">
                  <c:v>-3</c:v>
                </c:pt>
                <c:pt idx="3184">
                  <c:v>-6</c:v>
                </c:pt>
                <c:pt idx="3185">
                  <c:v>10</c:v>
                </c:pt>
                <c:pt idx="3186">
                  <c:v>-6</c:v>
                </c:pt>
                <c:pt idx="3187">
                  <c:v>7</c:v>
                </c:pt>
                <c:pt idx="3188">
                  <c:v>0</c:v>
                </c:pt>
                <c:pt idx="3189">
                  <c:v>-4</c:v>
                </c:pt>
                <c:pt idx="3190">
                  <c:v>-5</c:v>
                </c:pt>
                <c:pt idx="3191">
                  <c:v>-2</c:v>
                </c:pt>
                <c:pt idx="3192">
                  <c:v>0</c:v>
                </c:pt>
                <c:pt idx="3193">
                  <c:v>-6</c:v>
                </c:pt>
                <c:pt idx="3194">
                  <c:v>5</c:v>
                </c:pt>
                <c:pt idx="3195">
                  <c:v>-12</c:v>
                </c:pt>
                <c:pt idx="3196">
                  <c:v>5</c:v>
                </c:pt>
                <c:pt idx="3197">
                  <c:v>-3</c:v>
                </c:pt>
                <c:pt idx="3198">
                  <c:v>0</c:v>
                </c:pt>
                <c:pt idx="3199">
                  <c:v>0</c:v>
                </c:pt>
                <c:pt idx="3200">
                  <c:v>-7</c:v>
                </c:pt>
                <c:pt idx="3201">
                  <c:v>3</c:v>
                </c:pt>
                <c:pt idx="3202">
                  <c:v>-2</c:v>
                </c:pt>
                <c:pt idx="3203">
                  <c:v>-3</c:v>
                </c:pt>
                <c:pt idx="3204">
                  <c:v>-2</c:v>
                </c:pt>
                <c:pt idx="3205">
                  <c:v>-3</c:v>
                </c:pt>
                <c:pt idx="3206">
                  <c:v>3</c:v>
                </c:pt>
                <c:pt idx="3207">
                  <c:v>-1</c:v>
                </c:pt>
                <c:pt idx="3208">
                  <c:v>2</c:v>
                </c:pt>
                <c:pt idx="3209">
                  <c:v>-5</c:v>
                </c:pt>
                <c:pt idx="3210">
                  <c:v>-2</c:v>
                </c:pt>
                <c:pt idx="3211">
                  <c:v>0</c:v>
                </c:pt>
                <c:pt idx="3212">
                  <c:v>1</c:v>
                </c:pt>
                <c:pt idx="3213">
                  <c:v>-1</c:v>
                </c:pt>
                <c:pt idx="3214">
                  <c:v>-1</c:v>
                </c:pt>
                <c:pt idx="3215">
                  <c:v>-1</c:v>
                </c:pt>
                <c:pt idx="3216">
                  <c:v>-5</c:v>
                </c:pt>
                <c:pt idx="3217">
                  <c:v>-2</c:v>
                </c:pt>
                <c:pt idx="3218">
                  <c:v>7</c:v>
                </c:pt>
                <c:pt idx="3219">
                  <c:v>-3</c:v>
                </c:pt>
                <c:pt idx="3220">
                  <c:v>1</c:v>
                </c:pt>
                <c:pt idx="3221">
                  <c:v>-1</c:v>
                </c:pt>
                <c:pt idx="3222">
                  <c:v>-5</c:v>
                </c:pt>
                <c:pt idx="3223">
                  <c:v>-2</c:v>
                </c:pt>
                <c:pt idx="3224">
                  <c:v>4</c:v>
                </c:pt>
                <c:pt idx="3225">
                  <c:v>-9</c:v>
                </c:pt>
                <c:pt idx="3226">
                  <c:v>1</c:v>
                </c:pt>
                <c:pt idx="3227">
                  <c:v>-1</c:v>
                </c:pt>
                <c:pt idx="3228">
                  <c:v>-4</c:v>
                </c:pt>
                <c:pt idx="3229">
                  <c:v>-4</c:v>
                </c:pt>
                <c:pt idx="3230">
                  <c:v>-3</c:v>
                </c:pt>
                <c:pt idx="3231">
                  <c:v>2</c:v>
                </c:pt>
                <c:pt idx="3232">
                  <c:v>3</c:v>
                </c:pt>
                <c:pt idx="3233">
                  <c:v>-2</c:v>
                </c:pt>
                <c:pt idx="3234">
                  <c:v>-3</c:v>
                </c:pt>
                <c:pt idx="3235">
                  <c:v>-4</c:v>
                </c:pt>
                <c:pt idx="3236">
                  <c:v>-3</c:v>
                </c:pt>
                <c:pt idx="3237">
                  <c:v>1</c:v>
                </c:pt>
                <c:pt idx="3238">
                  <c:v>3</c:v>
                </c:pt>
                <c:pt idx="3239">
                  <c:v>-10</c:v>
                </c:pt>
                <c:pt idx="3240">
                  <c:v>0</c:v>
                </c:pt>
                <c:pt idx="3241">
                  <c:v>3</c:v>
                </c:pt>
                <c:pt idx="3242">
                  <c:v>16</c:v>
                </c:pt>
                <c:pt idx="3243">
                  <c:v>-2</c:v>
                </c:pt>
                <c:pt idx="3244">
                  <c:v>11</c:v>
                </c:pt>
                <c:pt idx="3245">
                  <c:v>-21</c:v>
                </c:pt>
                <c:pt idx="3246">
                  <c:v>-16</c:v>
                </c:pt>
                <c:pt idx="3247">
                  <c:v>5</c:v>
                </c:pt>
                <c:pt idx="3248">
                  <c:v>-3</c:v>
                </c:pt>
                <c:pt idx="3249">
                  <c:v>10</c:v>
                </c:pt>
                <c:pt idx="3250">
                  <c:v>-1</c:v>
                </c:pt>
                <c:pt idx="3251">
                  <c:v>5</c:v>
                </c:pt>
                <c:pt idx="3252">
                  <c:v>-6</c:v>
                </c:pt>
                <c:pt idx="3253">
                  <c:v>0</c:v>
                </c:pt>
                <c:pt idx="3254">
                  <c:v>-5</c:v>
                </c:pt>
                <c:pt idx="3255">
                  <c:v>-1</c:v>
                </c:pt>
                <c:pt idx="3256">
                  <c:v>-7</c:v>
                </c:pt>
                <c:pt idx="3257">
                  <c:v>-3</c:v>
                </c:pt>
                <c:pt idx="3258">
                  <c:v>3</c:v>
                </c:pt>
                <c:pt idx="3259">
                  <c:v>2</c:v>
                </c:pt>
                <c:pt idx="3260">
                  <c:v>-3</c:v>
                </c:pt>
                <c:pt idx="3261">
                  <c:v>4</c:v>
                </c:pt>
                <c:pt idx="3262">
                  <c:v>-3</c:v>
                </c:pt>
                <c:pt idx="3263">
                  <c:v>-15</c:v>
                </c:pt>
                <c:pt idx="3264">
                  <c:v>1</c:v>
                </c:pt>
                <c:pt idx="3265">
                  <c:v>-1</c:v>
                </c:pt>
                <c:pt idx="3266">
                  <c:v>18</c:v>
                </c:pt>
                <c:pt idx="3267">
                  <c:v>25</c:v>
                </c:pt>
                <c:pt idx="3268">
                  <c:v>-46</c:v>
                </c:pt>
                <c:pt idx="3269">
                  <c:v>9</c:v>
                </c:pt>
                <c:pt idx="3270">
                  <c:v>-14</c:v>
                </c:pt>
                <c:pt idx="3271">
                  <c:v>9</c:v>
                </c:pt>
                <c:pt idx="3272">
                  <c:v>7</c:v>
                </c:pt>
                <c:pt idx="3273">
                  <c:v>-5</c:v>
                </c:pt>
                <c:pt idx="3274">
                  <c:v>-5</c:v>
                </c:pt>
                <c:pt idx="3275">
                  <c:v>-8</c:v>
                </c:pt>
                <c:pt idx="3276">
                  <c:v>8</c:v>
                </c:pt>
                <c:pt idx="3277">
                  <c:v>-6</c:v>
                </c:pt>
                <c:pt idx="3278">
                  <c:v>0</c:v>
                </c:pt>
                <c:pt idx="3279">
                  <c:v>-7</c:v>
                </c:pt>
                <c:pt idx="3280">
                  <c:v>3</c:v>
                </c:pt>
                <c:pt idx="3281">
                  <c:v>2</c:v>
                </c:pt>
                <c:pt idx="3282">
                  <c:v>-1</c:v>
                </c:pt>
                <c:pt idx="3283">
                  <c:v>-17</c:v>
                </c:pt>
                <c:pt idx="3284">
                  <c:v>10</c:v>
                </c:pt>
                <c:pt idx="3285">
                  <c:v>-2</c:v>
                </c:pt>
                <c:pt idx="3286">
                  <c:v>-10</c:v>
                </c:pt>
                <c:pt idx="3287">
                  <c:v>-2</c:v>
                </c:pt>
                <c:pt idx="3288">
                  <c:v>-5</c:v>
                </c:pt>
                <c:pt idx="3289">
                  <c:v>2</c:v>
                </c:pt>
                <c:pt idx="3290">
                  <c:v>3</c:v>
                </c:pt>
                <c:pt idx="3291">
                  <c:v>-1</c:v>
                </c:pt>
                <c:pt idx="3292">
                  <c:v>9</c:v>
                </c:pt>
                <c:pt idx="3293">
                  <c:v>-3</c:v>
                </c:pt>
                <c:pt idx="3294">
                  <c:v>-4</c:v>
                </c:pt>
                <c:pt idx="3295">
                  <c:v>3</c:v>
                </c:pt>
                <c:pt idx="3296">
                  <c:v>-6</c:v>
                </c:pt>
                <c:pt idx="3297">
                  <c:v>-4</c:v>
                </c:pt>
                <c:pt idx="3298">
                  <c:v>-4</c:v>
                </c:pt>
                <c:pt idx="3299">
                  <c:v>6</c:v>
                </c:pt>
                <c:pt idx="3300">
                  <c:v>-13</c:v>
                </c:pt>
                <c:pt idx="3301">
                  <c:v>5</c:v>
                </c:pt>
                <c:pt idx="3302">
                  <c:v>14</c:v>
                </c:pt>
                <c:pt idx="3303">
                  <c:v>-9</c:v>
                </c:pt>
                <c:pt idx="3304">
                  <c:v>-3</c:v>
                </c:pt>
                <c:pt idx="3305">
                  <c:v>-5</c:v>
                </c:pt>
                <c:pt idx="3306">
                  <c:v>-2</c:v>
                </c:pt>
                <c:pt idx="3307">
                  <c:v>-1</c:v>
                </c:pt>
                <c:pt idx="3308">
                  <c:v>3</c:v>
                </c:pt>
                <c:pt idx="3309">
                  <c:v>-30</c:v>
                </c:pt>
                <c:pt idx="3310">
                  <c:v>4</c:v>
                </c:pt>
                <c:pt idx="3311">
                  <c:v>-4</c:v>
                </c:pt>
                <c:pt idx="3312">
                  <c:v>-3</c:v>
                </c:pt>
                <c:pt idx="3313">
                  <c:v>19</c:v>
                </c:pt>
                <c:pt idx="3314">
                  <c:v>-9</c:v>
                </c:pt>
                <c:pt idx="3315">
                  <c:v>-7</c:v>
                </c:pt>
                <c:pt idx="3316">
                  <c:v>10</c:v>
                </c:pt>
                <c:pt idx="3317">
                  <c:v>-4</c:v>
                </c:pt>
                <c:pt idx="3318">
                  <c:v>0</c:v>
                </c:pt>
                <c:pt idx="3319">
                  <c:v>12</c:v>
                </c:pt>
                <c:pt idx="3320">
                  <c:v>-5</c:v>
                </c:pt>
                <c:pt idx="3321">
                  <c:v>5</c:v>
                </c:pt>
                <c:pt idx="3322">
                  <c:v>-7</c:v>
                </c:pt>
                <c:pt idx="3323">
                  <c:v>2</c:v>
                </c:pt>
                <c:pt idx="3324">
                  <c:v>-4</c:v>
                </c:pt>
                <c:pt idx="3325">
                  <c:v>-7</c:v>
                </c:pt>
                <c:pt idx="3326">
                  <c:v>-3</c:v>
                </c:pt>
                <c:pt idx="3327">
                  <c:v>35</c:v>
                </c:pt>
                <c:pt idx="3328">
                  <c:v>-26</c:v>
                </c:pt>
                <c:pt idx="3329">
                  <c:v>0</c:v>
                </c:pt>
                <c:pt idx="3330">
                  <c:v>-9</c:v>
                </c:pt>
                <c:pt idx="3331">
                  <c:v>-2</c:v>
                </c:pt>
                <c:pt idx="3332">
                  <c:v>-2</c:v>
                </c:pt>
                <c:pt idx="3333">
                  <c:v>3</c:v>
                </c:pt>
                <c:pt idx="3334">
                  <c:v>13</c:v>
                </c:pt>
                <c:pt idx="3335">
                  <c:v>-21</c:v>
                </c:pt>
                <c:pt idx="3336">
                  <c:v>4</c:v>
                </c:pt>
                <c:pt idx="3337">
                  <c:v>-9</c:v>
                </c:pt>
                <c:pt idx="3338">
                  <c:v>5</c:v>
                </c:pt>
                <c:pt idx="3339">
                  <c:v>-11</c:v>
                </c:pt>
                <c:pt idx="3340">
                  <c:v>7</c:v>
                </c:pt>
                <c:pt idx="3341">
                  <c:v>7</c:v>
                </c:pt>
                <c:pt idx="3342">
                  <c:v>-5</c:v>
                </c:pt>
                <c:pt idx="3343">
                  <c:v>-4</c:v>
                </c:pt>
                <c:pt idx="3344">
                  <c:v>3</c:v>
                </c:pt>
                <c:pt idx="3345">
                  <c:v>-1</c:v>
                </c:pt>
                <c:pt idx="3346">
                  <c:v>-1</c:v>
                </c:pt>
                <c:pt idx="3347">
                  <c:v>-5</c:v>
                </c:pt>
                <c:pt idx="3348">
                  <c:v>3</c:v>
                </c:pt>
                <c:pt idx="3349">
                  <c:v>5</c:v>
                </c:pt>
                <c:pt idx="3350">
                  <c:v>-12</c:v>
                </c:pt>
                <c:pt idx="3351">
                  <c:v>8</c:v>
                </c:pt>
                <c:pt idx="3352">
                  <c:v>13</c:v>
                </c:pt>
                <c:pt idx="3353">
                  <c:v>-18</c:v>
                </c:pt>
                <c:pt idx="3354">
                  <c:v>8</c:v>
                </c:pt>
                <c:pt idx="3355">
                  <c:v>-6</c:v>
                </c:pt>
                <c:pt idx="3356">
                  <c:v>-18</c:v>
                </c:pt>
                <c:pt idx="3357">
                  <c:v>6</c:v>
                </c:pt>
                <c:pt idx="3358">
                  <c:v>-5</c:v>
                </c:pt>
                <c:pt idx="3359">
                  <c:v>-3</c:v>
                </c:pt>
                <c:pt idx="3360">
                  <c:v>13</c:v>
                </c:pt>
                <c:pt idx="3361">
                  <c:v>-7</c:v>
                </c:pt>
                <c:pt idx="3362">
                  <c:v>-2</c:v>
                </c:pt>
                <c:pt idx="3363">
                  <c:v>1</c:v>
                </c:pt>
                <c:pt idx="3364">
                  <c:v>1</c:v>
                </c:pt>
                <c:pt idx="3365">
                  <c:v>-1</c:v>
                </c:pt>
                <c:pt idx="3366">
                  <c:v>-2</c:v>
                </c:pt>
                <c:pt idx="3367">
                  <c:v>-2</c:v>
                </c:pt>
                <c:pt idx="3368">
                  <c:v>-3</c:v>
                </c:pt>
                <c:pt idx="3369">
                  <c:v>3</c:v>
                </c:pt>
                <c:pt idx="3370">
                  <c:v>1</c:v>
                </c:pt>
                <c:pt idx="3371">
                  <c:v>-3</c:v>
                </c:pt>
                <c:pt idx="3372">
                  <c:v>-2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-4</c:v>
                </c:pt>
                <c:pt idx="3377">
                  <c:v>0</c:v>
                </c:pt>
                <c:pt idx="3378">
                  <c:v>-31</c:v>
                </c:pt>
                <c:pt idx="3379">
                  <c:v>6</c:v>
                </c:pt>
                <c:pt idx="3380">
                  <c:v>6</c:v>
                </c:pt>
                <c:pt idx="3381">
                  <c:v>-6</c:v>
                </c:pt>
                <c:pt idx="3382">
                  <c:v>4</c:v>
                </c:pt>
                <c:pt idx="3383">
                  <c:v>-7</c:v>
                </c:pt>
                <c:pt idx="3384">
                  <c:v>-3</c:v>
                </c:pt>
                <c:pt idx="3385">
                  <c:v>6</c:v>
                </c:pt>
                <c:pt idx="3386">
                  <c:v>8</c:v>
                </c:pt>
                <c:pt idx="3387">
                  <c:v>-8</c:v>
                </c:pt>
                <c:pt idx="3388">
                  <c:v>3</c:v>
                </c:pt>
                <c:pt idx="3389">
                  <c:v>1</c:v>
                </c:pt>
                <c:pt idx="3390">
                  <c:v>1</c:v>
                </c:pt>
                <c:pt idx="3391">
                  <c:v>-3</c:v>
                </c:pt>
                <c:pt idx="3392">
                  <c:v>-4</c:v>
                </c:pt>
                <c:pt idx="3393">
                  <c:v>0</c:v>
                </c:pt>
                <c:pt idx="3394">
                  <c:v>0</c:v>
                </c:pt>
                <c:pt idx="3395">
                  <c:v>-3</c:v>
                </c:pt>
                <c:pt idx="3396">
                  <c:v>8</c:v>
                </c:pt>
                <c:pt idx="3397">
                  <c:v>-1</c:v>
                </c:pt>
                <c:pt idx="3398">
                  <c:v>8</c:v>
                </c:pt>
                <c:pt idx="3399">
                  <c:v>-7</c:v>
                </c:pt>
                <c:pt idx="3400">
                  <c:v>-6</c:v>
                </c:pt>
                <c:pt idx="3401">
                  <c:v>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4143712"/>
        <c:axId val="1144153504"/>
      </c:scatterChart>
      <c:valAx>
        <c:axId val="1144143712"/>
        <c:scaling>
          <c:orientation val="minMax"/>
          <c:max val="1456703958382600"/>
          <c:min val="1456703939361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4153504"/>
        <c:crosses val="autoZero"/>
        <c:crossBetween val="midCat"/>
      </c:valAx>
      <c:valAx>
        <c:axId val="114415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4143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75A5-A114-1D4A-B857-141DCBB4152D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54489-A02B-CA4F-BF4A-F2CA15BD5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0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4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4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7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322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6B4480E-B7FF-4481-890E-043A69AE6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FBD9AB-B5E9-4A9F-BFB9-36F7BABCC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" b="142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4C13BAB-7C00-4D21-A857-E3D41C0A2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F1FF39A-AC3C-4066-9D4C-519AA22812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9AD39-96DE-4747-9E67-D741906A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594" y="1524001"/>
            <a:ext cx="3352799" cy="3478384"/>
          </a:xfrm>
        </p:spPr>
        <p:txBody>
          <a:bodyPr>
            <a:normAutofit/>
          </a:bodyPr>
          <a:lstStyle/>
          <a:p>
            <a:r>
              <a:rPr lang="en-US" altLang="zh-TW" sz="3200" b="1" dirty="0" smtClean="0"/>
              <a:t>Machine </a:t>
            </a:r>
            <a:r>
              <a:rPr lang="en-US" altLang="zh-TW" sz="3200" b="1" dirty="0"/>
              <a:t>Learning Using </a:t>
            </a:r>
            <a:r>
              <a:rPr lang="en-US" altLang="zh-TW" sz="3200" b="1" dirty="0" err="1"/>
              <a:t>TensorFlow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C3EFB8-601C-1C40-85C4-E42382ACF0E3}"/>
              </a:ext>
            </a:extLst>
          </p:cNvPr>
          <p:cNvSpPr txBox="1"/>
          <p:nvPr/>
        </p:nvSpPr>
        <p:spPr>
          <a:xfrm>
            <a:off x="814388" y="5333999"/>
            <a:ext cx="284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YanLam</a:t>
            </a:r>
            <a:r>
              <a:rPr lang="en-US" dirty="0">
                <a:solidFill>
                  <a:schemeClr val="bg1"/>
                </a:solidFill>
              </a:rPr>
              <a:t> Ng</a:t>
            </a:r>
          </a:p>
          <a:p>
            <a:r>
              <a:rPr lang="en-US" dirty="0" err="1">
                <a:solidFill>
                  <a:schemeClr val="bg1"/>
                </a:solidFill>
              </a:rPr>
              <a:t>Xiaojian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Xie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74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6F4AF7-6D62-9B42-A940-B3FCA10F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Filtering </a:t>
            </a:r>
            <a:r>
              <a:rPr lang="en-US" altLang="zh-TW" dirty="0" smtClean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Split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AF4961-ABF2-9941-8F14-E4461682A089}"/>
              </a:ext>
            </a:extLst>
          </p:cNvPr>
          <p:cNvSpPr txBox="1"/>
          <p:nvPr/>
        </p:nvSpPr>
        <p:spPr>
          <a:xfrm>
            <a:off x="581191" y="882650"/>
            <a:ext cx="1102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Part2: </a:t>
            </a:r>
            <a:r>
              <a:rPr lang="en-US" altLang="zh-TW" sz="3200" b="1" dirty="0"/>
              <a:t>Classification: </a:t>
            </a:r>
            <a:r>
              <a:rPr lang="en-US" altLang="zh-TW" sz="3200" b="1" dirty="0" err="1"/>
              <a:t>Myo</a:t>
            </a:r>
            <a:r>
              <a:rPr lang="en-US" altLang="zh-TW" sz="3200" b="1" dirty="0"/>
              <a:t> Armband Keyboard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10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Filtering </a:t>
            </a:r>
            <a:r>
              <a:rPr lang="en-US" altLang="zh-TW" dirty="0"/>
              <a:t>Data:  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114799"/>
            <a:ext cx="11255375" cy="1785227"/>
          </a:xfr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176342"/>
              </p:ext>
            </p:extLst>
          </p:nvPr>
        </p:nvGraphicFramePr>
        <p:xfrm>
          <a:off x="847725" y="1714500"/>
          <a:ext cx="10477500" cy="2400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851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Find the 10 </a:t>
            </a:r>
            <a:r>
              <a:rPr lang="en-US" altLang="zh-TW" dirty="0" err="1" smtClean="0"/>
              <a:t>smaples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193" y="1934589"/>
            <a:ext cx="11029615" cy="101565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Normalize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Sum all EMG and find the local max </a:t>
            </a:r>
          </a:p>
          <a:p>
            <a:endParaRPr lang="zh-TW" altLang="en-US" dirty="0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632742"/>
            <a:ext cx="10763250" cy="360098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6701573" y="5331162"/>
            <a:ext cx="12154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33231" y="51464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Local max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6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Split data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416885"/>
            <a:ext cx="11029950" cy="3483142"/>
          </a:xfrm>
        </p:spPr>
      </p:pic>
    </p:spTree>
    <p:extLst>
      <p:ext uri="{BB962C8B-B14F-4D97-AF65-F5344CB8AC3E}">
        <p14:creationId xmlns:p14="http://schemas.microsoft.com/office/powerpoint/2010/main" val="7724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multilayer perceptron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 hidden lay: </a:t>
            </a:r>
            <a:r>
              <a:rPr lang="zh-TW" altLang="en-US" dirty="0" smtClean="0"/>
              <a:t> </a:t>
            </a:r>
            <a:r>
              <a:rPr lang="en-US" altLang="zh-TW" dirty="0" smtClean="0"/>
              <a:t>512, 256, 256</a:t>
            </a:r>
          </a:p>
          <a:p>
            <a:r>
              <a:rPr lang="en-US" altLang="zh-TW" dirty="0" smtClean="0"/>
              <a:t>Cross Validation with 90% training and 10% testing </a:t>
            </a:r>
          </a:p>
          <a:p>
            <a:r>
              <a:rPr lang="en-US" altLang="zh-TW" dirty="0" smtClean="0"/>
              <a:t>Learning rate:  0.002</a:t>
            </a:r>
          </a:p>
          <a:p>
            <a:r>
              <a:rPr lang="en-US" altLang="zh-TW" dirty="0" smtClean="0"/>
              <a:t>Training step : 2000</a:t>
            </a:r>
          </a:p>
        </p:txBody>
      </p:sp>
    </p:spTree>
    <p:extLst>
      <p:ext uri="{BB962C8B-B14F-4D97-AF65-F5344CB8AC3E}">
        <p14:creationId xmlns:p14="http://schemas.microsoft.com/office/powerpoint/2010/main" val="38144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 average accuracy:</a:t>
            </a:r>
          </a:p>
          <a:p>
            <a:pPr marL="0" indent="0">
              <a:buNone/>
            </a:pPr>
            <a:r>
              <a:rPr lang="en-US" altLang="zh-TW" dirty="0"/>
              <a:t>        multi-axis composition: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>
                <a:solidFill>
                  <a:srgbClr val="C00000"/>
                </a:solidFill>
              </a:rPr>
              <a:t>All Data:              </a:t>
            </a:r>
            <a:r>
              <a:rPr lang="en-US" altLang="zh-TW" dirty="0" smtClean="0">
                <a:solidFill>
                  <a:srgbClr val="C00000"/>
                </a:solidFill>
              </a:rPr>
              <a:t>	    </a:t>
            </a:r>
            <a:r>
              <a:rPr lang="en-US" altLang="zh-TW" dirty="0">
                <a:solidFill>
                  <a:srgbClr val="C00000"/>
                </a:solidFill>
              </a:rPr>
              <a:t>0.96</a:t>
            </a:r>
          </a:p>
          <a:p>
            <a:pPr marL="0" indent="0">
              <a:buNone/>
            </a:pPr>
            <a:r>
              <a:rPr lang="en-US" altLang="zh-TW" dirty="0"/>
              <a:t>            All accelerometer       0.60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            All </a:t>
            </a:r>
            <a:r>
              <a:rPr lang="en-US" altLang="zh-TW" dirty="0" smtClean="0">
                <a:solidFill>
                  <a:srgbClr val="C00000"/>
                </a:solidFill>
              </a:rPr>
              <a:t>EMG                    0.92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      All gyroscope:        </a:t>
            </a:r>
            <a:r>
              <a:rPr lang="en-US" altLang="zh-TW" dirty="0" smtClean="0"/>
              <a:t>    </a:t>
            </a:r>
            <a:r>
              <a:rPr lang="en-US" altLang="zh-TW" dirty="0"/>
              <a:t>0.64</a:t>
            </a:r>
          </a:p>
          <a:p>
            <a:pPr marL="0" indent="0">
              <a:buNone/>
            </a:pPr>
            <a:r>
              <a:rPr lang="en-US" altLang="zh-TW" dirty="0"/>
              <a:t>            All orientation:  </a:t>
            </a:r>
            <a:r>
              <a:rPr lang="en-US" altLang="zh-TW" dirty="0" smtClean="0"/>
              <a:t>         </a:t>
            </a:r>
            <a:r>
              <a:rPr lang="en-US" altLang="zh-TW" dirty="0"/>
              <a:t>0.54</a:t>
            </a:r>
          </a:p>
          <a:p>
            <a:pPr marL="0" indent="0">
              <a:buNone/>
            </a:pPr>
            <a:r>
              <a:rPr lang="en-US" altLang="zh-TW" dirty="0"/>
              <a:t>            All </a:t>
            </a:r>
            <a:r>
              <a:rPr lang="en-US" altLang="zh-TW" dirty="0" smtClean="0"/>
              <a:t>orientation Rule</a:t>
            </a:r>
            <a:r>
              <a:rPr lang="en-US" altLang="zh-TW" dirty="0"/>
              <a:t>:   </a:t>
            </a:r>
            <a:r>
              <a:rPr lang="en-US" altLang="zh-TW" dirty="0" smtClean="0"/>
              <a:t> 0.74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single </a:t>
            </a:r>
            <a:r>
              <a:rPr lang="en-US" altLang="zh-TW" dirty="0"/>
              <a:t>dimension:</a:t>
            </a:r>
          </a:p>
          <a:p>
            <a:pPr marL="0" indent="0">
              <a:buNone/>
            </a:pPr>
            <a:r>
              <a:rPr lang="en-US" altLang="zh-TW" dirty="0" smtClean="0"/>
              <a:t>     emg1</a:t>
            </a:r>
            <a:r>
              <a:rPr lang="en-US" altLang="zh-TW" dirty="0"/>
              <a:t>: 0.56</a:t>
            </a:r>
          </a:p>
          <a:p>
            <a:pPr marL="0" indent="0">
              <a:buNone/>
            </a:pPr>
            <a:r>
              <a:rPr lang="en-US" altLang="zh-TW" dirty="0" smtClean="0"/>
              <a:t>     emg2</a:t>
            </a:r>
            <a:r>
              <a:rPr lang="en-US" altLang="zh-TW" dirty="0"/>
              <a:t>: 0.22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smtClean="0"/>
              <a:t>emg3</a:t>
            </a:r>
            <a:r>
              <a:rPr lang="en-US" altLang="zh-TW" dirty="0"/>
              <a:t>: 0.44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smtClean="0"/>
              <a:t>emg4</a:t>
            </a:r>
            <a:r>
              <a:rPr lang="en-US" altLang="zh-TW" dirty="0"/>
              <a:t>: 0.54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smtClean="0"/>
              <a:t>emg5</a:t>
            </a:r>
            <a:r>
              <a:rPr lang="en-US" altLang="zh-TW" dirty="0"/>
              <a:t>: 0.64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smtClean="0"/>
              <a:t>emg6</a:t>
            </a:r>
            <a:r>
              <a:rPr lang="en-US" altLang="zh-TW" dirty="0"/>
              <a:t>: 0.44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smtClean="0"/>
              <a:t>emg7</a:t>
            </a:r>
            <a:r>
              <a:rPr lang="en-US" altLang="zh-TW" dirty="0"/>
              <a:t>: 0.56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     </a:t>
            </a:r>
            <a:r>
              <a:rPr lang="en-US" altLang="zh-TW" dirty="0" smtClean="0">
                <a:solidFill>
                  <a:srgbClr val="C00000"/>
                </a:solidFill>
              </a:rPr>
              <a:t>emg8</a:t>
            </a:r>
            <a:r>
              <a:rPr lang="en-US" altLang="zh-TW" dirty="0">
                <a:solidFill>
                  <a:srgbClr val="C00000"/>
                </a:solidFill>
              </a:rPr>
              <a:t>: 0.76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014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3E8"/>
      </a:lt2>
      <a:accent1>
        <a:srgbClr val="A7A277"/>
      </a:accent1>
      <a:accent2>
        <a:srgbClr val="95A96A"/>
      </a:accent2>
      <a:accent3>
        <a:srgbClr val="85A978"/>
      </a:accent3>
      <a:accent4>
        <a:srgbClr val="6EB077"/>
      </a:accent4>
      <a:accent5>
        <a:srgbClr val="79AA94"/>
      </a:accent5>
      <a:accent6>
        <a:srgbClr val="6BABAA"/>
      </a:accent6>
      <a:hlink>
        <a:srgbClr val="6D75B0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89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Next LT Pro</vt:lpstr>
      <vt:lpstr>微軟正黑體</vt:lpstr>
      <vt:lpstr>Arial</vt:lpstr>
      <vt:lpstr>Calibri</vt:lpstr>
      <vt:lpstr>Wingdings 2</vt:lpstr>
      <vt:lpstr>DividendVTI</vt:lpstr>
      <vt:lpstr>Machine Learning Using TensorFlow</vt:lpstr>
      <vt:lpstr>PowerPoint Presentation</vt:lpstr>
      <vt:lpstr>PowerPoint Presentation</vt:lpstr>
      <vt:lpstr>Filtering Data:   </vt:lpstr>
      <vt:lpstr>Find the 10 smaples </vt:lpstr>
      <vt:lpstr>Split data</vt:lpstr>
      <vt:lpstr>Build multilayer perceptron 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Akari puzzle solver</dc:title>
  <dc:creator>Aaron Xie</dc:creator>
  <cp:lastModifiedBy>Yan Lam Ng</cp:lastModifiedBy>
  <cp:revision>22</cp:revision>
  <dcterms:created xsi:type="dcterms:W3CDTF">2020-02-12T03:00:44Z</dcterms:created>
  <dcterms:modified xsi:type="dcterms:W3CDTF">2020-03-15T18:17:22Z</dcterms:modified>
</cp:coreProperties>
</file>