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663" userDrawn="1">
          <p15:clr>
            <a:srgbClr val="A4A3A4"/>
          </p15:clr>
        </p15:guide>
        <p15:guide id="4" pos="295" userDrawn="1">
          <p15:clr>
            <a:srgbClr val="A4A3A4"/>
          </p15:clr>
        </p15:guide>
        <p15:guide id="5" pos="546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Yanlin" initials="SYL" lastIdx="1" clrIdx="0">
    <p:extLst>
      <p:ext uri="{19B8F6BF-5375-455C-9EA6-DF929625EA0E}">
        <p15:presenceInfo xmlns:p15="http://schemas.microsoft.com/office/powerpoint/2012/main" userId="SunYan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91225" autoAdjust="0"/>
  </p:normalViewPr>
  <p:slideViewPr>
    <p:cSldViewPr snapToGrid="0" snapToObjects="1">
      <p:cViewPr varScale="1">
        <p:scale>
          <a:sx n="104" d="100"/>
          <a:sy n="104" d="100"/>
        </p:scale>
        <p:origin x="1260" y="72"/>
      </p:cViewPr>
      <p:guideLst>
        <p:guide orient="horz" pos="2160"/>
        <p:guide pos="2880"/>
        <p:guide orient="horz" pos="663"/>
        <p:guide pos="295"/>
        <p:guide pos="54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2022/8/28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67B8A-627F-F546-9280-480E1C5DEE5A}" type="datetimeFigureOut">
              <a:rPr lang="en-US" smtClean="0"/>
              <a:t>8/28/2022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CFC6B-3E0A-6046-BD61-E2ECBE040C5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0" lvl="0" indent="0" algn="l" defTabSz="914400">
              <a:lnSpc>
                <a:spcPct val="100000"/>
              </a:lnSpc>
              <a:spcBef>
                <a:spcPts val="0"/>
              </a:spcBef>
              <a:spcAft>
                <a:spcPts val="0"/>
              </a:spcAft>
              <a:buClrTx/>
              <a:buSzTx/>
              <a:buFontTx/>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CFC6B-3E0A-6046-BD61-E2ECBE040C5E}" type="slidenum">
              <a:rPr lang="en-US" smtClean="0"/>
              <a:t>26</a:t>
            </a:fld>
            <a:endParaRPr lang="en-US"/>
          </a:p>
        </p:txBody>
      </p:sp>
    </p:spTree>
    <p:extLst>
      <p:ext uri="{BB962C8B-B14F-4D97-AF65-F5344CB8AC3E}">
        <p14:creationId xmlns:p14="http://schemas.microsoft.com/office/powerpoint/2010/main" val="338589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7" name="Group 2"/>
          <p:cNvGrpSpPr/>
          <p:nvPr userDrawn="1"/>
        </p:nvGrpSpPr>
        <p:grpSpPr>
          <a:xfrm>
            <a:off x="0" y="0"/>
            <a:ext cx="9144000" cy="6858000"/>
            <a:chOff x="0" y="0"/>
            <a:chExt cx="5760" cy="4320"/>
          </a:xfrm>
        </p:grpSpPr>
        <p:sp>
          <p:nvSpPr>
            <p:cNvPr id="8" name="Rectangle 3"/>
            <p:cNvSpPr>
              <a:spLocks noChangeArrowheads="1"/>
            </p:cNvSpPr>
            <p:nvPr/>
          </p:nvSpPr>
          <p:spPr>
            <a:xfrm>
              <a:off x="0" y="0"/>
              <a:ext cx="2208" cy="4320"/>
            </a:xfrm>
            <a:prstGeom prst="rect">
              <a:avLst/>
            </a:prstGeom>
            <a:gradFill>
              <a:gsLst>
                <a:gs pos="34000">
                  <a:schemeClr val="accent5">
                    <a:lumMod val="40000"/>
                    <a:lumOff val="60000"/>
                  </a:schemeClr>
                </a:gs>
                <a:gs pos="88000">
                  <a:srgbClr val="FFFFFF"/>
                </a:gs>
              </a:gsLst>
              <a:lin ang="0" scaled="1"/>
            </a:gradFill>
            <a:ln>
              <a:noFill/>
            </a:ln>
            <a:effectLst/>
          </p:spPr>
          <p:txBody>
            <a:bodyPr wrap="none" anchor="ctr"/>
            <a:lstStyle/>
            <a:p>
              <a:pPr algn="ctr"/>
              <a:endParaRPr lang="zh-CN" sz="2400">
                <a:latin typeface="Times New Roman" panose="02020603050405020304"/>
              </a:endParaRPr>
            </a:p>
          </p:txBody>
        </p:sp>
        <p:sp>
          <p:nvSpPr>
            <p:cNvPr id="9" name="Rectangle 4"/>
            <p:cNvSpPr>
              <a:spLocks noChangeArrowheads="1"/>
            </p:cNvSpPr>
            <p:nvPr/>
          </p:nvSpPr>
          <p:spPr>
            <a:xfrm>
              <a:off x="1081" y="1065"/>
              <a:ext cx="4679" cy="1596"/>
            </a:xfrm>
            <a:prstGeom prst="rect">
              <a:avLst/>
            </a:prstGeom>
            <a:solidFill>
              <a:schemeClr val="accent5">
                <a:lumMod val="50000"/>
              </a:schemeClr>
            </a:solidFill>
            <a:ln>
              <a:noFill/>
            </a:ln>
          </p:spPr>
          <p:txBody>
            <a:bodyPr/>
            <a:lstStyle/>
            <a:p>
              <a:endParaRPr lang="zh-CN" sz="2400">
                <a:latin typeface="Times New Roman" panose="02020603050405020304"/>
              </a:endParaRPr>
            </a:p>
          </p:txBody>
        </p:sp>
        <p:grpSp>
          <p:nvGrpSpPr>
            <p:cNvPr id="10" name="Group 5"/>
            <p:cNvGrpSpPr/>
            <p:nvPr/>
          </p:nvGrpSpPr>
          <p:grpSpPr>
            <a:xfrm>
              <a:off x="0" y="1063"/>
              <a:ext cx="1806" cy="1600"/>
              <a:chOff x="0" y="1063"/>
              <a:chExt cx="1806" cy="1600"/>
            </a:xfrm>
          </p:grpSpPr>
          <p:sp>
            <p:nvSpPr>
              <p:cNvPr id="12" name="Rectangle 7"/>
              <p:cNvSpPr>
                <a:spLocks noChangeArrowheads="1"/>
              </p:cNvSpPr>
              <p:nvPr userDrawn="1"/>
            </p:nvSpPr>
            <p:spPr>
              <a:xfrm>
                <a:off x="1081" y="1065"/>
                <a:ext cx="362" cy="405"/>
              </a:xfrm>
              <a:prstGeom prst="rect">
                <a:avLst/>
              </a:prstGeom>
              <a:solidFill>
                <a:schemeClr val="accent5">
                  <a:lumMod val="60000"/>
                  <a:lumOff val="40000"/>
                </a:schemeClr>
              </a:solidFill>
              <a:ln>
                <a:noFill/>
              </a:ln>
            </p:spPr>
            <p:txBody>
              <a:bodyPr/>
              <a:lstStyle/>
              <a:p>
                <a:endParaRPr lang="zh-CN" sz="2400">
                  <a:latin typeface="Times New Roman" panose="02020603050405020304"/>
                </a:endParaRPr>
              </a:p>
            </p:txBody>
          </p:sp>
          <p:sp>
            <p:nvSpPr>
              <p:cNvPr id="13" name="Rectangle 8"/>
              <p:cNvSpPr>
                <a:spLocks noChangeArrowheads="1"/>
              </p:cNvSpPr>
              <p:nvPr userDrawn="1"/>
            </p:nvSpPr>
            <p:spPr>
              <a:xfrm>
                <a:off x="0" y="2263"/>
                <a:ext cx="369" cy="400"/>
              </a:xfrm>
              <a:prstGeom prst="rect">
                <a:avLst/>
              </a:prstGeom>
              <a:solidFill>
                <a:schemeClr val="accent5">
                  <a:lumMod val="60000"/>
                  <a:lumOff val="40000"/>
                </a:schemeClr>
              </a:solidFill>
              <a:ln>
                <a:noFill/>
              </a:ln>
            </p:spPr>
            <p:txBody>
              <a:bodyPr/>
              <a:lstStyle/>
              <a:p>
                <a:endParaRPr lang="zh-CN" sz="2400">
                  <a:latin typeface="Times New Roman" panose="02020603050405020304"/>
                </a:endParaRPr>
              </a:p>
            </p:txBody>
          </p:sp>
          <p:sp>
            <p:nvSpPr>
              <p:cNvPr id="11" name="Rectangle 6"/>
              <p:cNvSpPr>
                <a:spLocks noChangeArrowheads="1"/>
              </p:cNvSpPr>
              <p:nvPr userDrawn="1"/>
            </p:nvSpPr>
            <p:spPr>
              <a:xfrm>
                <a:off x="361" y="2257"/>
                <a:ext cx="363" cy="404"/>
              </a:xfrm>
              <a:prstGeom prst="rect">
                <a:avLst/>
              </a:prstGeom>
              <a:solidFill>
                <a:schemeClr val="accent5">
                  <a:lumMod val="75000"/>
                </a:schemeClr>
              </a:solidFill>
              <a:ln>
                <a:noFill/>
              </a:ln>
            </p:spPr>
            <p:txBody>
              <a:bodyPr/>
              <a:lstStyle/>
              <a:p>
                <a:endParaRPr lang="zh-CN" sz="2400">
                  <a:latin typeface="Times New Roman" panose="02020603050405020304"/>
                </a:endParaRPr>
              </a:p>
            </p:txBody>
          </p:sp>
          <p:sp>
            <p:nvSpPr>
              <p:cNvPr id="14" name="Rectangle 9"/>
              <p:cNvSpPr>
                <a:spLocks noChangeArrowheads="1"/>
              </p:cNvSpPr>
              <p:nvPr userDrawn="1"/>
            </p:nvSpPr>
            <p:spPr>
              <a:xfrm>
                <a:off x="719" y="2257"/>
                <a:ext cx="368" cy="404"/>
              </a:xfrm>
              <a:prstGeom prst="rect">
                <a:avLst/>
              </a:prstGeom>
              <a:solidFill>
                <a:schemeClr val="accent5">
                  <a:lumMod val="50000"/>
                </a:schemeClr>
              </a:solidFill>
              <a:ln>
                <a:noFill/>
              </a:ln>
            </p:spPr>
            <p:txBody>
              <a:bodyPr/>
              <a:lstStyle/>
              <a:p>
                <a:endParaRPr lang="zh-CN" sz="2400">
                  <a:latin typeface="Times New Roman" panose="02020603050405020304"/>
                </a:endParaRPr>
              </a:p>
            </p:txBody>
          </p:sp>
          <p:sp>
            <p:nvSpPr>
              <p:cNvPr id="15" name="Rectangle 10"/>
              <p:cNvSpPr>
                <a:spLocks noChangeArrowheads="1"/>
              </p:cNvSpPr>
              <p:nvPr userDrawn="1"/>
            </p:nvSpPr>
            <p:spPr>
              <a:xfrm>
                <a:off x="1437" y="1065"/>
                <a:ext cx="369" cy="405"/>
              </a:xfrm>
              <a:prstGeom prst="rect">
                <a:avLst/>
              </a:prstGeom>
              <a:solidFill>
                <a:schemeClr val="accent5">
                  <a:lumMod val="75000"/>
                </a:schemeClr>
              </a:solidFill>
              <a:ln>
                <a:noFill/>
              </a:ln>
            </p:spPr>
            <p:txBody>
              <a:bodyPr/>
              <a:lstStyle/>
              <a:p>
                <a:endParaRPr lang="zh-CN" sz="2400">
                  <a:latin typeface="Times New Roman" panose="02020603050405020304"/>
                </a:endParaRPr>
              </a:p>
            </p:txBody>
          </p:sp>
          <p:sp>
            <p:nvSpPr>
              <p:cNvPr id="16" name="Rectangle 11"/>
              <p:cNvSpPr>
                <a:spLocks noChangeArrowheads="1"/>
              </p:cNvSpPr>
              <p:nvPr userDrawn="1"/>
            </p:nvSpPr>
            <p:spPr>
              <a:xfrm>
                <a:off x="719" y="1464"/>
                <a:ext cx="368" cy="399"/>
              </a:xfrm>
              <a:prstGeom prst="rect">
                <a:avLst/>
              </a:prstGeom>
              <a:solidFill>
                <a:schemeClr val="accent5">
                  <a:lumMod val="60000"/>
                  <a:lumOff val="40000"/>
                </a:schemeClr>
              </a:solidFill>
              <a:ln>
                <a:noFill/>
              </a:ln>
            </p:spPr>
            <p:txBody>
              <a:bodyPr/>
              <a:lstStyle/>
              <a:p>
                <a:endParaRPr lang="zh-CN" sz="2400">
                  <a:latin typeface="Times New Roman" panose="02020603050405020304"/>
                </a:endParaRPr>
              </a:p>
            </p:txBody>
          </p:sp>
          <p:sp>
            <p:nvSpPr>
              <p:cNvPr id="17" name="Rectangle 12"/>
              <p:cNvSpPr>
                <a:spLocks noChangeArrowheads="1"/>
              </p:cNvSpPr>
              <p:nvPr userDrawn="1"/>
            </p:nvSpPr>
            <p:spPr>
              <a:xfrm>
                <a:off x="350" y="1063"/>
                <a:ext cx="367" cy="399"/>
              </a:xfrm>
              <a:prstGeom prst="rect">
                <a:avLst/>
              </a:prstGeom>
              <a:solidFill>
                <a:schemeClr val="accent5">
                  <a:lumMod val="50000"/>
                </a:schemeClr>
              </a:solidFill>
              <a:ln>
                <a:noFill/>
              </a:ln>
            </p:spPr>
            <p:txBody>
              <a:bodyPr/>
              <a:lstStyle/>
              <a:p>
                <a:endParaRPr lang="zh-CN" sz="2400">
                  <a:latin typeface="Times New Roman" panose="02020603050405020304"/>
                </a:endParaRPr>
              </a:p>
            </p:txBody>
          </p:sp>
          <p:sp>
            <p:nvSpPr>
              <p:cNvPr id="18" name="Rectangle 13"/>
              <p:cNvSpPr>
                <a:spLocks noChangeArrowheads="1"/>
              </p:cNvSpPr>
              <p:nvPr userDrawn="1"/>
            </p:nvSpPr>
            <p:spPr>
              <a:xfrm>
                <a:off x="1081" y="1464"/>
                <a:ext cx="362" cy="399"/>
              </a:xfrm>
              <a:prstGeom prst="rect">
                <a:avLst/>
              </a:prstGeom>
              <a:solidFill>
                <a:schemeClr val="accent5">
                  <a:lumMod val="75000"/>
                </a:schemeClr>
              </a:solidFill>
              <a:ln>
                <a:noFill/>
              </a:ln>
            </p:spPr>
            <p:txBody>
              <a:bodyPr/>
              <a:lstStyle/>
              <a:p>
                <a:endParaRPr lang="zh-CN" sz="2400">
                  <a:latin typeface="Times New Roman" panose="02020603050405020304"/>
                </a:endParaRPr>
              </a:p>
            </p:txBody>
          </p:sp>
          <p:sp>
            <p:nvSpPr>
              <p:cNvPr id="19" name="Rectangle 14"/>
              <p:cNvSpPr>
                <a:spLocks noChangeArrowheads="1"/>
              </p:cNvSpPr>
              <p:nvPr userDrawn="1"/>
            </p:nvSpPr>
            <p:spPr>
              <a:xfrm>
                <a:off x="361" y="1857"/>
                <a:ext cx="363" cy="406"/>
              </a:xfrm>
              <a:prstGeom prst="rect">
                <a:avLst/>
              </a:prstGeom>
              <a:solidFill>
                <a:schemeClr val="accent5">
                  <a:lumMod val="60000"/>
                  <a:lumOff val="40000"/>
                </a:schemeClr>
              </a:solidFill>
              <a:ln>
                <a:noFill/>
              </a:ln>
            </p:spPr>
            <p:txBody>
              <a:bodyPr/>
              <a:lstStyle/>
              <a:p>
                <a:endParaRPr lang="zh-CN" sz="2400">
                  <a:latin typeface="Times New Roman" panose="02020603050405020304"/>
                </a:endParaRPr>
              </a:p>
            </p:txBody>
          </p:sp>
          <p:sp>
            <p:nvSpPr>
              <p:cNvPr id="20" name="Rectangle 15"/>
              <p:cNvSpPr>
                <a:spLocks noChangeArrowheads="1"/>
              </p:cNvSpPr>
              <p:nvPr userDrawn="1"/>
            </p:nvSpPr>
            <p:spPr>
              <a:xfrm>
                <a:off x="719" y="1857"/>
                <a:ext cx="368" cy="406"/>
              </a:xfrm>
              <a:prstGeom prst="rect">
                <a:avLst/>
              </a:prstGeom>
              <a:solidFill>
                <a:schemeClr val="accent5">
                  <a:lumMod val="75000"/>
                </a:schemeClr>
              </a:solidFill>
              <a:ln>
                <a:noFill/>
              </a:ln>
            </p:spPr>
            <p:txBody>
              <a:bodyPr/>
              <a:lstStyle/>
              <a:p>
                <a:endParaRPr lang="zh-CN" sz="2400">
                  <a:latin typeface="Times New Roman" panose="02020603050405020304"/>
                </a:endParaRPr>
              </a:p>
            </p:txBody>
          </p:sp>
        </p:grpSp>
      </p:grpSp>
      <p:sp>
        <p:nvSpPr>
          <p:cNvPr id="2" name="Title 1"/>
          <p:cNvSpPr>
            <a:spLocks noGrp="1"/>
          </p:cNvSpPr>
          <p:nvPr>
            <p:ph type="ctrTitle"/>
          </p:nvPr>
        </p:nvSpPr>
        <p:spPr>
          <a:xfrm>
            <a:off x="3048000" y="1828799"/>
            <a:ext cx="5943600" cy="2286001"/>
          </a:xfrm>
        </p:spPr>
        <p:txBody>
          <a:bodyPr/>
          <a:lstStyle>
            <a:lvl1pPr lvl="0" algn="ctr">
              <a:defRPr>
                <a:solidFill>
                  <a:schemeClr val="bg1"/>
                </a:solidFill>
                <a:latin typeface="微软雅黑" panose="020B0503020204020204" charset="-122"/>
                <a:ea typeface="微软雅黑" panose="020B0503020204020204" charset="-122"/>
              </a:defRPr>
            </a:lvl1pPr>
          </a:lstStyle>
          <a:p>
            <a:r>
              <a:rPr lang="en-US"/>
              <a:t>Click to edit Master title style</a:t>
            </a:r>
            <a:endParaRPr lang="zh-CN"/>
          </a:p>
        </p:txBody>
      </p:sp>
      <p:sp>
        <p:nvSpPr>
          <p:cNvPr id="3" name="Subtitle 2"/>
          <p:cNvSpPr>
            <a:spLocks noGrp="1"/>
          </p:cNvSpPr>
          <p:nvPr>
            <p:ph type="subTitle" idx="1"/>
          </p:nvPr>
        </p:nvSpPr>
        <p:spPr>
          <a:xfrm>
            <a:off x="3048000" y="4267200"/>
            <a:ext cx="5943600" cy="1752600"/>
          </a:xfrm>
        </p:spPr>
        <p:txBody>
          <a:bodyPr/>
          <a:lstStyle>
            <a:lvl1pPr marL="0" lvl="0" indent="0" algn="ctr">
              <a:buNone/>
              <a:defRPr lang="en-US" sz="3200" b="0" kern="1200">
                <a:ln w="10541" cmpd="sng">
                  <a:solidFill>
                    <a:schemeClr val="accent5">
                      <a:lumMod val="50000"/>
                    </a:schemeClr>
                  </a:solidFill>
                  <a:prstDash val="solid"/>
                </a:ln>
                <a:solidFill>
                  <a:schemeClr val="accent5">
                    <a:lumMod val="50000"/>
                  </a:schemeClr>
                </a:solidFill>
                <a:latin typeface="微软雅黑" panose="020B0503020204020204" charset="-122"/>
                <a:ea typeface="微软雅黑" panose="020B0503020204020204" charset="-122"/>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en-US"/>
              <a:t>Click to edit Master subtitle style</a:t>
            </a:r>
            <a:endParaRPr lang="zh-CN"/>
          </a:p>
        </p:txBody>
      </p:sp>
      <p:sp>
        <p:nvSpPr>
          <p:cNvPr id="4" name="Date Placeholder 3"/>
          <p:cNvSpPr>
            <a:spLocks noGrp="1"/>
          </p:cNvSpPr>
          <p:nvPr>
            <p:ph type="dt" idx="10"/>
          </p:nvPr>
        </p:nvSpPr>
        <p:spPr/>
        <p:txBody>
          <a:bodyPr/>
          <a:lstStyle/>
          <a:p>
            <a:r>
              <a:rPr lang="en-US"/>
              <a:t>2022-09-01</a:t>
            </a:r>
            <a:endParaRPr lang="zh-CN"/>
          </a:p>
        </p:txBody>
      </p:sp>
      <p:sp>
        <p:nvSpPr>
          <p:cNvPr id="5" name="Footer Placeholder 4"/>
          <p:cNvSpPr>
            <a:spLocks noGrp="1"/>
          </p:cNvSpPr>
          <p:nvPr>
            <p:ph type="ftr" idx="11"/>
          </p:nvPr>
        </p:nvSpPr>
        <p:spPr/>
        <p:txBody>
          <a:bodyPr/>
          <a:lstStyle/>
          <a:p>
            <a:r>
              <a:rPr lang="en-US"/>
              <a:t> </a:t>
            </a:r>
            <a:endParaRPr lang="zh-CN"/>
          </a:p>
        </p:txBody>
      </p:sp>
      <p:sp>
        <p:nvSpPr>
          <p:cNvPr id="6" name="Slide Number Placeholder 5"/>
          <p:cNvSpPr>
            <a:spLocks noGrp="1"/>
          </p:cNvSpPr>
          <p:nvPr>
            <p:ph type="sldNum" idx="12"/>
          </p:nvPr>
        </p:nvSpPr>
        <p:spPr/>
        <p:txBody>
          <a:bodyPr/>
          <a:lstStyle/>
          <a:p>
            <a:fld id="{62A7334A-C597-4F15-BDBC-161FD41143FE}" type="slidenum">
              <a:rPr lang="en-US" altLang="zh-CN"/>
              <a:t>‹#›</a:t>
            </a:fld>
            <a:endParaRPr lang="zh-CN"/>
          </a:p>
        </p:txBody>
      </p:sp>
      <p:sp>
        <p:nvSpPr>
          <p:cNvPr id="24" name="Rectangle 6"/>
          <p:cNvSpPr>
            <a:spLocks noChangeArrowheads="1"/>
          </p:cNvSpPr>
          <p:nvPr userDrawn="1"/>
        </p:nvSpPr>
        <p:spPr>
          <a:xfrm>
            <a:off x="0" y="4223905"/>
            <a:ext cx="576263" cy="641350"/>
          </a:xfrm>
          <a:prstGeom prst="rect">
            <a:avLst/>
          </a:prstGeom>
          <a:solidFill>
            <a:schemeClr val="accent5">
              <a:lumMod val="75000"/>
            </a:schemeClr>
          </a:solidFill>
          <a:ln>
            <a:noFill/>
          </a:ln>
        </p:spPr>
        <p:txBody>
          <a:bodyPr/>
          <a:lstStyle/>
          <a:p>
            <a:endParaRPr lang="zh-CN" sz="2400">
              <a:latin typeface="Times New Roman" panose="02020603050405020304"/>
            </a:endParaRPr>
          </a:p>
        </p:txBody>
      </p:sp>
      <p:pic>
        <p:nvPicPr>
          <p:cNvPr id="22" name="图片 2"/>
          <p:cNvPicPr>
            <a:picLocks noChangeAspect="1"/>
          </p:cNvPicPr>
          <p:nvPr userDrawn="1"/>
        </p:nvPicPr>
        <p:blipFill>
          <a:blip r:embed="rId2" cstate="screen"/>
          <a:stretch>
            <a:fillRect/>
          </a:stretch>
        </p:blipFill>
        <p:spPr>
          <a:xfrm>
            <a:off x="8276597" y="198120"/>
            <a:ext cx="638803" cy="640080"/>
          </a:xfrm>
          <a:prstGeom prst="rect">
            <a:avLst/>
          </a:prstGeom>
        </p:spPr>
      </p:pic>
      <p:sp>
        <p:nvSpPr>
          <p:cNvPr id="31" name="Text Placeholder 30"/>
          <p:cNvSpPr>
            <a:spLocks noGrp="1"/>
          </p:cNvSpPr>
          <p:nvPr>
            <p:ph type="body" idx="13" hasCustomPrompt="1"/>
          </p:nvPr>
        </p:nvSpPr>
        <p:spPr>
          <a:xfrm>
            <a:off x="3013233" y="319644"/>
            <a:ext cx="5144022" cy="397032"/>
          </a:xfrm>
          <a:noFill/>
        </p:spPr>
        <p:txBody>
          <a:bodyPr wrap="square">
            <a:spAutoFit/>
          </a:bodyPr>
          <a:lstStyle>
            <a:lvl1pPr marL="0" lvl="0" indent="0" algn="r" defTabSz="914400">
              <a:lnSpc>
                <a:spcPct val="90000"/>
              </a:lnSpc>
              <a:spcBef>
                <a:spcPts val="1000"/>
              </a:spcBef>
              <a:spcAft>
                <a:spcPts val="0"/>
              </a:spcAft>
              <a:buClrTx/>
              <a:buSzTx/>
              <a:buFont typeface="Arial" panose="020B0604020202020204" pitchFamily="34" charset="0"/>
              <a:buNone/>
              <a:defRPr lang="en-US" sz="2200" b="1">
                <a:latin typeface="宋体" panose="02010600030101010101" pitchFamily="2" charset="-122"/>
                <a:ea typeface="宋体" panose="02010600030101010101" pitchFamily="2" charset="-122"/>
              </a:defRPr>
            </a:lvl1pPr>
          </a:lstStyle>
          <a:p>
            <a:pPr lvl="0" algn="r"/>
            <a:r>
              <a:rPr lang="ja-JP"/>
              <a:t>点击添加课程名称</a:t>
            </a:r>
            <a:r>
              <a:rPr lang="en-US"/>
              <a:t>/</a:t>
            </a:r>
            <a:r>
              <a:rPr lang="ja-JP"/>
              <a:t>报告系列名称</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r>
              <a:rPr lang="en-US"/>
              <a:t>2022-09-01</a:t>
            </a:r>
          </a:p>
        </p:txBody>
      </p:sp>
      <p:sp>
        <p:nvSpPr>
          <p:cNvPr id="3" name="Footer Placeholder 2"/>
          <p:cNvSpPr>
            <a:spLocks noGrp="1"/>
          </p:cNvSpPr>
          <p:nvPr>
            <p:ph type="ftr" idx="11"/>
          </p:nvPr>
        </p:nvSpPr>
        <p:spPr/>
        <p:txBody>
          <a:bodyPr/>
          <a:lstStyle/>
          <a:p>
            <a:r>
              <a:rPr lang="en-US"/>
              <a:t> </a:t>
            </a:r>
          </a:p>
        </p:txBody>
      </p:sp>
      <p:sp>
        <p:nvSpPr>
          <p:cNvPr id="4" name="Slide Number Placeholder 3"/>
          <p:cNvSpPr>
            <a:spLocks noGrp="1"/>
          </p:cNvSpPr>
          <p:nvPr>
            <p:ph type="sldNum" idx="12"/>
          </p:nvPr>
        </p:nvSpPr>
        <p:spPr/>
        <p:txBody>
          <a:bodyPr/>
          <a:lstStyle/>
          <a:p>
            <a:fld id="{EE244CFB-0A8F-4116-8F8A-065287A70812}"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lvl="0">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idx="2"/>
          </p:nvPr>
        </p:nvSpPr>
        <p:spPr>
          <a:xfrm>
            <a:off x="629841" y="2057400"/>
            <a:ext cx="2949178"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en-US"/>
              <a:t>Edit Master text styles</a:t>
            </a:r>
          </a:p>
        </p:txBody>
      </p:sp>
      <p:sp>
        <p:nvSpPr>
          <p:cNvPr id="5" name="Date Placeholder 4"/>
          <p:cNvSpPr>
            <a:spLocks noGrp="1"/>
          </p:cNvSpPr>
          <p:nvPr>
            <p:ph type="dt" idx="10"/>
          </p:nvPr>
        </p:nvSpPr>
        <p:spPr/>
        <p:txBody>
          <a:bodyPr/>
          <a:lstStyle/>
          <a:p>
            <a:r>
              <a:rPr lang="en-US"/>
              <a:t>2022-09-01</a:t>
            </a:r>
          </a:p>
        </p:txBody>
      </p:sp>
      <p:sp>
        <p:nvSpPr>
          <p:cNvPr id="6" name="Footer Placeholder 5"/>
          <p:cNvSpPr>
            <a:spLocks noGrp="1"/>
          </p:cNvSpPr>
          <p:nvPr>
            <p:ph type="ftr" idx="11"/>
          </p:nvPr>
        </p:nvSpPr>
        <p:spPr/>
        <p:txBody>
          <a:bodyPr/>
          <a:lstStyle/>
          <a:p>
            <a:r>
              <a:rPr lang="en-US"/>
              <a:t> </a:t>
            </a:r>
          </a:p>
        </p:txBody>
      </p:sp>
      <p:sp>
        <p:nvSpPr>
          <p:cNvPr id="7" name="Slide Number Placeholder 6"/>
          <p:cNvSpPr>
            <a:spLocks noGrp="1"/>
          </p:cNvSpPr>
          <p:nvPr>
            <p:ph type="sldNum" idx="12"/>
          </p:nvPr>
        </p:nvSpPr>
        <p:spPr/>
        <p:txBody>
          <a:bodyPr/>
          <a:lstStyle/>
          <a:p>
            <a:fld id="{C86B982D-8377-4024-94C8-F8D6A1540D50}"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lvl="0">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en-US"/>
              <a:t>Click icon to add picture</a:t>
            </a:r>
          </a:p>
        </p:txBody>
      </p:sp>
      <p:sp>
        <p:nvSpPr>
          <p:cNvPr id="4" name="Text Placeholder 3"/>
          <p:cNvSpPr>
            <a:spLocks noGrp="1"/>
          </p:cNvSpPr>
          <p:nvPr>
            <p:ph type="body" idx="2"/>
          </p:nvPr>
        </p:nvSpPr>
        <p:spPr>
          <a:xfrm>
            <a:off x="629841" y="2057400"/>
            <a:ext cx="2949178"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en-US"/>
              <a:t>Edit Master text styles</a:t>
            </a:r>
          </a:p>
        </p:txBody>
      </p:sp>
      <p:sp>
        <p:nvSpPr>
          <p:cNvPr id="5" name="Date Placeholder 4"/>
          <p:cNvSpPr>
            <a:spLocks noGrp="1"/>
          </p:cNvSpPr>
          <p:nvPr>
            <p:ph type="dt" idx="10"/>
          </p:nvPr>
        </p:nvSpPr>
        <p:spPr/>
        <p:txBody>
          <a:bodyPr/>
          <a:lstStyle/>
          <a:p>
            <a:r>
              <a:rPr lang="en-US"/>
              <a:t>2022-09-01</a:t>
            </a:r>
          </a:p>
        </p:txBody>
      </p:sp>
      <p:sp>
        <p:nvSpPr>
          <p:cNvPr id="6" name="Footer Placeholder 5"/>
          <p:cNvSpPr>
            <a:spLocks noGrp="1"/>
          </p:cNvSpPr>
          <p:nvPr>
            <p:ph type="ftr" idx="11"/>
          </p:nvPr>
        </p:nvSpPr>
        <p:spPr/>
        <p:txBody>
          <a:bodyPr/>
          <a:lstStyle/>
          <a:p>
            <a:r>
              <a:rPr lang="en-US"/>
              <a:t> </a:t>
            </a:r>
          </a:p>
        </p:txBody>
      </p:sp>
      <p:sp>
        <p:nvSpPr>
          <p:cNvPr id="7" name="Slide Number Placeholder 6"/>
          <p:cNvSpPr>
            <a:spLocks noGrp="1"/>
          </p:cNvSpPr>
          <p:nvPr>
            <p:ph type="sldNum" idx="12"/>
          </p:nvPr>
        </p:nvSpPr>
        <p:spPr/>
        <p:txBody>
          <a:bodyPr/>
          <a:lstStyle/>
          <a:p>
            <a:fld id="{A7752886-3E3F-4E2A-8743-399193DA83A2}"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r>
              <a:rPr lang="en-US"/>
              <a:t>2022-09-01</a:t>
            </a:r>
          </a:p>
        </p:txBody>
      </p:sp>
      <p:sp>
        <p:nvSpPr>
          <p:cNvPr id="5" name="Footer Placeholder 4"/>
          <p:cNvSpPr>
            <a:spLocks noGrp="1"/>
          </p:cNvSpPr>
          <p:nvPr>
            <p:ph type="ftr" idx="11"/>
          </p:nvPr>
        </p:nvSpPr>
        <p:spPr/>
        <p:txBody>
          <a:bodyPr/>
          <a:lstStyle/>
          <a:p>
            <a:r>
              <a:rPr lang="en-US"/>
              <a:t> </a:t>
            </a:r>
          </a:p>
        </p:txBody>
      </p:sp>
      <p:sp>
        <p:nvSpPr>
          <p:cNvPr id="6" name="Slide Number Placeholder 5"/>
          <p:cNvSpPr>
            <a:spLocks noGrp="1"/>
          </p:cNvSpPr>
          <p:nvPr>
            <p:ph type="sldNum" idx="12"/>
          </p:nvPr>
        </p:nvSpPr>
        <p:spPr/>
        <p:txBody>
          <a:bodyPr/>
          <a:lstStyle/>
          <a:p>
            <a:fld id="{34EA0822-51DF-4DD2-99E2-503512751730}"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r>
              <a:rPr lang="en-US"/>
              <a:t>2022-09-01</a:t>
            </a:r>
          </a:p>
        </p:txBody>
      </p:sp>
      <p:sp>
        <p:nvSpPr>
          <p:cNvPr id="5" name="Footer Placeholder 4"/>
          <p:cNvSpPr>
            <a:spLocks noGrp="1"/>
          </p:cNvSpPr>
          <p:nvPr>
            <p:ph type="ftr" idx="11"/>
          </p:nvPr>
        </p:nvSpPr>
        <p:spPr/>
        <p:txBody>
          <a:bodyPr/>
          <a:lstStyle/>
          <a:p>
            <a:r>
              <a:rPr lang="en-US"/>
              <a:t> </a:t>
            </a:r>
          </a:p>
        </p:txBody>
      </p:sp>
      <p:sp>
        <p:nvSpPr>
          <p:cNvPr id="6" name="Slide Number Placeholder 5"/>
          <p:cNvSpPr>
            <a:spLocks noGrp="1"/>
          </p:cNvSpPr>
          <p:nvPr>
            <p:ph type="sldNum" idx="12"/>
          </p:nvPr>
        </p:nvSpPr>
        <p:spPr/>
        <p:txBody>
          <a:bodyPr/>
          <a:lstStyle/>
          <a:p>
            <a:fld id="{BB758421-19E5-4DCE-81D7-605E238A73A7}"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25457"/>
            <a:ext cx="7886700" cy="1820854"/>
          </a:xfrm>
        </p:spPr>
        <p:txBody>
          <a:bodyPr anchor="b"/>
          <a:lstStyle>
            <a:lvl1pPr lvl="0" algn="ctr">
              <a:defRPr sz="6000">
                <a:latin typeface="微软雅黑" panose="020B0503020204020204" charset="-122"/>
                <a:ea typeface="微软雅黑" panose="020B0503020204020204" charset="-122"/>
              </a:defRPr>
            </a:lvl1pPr>
          </a:lstStyle>
          <a:p>
            <a:r>
              <a:rPr lang="en-US"/>
              <a:t>Click to edit Master title style</a:t>
            </a:r>
          </a:p>
        </p:txBody>
      </p:sp>
      <p:pic>
        <p:nvPicPr>
          <p:cNvPr id="16" name="图片 2"/>
          <p:cNvPicPr>
            <a:picLocks noChangeAspect="1"/>
          </p:cNvPicPr>
          <p:nvPr userDrawn="1"/>
        </p:nvPicPr>
        <p:blipFill>
          <a:blip r:embed="rId2" cstate="screen"/>
          <a:stretch>
            <a:fillRect/>
          </a:stretch>
        </p:blipFill>
        <p:spPr>
          <a:xfrm>
            <a:off x="8218055" y="23090"/>
            <a:ext cx="912574" cy="914400"/>
          </a:xfrm>
          <a:prstGeom prst="rect">
            <a:avLst/>
          </a:prstGeom>
        </p:spPr>
      </p:pic>
      <p:sp>
        <p:nvSpPr>
          <p:cNvPr id="17" name="矩形 8"/>
          <p:cNvSpPr/>
          <p:nvPr userDrawn="1"/>
        </p:nvSpPr>
        <p:spPr>
          <a:xfrm>
            <a:off x="443829" y="4059804"/>
            <a:ext cx="8686800" cy="100583"/>
          </a:xfrm>
          <a:prstGeom prst="rect">
            <a:avLst/>
          </a:prstGeom>
          <a:gradFill flip="none" rotWithShape="1">
            <a:gsLst>
              <a:gs pos="76000">
                <a:srgbClr val="5DE6F9"/>
              </a:gs>
              <a:gs pos="92000">
                <a:srgbClr val="FFFFFF"/>
              </a:gs>
            </a:gsLst>
            <a:lin ang="0" scaled="1"/>
            <a:tileRect/>
          </a:gradFill>
          <a:ln>
            <a:noFill/>
          </a:ln>
          <a:effectLst/>
        </p:spPr>
        <p:txBody>
          <a:bodyPr anchor="ctr"/>
          <a:lstStyle/>
          <a:p>
            <a:pPr algn="ctr">
              <a:spcBef>
                <a:spcPts val="0"/>
              </a:spcBef>
              <a:spcAft>
                <a:spcPts val="0"/>
              </a:spcAft>
            </a:pPr>
            <a:endParaRPr lang="en-US">
              <a:solidFill>
                <a:schemeClr val="lt1"/>
              </a:solidFill>
            </a:endParaRPr>
          </a:p>
        </p:txBody>
      </p:sp>
      <p:sp>
        <p:nvSpPr>
          <p:cNvPr id="18" name="矩形 8"/>
          <p:cNvSpPr/>
          <p:nvPr userDrawn="1"/>
        </p:nvSpPr>
        <p:spPr>
          <a:xfrm>
            <a:off x="457200" y="2161672"/>
            <a:ext cx="8686800" cy="100583"/>
          </a:xfrm>
          <a:prstGeom prst="rect">
            <a:avLst/>
          </a:prstGeom>
          <a:gradFill flip="none" rotWithShape="1">
            <a:gsLst>
              <a:gs pos="76000">
                <a:srgbClr val="5DE6F9"/>
              </a:gs>
              <a:gs pos="92000">
                <a:srgbClr val="FFFFFF"/>
              </a:gs>
            </a:gsLst>
            <a:lin ang="0" scaled="1"/>
            <a:tileRect/>
          </a:gradFill>
          <a:ln>
            <a:noFill/>
          </a:ln>
          <a:effectLst/>
        </p:spPr>
        <p:txBody>
          <a:bodyPr anchor="ctr"/>
          <a:lstStyle/>
          <a:p>
            <a:pPr algn="ctr">
              <a:spcBef>
                <a:spcPts val="0"/>
              </a:spcBef>
              <a:spcAft>
                <a:spcPts val="0"/>
              </a:spcAft>
            </a:pPr>
            <a:endParaRPr lang="en-US">
              <a:solidFill>
                <a:schemeClr val="lt1"/>
              </a:solidFill>
            </a:endParaRPr>
          </a:p>
        </p:txBody>
      </p:sp>
      <p:sp>
        <p:nvSpPr>
          <p:cNvPr id="19" name="Rectangle 18"/>
          <p:cNvSpPr/>
          <p:nvPr userDrawn="1"/>
        </p:nvSpPr>
        <p:spPr>
          <a:xfrm>
            <a:off x="0" y="6629400"/>
            <a:ext cx="9144000" cy="228600"/>
          </a:xfrm>
          <a:prstGeom prst="rect">
            <a:avLst/>
          </a:prstGeom>
          <a:solidFill>
            <a:schemeClr val="accent5">
              <a:lumMod val="50000"/>
            </a:schemeClr>
          </a:solidFill>
          <a:ln>
            <a:noFill/>
          </a:ln>
        </p:spPr>
        <p:txBody>
          <a:bodyPr anchor="ctr"/>
          <a:lstStyle/>
          <a:p>
            <a:pPr algn="ctr"/>
            <a:endParaRPr lang="zh-CN" sz="1400" i="1">
              <a:solidFill>
                <a:srgbClr val="FFFF00"/>
              </a:solidFill>
              <a:effectLst>
                <a:outerShdw blurRad="38100" dist="38100" dir="2700000" algn="tl">
                  <a:srgbClr val="000000">
                    <a:alpha val="43137"/>
                  </a:srgbClr>
                </a:outerShdw>
              </a:effectLst>
              <a:latin typeface="Times New Roman" panose="02020603050405020304"/>
            </a:endParaRPr>
          </a:p>
        </p:txBody>
      </p:sp>
      <p:sp>
        <p:nvSpPr>
          <p:cNvPr id="20"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21"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22"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FD452876-10AE-4484-8247-1814194C059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10" name="Rectangle 9"/>
          <p:cNvSpPr/>
          <p:nvPr userDrawn="1"/>
        </p:nvSpPr>
        <p:spPr>
          <a:xfrm>
            <a:off x="0" y="6629400"/>
            <a:ext cx="9144000" cy="228600"/>
          </a:xfrm>
          <a:prstGeom prst="rect">
            <a:avLst/>
          </a:prstGeom>
          <a:solidFill>
            <a:schemeClr val="accent5">
              <a:lumMod val="50000"/>
            </a:schemeClr>
          </a:solidFill>
          <a:ln>
            <a:noFill/>
          </a:ln>
        </p:spPr>
        <p:txBody>
          <a:bodyPr anchor="ctr"/>
          <a:lstStyle/>
          <a:p>
            <a:pPr algn="ctr"/>
            <a:endParaRPr lang="zh-CN" sz="1400" i="1">
              <a:solidFill>
                <a:srgbClr val="FFFF00"/>
              </a:solidFill>
              <a:effectLst>
                <a:outerShdw blurRad="38100" dist="38100" dir="2700000" algn="tl">
                  <a:srgbClr val="000000">
                    <a:alpha val="43137"/>
                  </a:srgbClr>
                </a:outerShdw>
              </a:effectLst>
              <a:latin typeface="Times New Roman" panose="02020603050405020304"/>
            </a:endParaRPr>
          </a:p>
        </p:txBody>
      </p:sp>
      <p:sp>
        <p:nvSpPr>
          <p:cNvPr id="2" name="Title 1"/>
          <p:cNvSpPr>
            <a:spLocks noGrp="1"/>
          </p:cNvSpPr>
          <p:nvPr>
            <p:ph type="title"/>
          </p:nvPr>
        </p:nvSpPr>
        <p:spPr>
          <a:xfrm>
            <a:off x="457200" y="286325"/>
            <a:ext cx="7968852" cy="621792"/>
          </a:xfrm>
        </p:spPr>
        <p:txBody>
          <a:bodyP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r>
              <a:rPr lang="en-US"/>
              <a:t>Click to edit Master title style</a:t>
            </a:r>
            <a:endParaRPr lang="zh-CN"/>
          </a:p>
        </p:txBody>
      </p:sp>
      <p:sp>
        <p:nvSpPr>
          <p:cNvPr id="3" name="Content Placeholder 2"/>
          <p:cNvSpPr>
            <a:spLocks noGrp="1"/>
          </p:cNvSpPr>
          <p:nvPr>
            <p:ph idx="1"/>
          </p:nvPr>
        </p:nvSpPr>
        <p:spPr>
          <a:xfrm>
            <a:off x="457200" y="1194788"/>
            <a:ext cx="8382000" cy="5358412"/>
          </a:xfrm>
        </p:spPr>
        <p:txBody>
          <a:bodyPr>
            <a:normAutofit/>
          </a:bodyPr>
          <a:lstStyle>
            <a:lvl1pPr lvl="0">
              <a:defRPr sz="3200">
                <a:latin typeface="Times New Roman" panose="02020603050405020304"/>
                <a:ea typeface="微软雅黑" panose="020B0503020204020204" charset="-122"/>
              </a:defRPr>
            </a:lvl1pPr>
            <a:lvl2pPr marL="685800" lvl="1" indent="-228600">
              <a:buSzPct val="100000"/>
              <a:buFont typeface="System Font Regular"/>
              <a:buChar char="−"/>
              <a:defRPr sz="2800">
                <a:latin typeface="Times New Roman" panose="02020603050405020304"/>
                <a:ea typeface="微软雅黑" panose="020B0503020204020204" charset="-122"/>
              </a:defRPr>
            </a:lvl2pPr>
            <a:lvl3pPr marL="1143000" lvl="2" indent="-228600">
              <a:buFont typeface="Wingdings" panose="05000000000000000000" pitchFamily="2" charset="2"/>
              <a:buChar char="§"/>
              <a:defRPr sz="2400">
                <a:latin typeface="Times New Roman" panose="02020603050405020304"/>
                <a:ea typeface="微软雅黑" panose="020B0503020204020204" charset="-122"/>
              </a:defRPr>
            </a:lvl3pPr>
            <a:lvl4pPr marL="1600200" lvl="3" indent="-228600">
              <a:buSzPct val="50000"/>
              <a:buFont typeface="Wingdings" panose="05000000000000000000" pitchFamily="2" charset="2"/>
              <a:buChar char="q"/>
              <a:defRPr sz="2000">
                <a:latin typeface="Times New Roman" panose="02020603050405020304"/>
                <a:ea typeface="微软雅黑" panose="020B0503020204020204" charset="-122"/>
              </a:defRPr>
            </a:lvl4pPr>
            <a:lvl5pPr marL="2057400" lvl="4" indent="-228600">
              <a:buSzPct val="70000"/>
              <a:buFont typeface="Courier New" panose="02070309020205020404" charset="0"/>
              <a:buChar char="o"/>
              <a:defRPr sz="2000">
                <a:latin typeface="Times New Roman" panose="02020603050405020304"/>
                <a:ea typeface="微软雅黑" panose="020B050302020402020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p>
        </p:txBody>
      </p:sp>
      <p:sp>
        <p:nvSpPr>
          <p:cNvPr id="4"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58B2C7FB-5FFD-4149-AC14-C71304FDAAD4}" type="slidenum">
              <a:rPr lang="en-US"/>
              <a:t>‹#›</a:t>
            </a:fld>
            <a:endParaRPr lang="en-US"/>
          </a:p>
        </p:txBody>
      </p:sp>
      <p:sp>
        <p:nvSpPr>
          <p:cNvPr id="8" name="矩形 8"/>
          <p:cNvSpPr/>
          <p:nvPr userDrawn="1"/>
        </p:nvSpPr>
        <p:spPr>
          <a:xfrm>
            <a:off x="457200" y="947929"/>
            <a:ext cx="8686800" cy="100583"/>
          </a:xfrm>
          <a:prstGeom prst="rect">
            <a:avLst/>
          </a:prstGeom>
          <a:gradFill flip="none" rotWithShape="1">
            <a:gsLst>
              <a:gs pos="76000">
                <a:srgbClr val="5DE6F9"/>
              </a:gs>
              <a:gs pos="92000">
                <a:srgbClr val="FFFFFF"/>
              </a:gs>
            </a:gsLst>
            <a:lin ang="0" scaled="1"/>
            <a:tileRect/>
          </a:gradFill>
          <a:ln>
            <a:noFill/>
          </a:ln>
          <a:effectLst/>
        </p:spPr>
        <p:txBody>
          <a:bodyPr anchor="ctr"/>
          <a:lstStyle/>
          <a:p>
            <a:pPr algn="ctr">
              <a:spcBef>
                <a:spcPts val="0"/>
              </a:spcBef>
              <a:spcAft>
                <a:spcPts val="0"/>
              </a:spcAft>
            </a:pPr>
            <a:endParaRPr lang="en-US">
              <a:solidFill>
                <a:schemeClr val="lt1"/>
              </a:solidFill>
            </a:endParaRPr>
          </a:p>
        </p:txBody>
      </p:sp>
      <p:grpSp>
        <p:nvGrpSpPr>
          <p:cNvPr id="11" name="Group 4"/>
          <p:cNvGrpSpPr/>
          <p:nvPr userDrawn="1"/>
        </p:nvGrpSpPr>
        <p:grpSpPr>
          <a:xfrm>
            <a:off x="0" y="-1587"/>
            <a:ext cx="9144000" cy="387351"/>
            <a:chOff x="0" y="84"/>
            <a:chExt cx="5760" cy="244"/>
          </a:xfrm>
        </p:grpSpPr>
        <p:sp>
          <p:nvSpPr>
            <p:cNvPr id="12" name="Rectangle 5"/>
            <p:cNvSpPr>
              <a:spLocks noChangeArrowheads="1"/>
            </p:cNvSpPr>
            <p:nvPr/>
          </p:nvSpPr>
          <p:spPr>
            <a:xfrm>
              <a:off x="0" y="84"/>
              <a:ext cx="240" cy="242"/>
            </a:xfrm>
            <a:prstGeom prst="rect">
              <a:avLst/>
            </a:prstGeom>
            <a:gradFill rotWithShape="0">
              <a:gsLst>
                <a:gs pos="18000">
                  <a:schemeClr val="accent5">
                    <a:lumMod val="60000"/>
                    <a:lumOff val="40000"/>
                  </a:schemeClr>
                </a:gs>
                <a:gs pos="100000">
                  <a:schemeClr val="bg1"/>
                </a:gs>
              </a:gsLst>
              <a:lin ang="0" scaled="0"/>
            </a:gradFill>
            <a:ln>
              <a:noFill/>
            </a:ln>
            <a:effectLst/>
          </p:spPr>
          <p:txBody>
            <a:bodyPr wrap="none" anchor="ctr"/>
            <a:lstStyle/>
            <a:p>
              <a:pPr algn="ctr"/>
              <a:endParaRPr lang="zh-CN" sz="2400">
                <a:latin typeface="Times New Roman" panose="02020603050405020304"/>
              </a:endParaRPr>
            </a:p>
          </p:txBody>
        </p:sp>
        <p:sp>
          <p:nvSpPr>
            <p:cNvPr id="13" name="Rectangle 6"/>
            <p:cNvSpPr>
              <a:spLocks noChangeArrowheads="1"/>
            </p:cNvSpPr>
            <p:nvPr/>
          </p:nvSpPr>
          <p:spPr>
            <a:xfrm>
              <a:off x="260" y="85"/>
              <a:ext cx="5500" cy="161"/>
            </a:xfrm>
            <a:prstGeom prst="rect">
              <a:avLst/>
            </a:prstGeom>
            <a:gradFill flip="none" rotWithShape="1">
              <a:gsLst>
                <a:gs pos="34000">
                  <a:schemeClr val="accent5">
                    <a:lumMod val="50000"/>
                  </a:schemeClr>
                </a:gs>
                <a:gs pos="88000">
                  <a:srgbClr val="FFFFFF"/>
                </a:gs>
              </a:gsLst>
              <a:lin ang="0" scaled="1"/>
              <a:tileRect/>
            </a:gradFill>
            <a:ln>
              <a:noFill/>
            </a:ln>
          </p:spPr>
          <p:txBody>
            <a:bodyPr/>
            <a:lstStyle/>
            <a:p>
              <a:endParaRPr lang="zh-CN" sz="2400">
                <a:ln>
                  <a:solidFill>
                    <a:srgbClr val="000000"/>
                  </a:solidFill>
                </a:ln>
                <a:solidFill>
                  <a:srgbClr val="000000"/>
                </a:solidFill>
                <a:latin typeface="Times New Roman" panose="02020603050405020304"/>
              </a:endParaRPr>
            </a:p>
          </p:txBody>
        </p:sp>
        <p:sp>
          <p:nvSpPr>
            <p:cNvPr id="14" name="Rectangle 7"/>
            <p:cNvSpPr>
              <a:spLocks noChangeArrowheads="1"/>
            </p:cNvSpPr>
            <p:nvPr/>
          </p:nvSpPr>
          <p:spPr>
            <a:xfrm>
              <a:off x="235" y="85"/>
              <a:ext cx="81" cy="81"/>
            </a:xfrm>
            <a:prstGeom prst="rect">
              <a:avLst/>
            </a:prstGeom>
            <a:solidFill>
              <a:schemeClr val="accent5">
                <a:lumMod val="60000"/>
                <a:lumOff val="40000"/>
              </a:schemeClr>
            </a:solidFill>
            <a:ln>
              <a:noFill/>
            </a:ln>
          </p:spPr>
          <p:txBody>
            <a:bodyPr/>
            <a:lstStyle/>
            <a:p>
              <a:endParaRPr lang="zh-CN">
                <a:solidFill>
                  <a:schemeClr val="hlink"/>
                </a:solidFill>
              </a:endParaRPr>
            </a:p>
          </p:txBody>
        </p:sp>
        <p:sp>
          <p:nvSpPr>
            <p:cNvPr id="16" name="Rectangle 9"/>
            <p:cNvSpPr>
              <a:spLocks noChangeArrowheads="1"/>
            </p:cNvSpPr>
            <p:nvPr/>
          </p:nvSpPr>
          <p:spPr>
            <a:xfrm>
              <a:off x="316" y="85"/>
              <a:ext cx="81" cy="81"/>
            </a:xfrm>
            <a:prstGeom prst="rect">
              <a:avLst/>
            </a:prstGeom>
            <a:solidFill>
              <a:schemeClr val="accent5">
                <a:lumMod val="75000"/>
              </a:schemeClr>
            </a:solidFill>
            <a:ln>
              <a:noFill/>
            </a:ln>
          </p:spPr>
          <p:txBody>
            <a:bodyPr/>
            <a:lstStyle/>
            <a:p>
              <a:endParaRPr lang="zh-CN">
                <a:solidFill>
                  <a:schemeClr val="accent2"/>
                </a:solidFill>
              </a:endParaRPr>
            </a:p>
          </p:txBody>
        </p:sp>
        <p:sp>
          <p:nvSpPr>
            <p:cNvPr id="17" name="Rectangle 10"/>
            <p:cNvSpPr>
              <a:spLocks noChangeArrowheads="1"/>
            </p:cNvSpPr>
            <p:nvPr/>
          </p:nvSpPr>
          <p:spPr>
            <a:xfrm>
              <a:off x="156" y="167"/>
              <a:ext cx="80" cy="81"/>
            </a:xfrm>
            <a:prstGeom prst="rect">
              <a:avLst/>
            </a:prstGeom>
            <a:solidFill>
              <a:schemeClr val="accent5">
                <a:lumMod val="60000"/>
                <a:lumOff val="40000"/>
              </a:schemeClr>
            </a:solidFill>
            <a:ln>
              <a:noFill/>
            </a:ln>
          </p:spPr>
          <p:txBody>
            <a:bodyPr/>
            <a:lstStyle/>
            <a:p>
              <a:endParaRPr lang="zh-CN">
                <a:solidFill>
                  <a:schemeClr val="hlink"/>
                </a:solidFill>
              </a:endParaRPr>
            </a:p>
          </p:txBody>
        </p:sp>
        <p:sp>
          <p:nvSpPr>
            <p:cNvPr id="18" name="Rectangle 11"/>
            <p:cNvSpPr>
              <a:spLocks noChangeArrowheads="1"/>
            </p:cNvSpPr>
            <p:nvPr/>
          </p:nvSpPr>
          <p:spPr>
            <a:xfrm>
              <a:off x="74" y="84"/>
              <a:ext cx="81" cy="81"/>
            </a:xfrm>
            <a:prstGeom prst="rect">
              <a:avLst/>
            </a:prstGeom>
            <a:solidFill>
              <a:schemeClr val="accent5">
                <a:lumMod val="50000"/>
              </a:schemeClr>
            </a:solidFill>
            <a:ln>
              <a:noFill/>
            </a:ln>
          </p:spPr>
          <p:txBody>
            <a:bodyPr/>
            <a:lstStyle/>
            <a:p>
              <a:endParaRPr lang="zh-CN" sz="2400">
                <a:latin typeface="Times New Roman" panose="02020603050405020304"/>
              </a:endParaRPr>
            </a:p>
          </p:txBody>
        </p:sp>
        <p:sp>
          <p:nvSpPr>
            <p:cNvPr id="19" name="Rectangle 12"/>
            <p:cNvSpPr>
              <a:spLocks noChangeArrowheads="1"/>
            </p:cNvSpPr>
            <p:nvPr/>
          </p:nvSpPr>
          <p:spPr>
            <a:xfrm>
              <a:off x="235" y="166"/>
              <a:ext cx="81" cy="81"/>
            </a:xfrm>
            <a:prstGeom prst="rect">
              <a:avLst/>
            </a:prstGeom>
            <a:solidFill>
              <a:schemeClr val="accent5">
                <a:lumMod val="75000"/>
              </a:schemeClr>
            </a:solidFill>
            <a:ln>
              <a:noFill/>
            </a:ln>
          </p:spPr>
          <p:txBody>
            <a:bodyPr/>
            <a:lstStyle/>
            <a:p>
              <a:endParaRPr lang="zh-CN">
                <a:solidFill>
                  <a:schemeClr val="accent2"/>
                </a:solidFill>
              </a:endParaRPr>
            </a:p>
          </p:txBody>
        </p:sp>
        <p:sp>
          <p:nvSpPr>
            <p:cNvPr id="20" name="Rectangle 13"/>
            <p:cNvSpPr>
              <a:spLocks noChangeArrowheads="1"/>
            </p:cNvSpPr>
            <p:nvPr userDrawn="1"/>
          </p:nvSpPr>
          <p:spPr>
            <a:xfrm>
              <a:off x="156" y="248"/>
              <a:ext cx="80" cy="80"/>
            </a:xfrm>
            <a:prstGeom prst="rect">
              <a:avLst/>
            </a:prstGeom>
            <a:solidFill>
              <a:schemeClr val="accent5">
                <a:lumMod val="75000"/>
              </a:schemeClr>
            </a:solidFill>
            <a:ln>
              <a:noFill/>
            </a:ln>
          </p:spPr>
          <p:txBody>
            <a:bodyPr/>
            <a:lstStyle/>
            <a:p>
              <a:endParaRPr lang="zh-CN">
                <a:solidFill>
                  <a:schemeClr val="accent2"/>
                </a:solidFill>
              </a:endParaRPr>
            </a:p>
          </p:txBody>
        </p:sp>
      </p:grpSp>
      <p:pic>
        <p:nvPicPr>
          <p:cNvPr id="9" name="图片 2"/>
          <p:cNvPicPr>
            <a:picLocks noChangeAspect="1"/>
          </p:cNvPicPr>
          <p:nvPr userDrawn="1"/>
        </p:nvPicPr>
        <p:blipFill>
          <a:blip r:embed="rId2" cstate="screen"/>
          <a:stretch>
            <a:fillRect/>
          </a:stretch>
        </p:blipFill>
        <p:spPr>
          <a:xfrm>
            <a:off x="8218055" y="23090"/>
            <a:ext cx="912574"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3829" y="2225457"/>
            <a:ext cx="8160619" cy="1820854"/>
          </a:xfrm>
        </p:spPr>
        <p:txBody>
          <a:bodyPr anchor="b"/>
          <a:lstStyle>
            <a:lvl1pPr lvl="0" algn="ctr">
              <a:defRPr sz="5400">
                <a:latin typeface="微软雅黑" panose="020B0503020204020204" charset="-122"/>
                <a:ea typeface="微软雅黑" panose="020B0503020204020204" charset="-122"/>
              </a:defRPr>
            </a:lvl1pPr>
          </a:lstStyle>
          <a:p>
            <a:r>
              <a:rPr lang="en-US"/>
              <a:t>Click to edit Master title style</a:t>
            </a:r>
          </a:p>
        </p:txBody>
      </p:sp>
      <p:pic>
        <p:nvPicPr>
          <p:cNvPr id="16" name="图片 2"/>
          <p:cNvPicPr>
            <a:picLocks noChangeAspect="1"/>
          </p:cNvPicPr>
          <p:nvPr userDrawn="1"/>
        </p:nvPicPr>
        <p:blipFill>
          <a:blip r:embed="rId2" cstate="screen"/>
          <a:stretch>
            <a:fillRect/>
          </a:stretch>
        </p:blipFill>
        <p:spPr>
          <a:xfrm>
            <a:off x="8218055" y="23090"/>
            <a:ext cx="912574" cy="914400"/>
          </a:xfrm>
          <a:prstGeom prst="rect">
            <a:avLst/>
          </a:prstGeom>
        </p:spPr>
      </p:pic>
      <p:sp>
        <p:nvSpPr>
          <p:cNvPr id="17" name="矩形 8"/>
          <p:cNvSpPr/>
          <p:nvPr userDrawn="1"/>
        </p:nvSpPr>
        <p:spPr>
          <a:xfrm>
            <a:off x="443829" y="4059804"/>
            <a:ext cx="8686800" cy="100583"/>
          </a:xfrm>
          <a:prstGeom prst="rect">
            <a:avLst/>
          </a:prstGeom>
          <a:gradFill flip="none" rotWithShape="1">
            <a:gsLst>
              <a:gs pos="76000">
                <a:srgbClr val="5DE6F9"/>
              </a:gs>
              <a:gs pos="92000">
                <a:srgbClr val="FFFFFF"/>
              </a:gs>
            </a:gsLst>
            <a:lin ang="0" scaled="1"/>
            <a:tileRect/>
          </a:gradFill>
          <a:ln>
            <a:noFill/>
          </a:ln>
          <a:effectLst/>
        </p:spPr>
        <p:txBody>
          <a:bodyPr anchor="ctr"/>
          <a:lstStyle/>
          <a:p>
            <a:pPr algn="ctr">
              <a:spcBef>
                <a:spcPts val="0"/>
              </a:spcBef>
              <a:spcAft>
                <a:spcPts val="0"/>
              </a:spcAft>
            </a:pPr>
            <a:endParaRPr lang="en-US">
              <a:solidFill>
                <a:schemeClr val="lt1"/>
              </a:solidFill>
            </a:endParaRPr>
          </a:p>
        </p:txBody>
      </p:sp>
      <p:sp>
        <p:nvSpPr>
          <p:cNvPr id="18" name="矩形 8"/>
          <p:cNvSpPr/>
          <p:nvPr userDrawn="1"/>
        </p:nvSpPr>
        <p:spPr>
          <a:xfrm>
            <a:off x="457200" y="2161672"/>
            <a:ext cx="8686800" cy="100583"/>
          </a:xfrm>
          <a:prstGeom prst="rect">
            <a:avLst/>
          </a:prstGeom>
          <a:gradFill flip="none" rotWithShape="1">
            <a:gsLst>
              <a:gs pos="76000">
                <a:srgbClr val="5DE6F9"/>
              </a:gs>
              <a:gs pos="92000">
                <a:srgbClr val="FFFFFF"/>
              </a:gs>
            </a:gsLst>
            <a:lin ang="0" scaled="1"/>
            <a:tileRect/>
          </a:gradFill>
          <a:ln>
            <a:noFill/>
          </a:ln>
          <a:effectLst/>
        </p:spPr>
        <p:txBody>
          <a:bodyPr anchor="ctr"/>
          <a:lstStyle/>
          <a:p>
            <a:pPr algn="ctr">
              <a:spcBef>
                <a:spcPts val="0"/>
              </a:spcBef>
              <a:spcAft>
                <a:spcPts val="0"/>
              </a:spcAft>
            </a:pPr>
            <a:endParaRPr lang="en-US">
              <a:solidFill>
                <a:schemeClr val="lt1"/>
              </a:solidFill>
            </a:endParaRPr>
          </a:p>
        </p:txBody>
      </p:sp>
      <p:sp>
        <p:nvSpPr>
          <p:cNvPr id="19" name="Rectangle 18"/>
          <p:cNvSpPr/>
          <p:nvPr userDrawn="1"/>
        </p:nvSpPr>
        <p:spPr>
          <a:xfrm>
            <a:off x="0" y="6629400"/>
            <a:ext cx="9144000" cy="228600"/>
          </a:xfrm>
          <a:prstGeom prst="rect">
            <a:avLst/>
          </a:prstGeom>
          <a:solidFill>
            <a:schemeClr val="accent5">
              <a:lumMod val="50000"/>
            </a:schemeClr>
          </a:solidFill>
          <a:ln>
            <a:noFill/>
          </a:ln>
        </p:spPr>
        <p:txBody>
          <a:bodyPr anchor="ctr"/>
          <a:lstStyle/>
          <a:p>
            <a:pPr algn="ctr"/>
            <a:endParaRPr lang="zh-CN" sz="1400" i="1">
              <a:solidFill>
                <a:srgbClr val="FFFF00"/>
              </a:solidFill>
              <a:effectLst>
                <a:outerShdw blurRad="38100" dist="38100" dir="2700000" algn="tl">
                  <a:srgbClr val="000000">
                    <a:alpha val="43137"/>
                  </a:srgbClr>
                </a:outerShdw>
              </a:effectLst>
              <a:latin typeface="Times New Roman" panose="02020603050405020304"/>
            </a:endParaRPr>
          </a:p>
        </p:txBody>
      </p:sp>
      <p:sp>
        <p:nvSpPr>
          <p:cNvPr id="20"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21"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22"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CA1CBCC7-E818-4C35-8B8B-75DF7BAB1EC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lvl="0"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en-US"/>
              <a:t>Click to edit Master subtitle style</a:t>
            </a:r>
          </a:p>
        </p:txBody>
      </p:sp>
      <p:sp>
        <p:nvSpPr>
          <p:cNvPr id="4" name="Date Placeholder 3"/>
          <p:cNvSpPr>
            <a:spLocks noGrp="1"/>
          </p:cNvSpPr>
          <p:nvPr>
            <p:ph type="dt" idx="10"/>
          </p:nvPr>
        </p:nvSpPr>
        <p:spPr/>
        <p:txBody>
          <a:bodyPr/>
          <a:lstStyle/>
          <a:p>
            <a:r>
              <a:rPr lang="en-US"/>
              <a:t>2022-09-01</a:t>
            </a:r>
          </a:p>
        </p:txBody>
      </p:sp>
      <p:sp>
        <p:nvSpPr>
          <p:cNvPr id="5" name="Footer Placeholder 4"/>
          <p:cNvSpPr>
            <a:spLocks noGrp="1"/>
          </p:cNvSpPr>
          <p:nvPr>
            <p:ph type="ftr" idx="11"/>
          </p:nvPr>
        </p:nvSpPr>
        <p:spPr/>
        <p:txBody>
          <a:bodyPr/>
          <a:lstStyle/>
          <a:p>
            <a:r>
              <a:rPr lang="en-US"/>
              <a:t> </a:t>
            </a:r>
          </a:p>
        </p:txBody>
      </p:sp>
      <p:sp>
        <p:nvSpPr>
          <p:cNvPr id="6" name="Slide Number Placeholder 5"/>
          <p:cNvSpPr>
            <a:spLocks noGrp="1"/>
          </p:cNvSpPr>
          <p:nvPr>
            <p:ph type="sldNum" idx="12"/>
          </p:nvPr>
        </p:nvSpPr>
        <p:spPr/>
        <p:txBody>
          <a:bodyPr/>
          <a:lstStyle/>
          <a:p>
            <a:fld id="{1C1355D2-EF08-46F9-9150-417DA16C7D7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r>
              <a:rPr lang="en-US"/>
              <a:t>2022-09-01</a:t>
            </a:r>
          </a:p>
        </p:txBody>
      </p:sp>
      <p:sp>
        <p:nvSpPr>
          <p:cNvPr id="5" name="Footer Placeholder 4"/>
          <p:cNvSpPr>
            <a:spLocks noGrp="1"/>
          </p:cNvSpPr>
          <p:nvPr>
            <p:ph type="ftr" idx="11"/>
          </p:nvPr>
        </p:nvSpPr>
        <p:spPr/>
        <p:txBody>
          <a:bodyPr/>
          <a:lstStyle/>
          <a:p>
            <a:r>
              <a:rPr lang="en-US"/>
              <a:t> </a:t>
            </a:r>
          </a:p>
        </p:txBody>
      </p:sp>
      <p:sp>
        <p:nvSpPr>
          <p:cNvPr id="6" name="Slide Number Placeholder 5"/>
          <p:cNvSpPr>
            <a:spLocks noGrp="1"/>
          </p:cNvSpPr>
          <p:nvPr>
            <p:ph type="sldNum" idx="12"/>
          </p:nvPr>
        </p:nvSpPr>
        <p:spPr/>
        <p:txBody>
          <a:bodyPr/>
          <a:lstStyle/>
          <a:p>
            <a:fld id="{A38E7ABB-9D0A-4BD9-89EC-0CE835A49F6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lvl="0">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lvl="0" indent="0">
              <a:buNone/>
              <a:defRPr sz="2400">
                <a:solidFill>
                  <a:schemeClr val="tx1"/>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idx="10"/>
          </p:nvPr>
        </p:nvSpPr>
        <p:spPr/>
        <p:txBody>
          <a:bodyPr/>
          <a:lstStyle/>
          <a:p>
            <a:r>
              <a:rPr lang="en-US"/>
              <a:t>2022-09-01</a:t>
            </a:r>
          </a:p>
        </p:txBody>
      </p:sp>
      <p:sp>
        <p:nvSpPr>
          <p:cNvPr id="5" name="Footer Placeholder 4"/>
          <p:cNvSpPr>
            <a:spLocks noGrp="1"/>
          </p:cNvSpPr>
          <p:nvPr>
            <p:ph type="ftr" idx="11"/>
          </p:nvPr>
        </p:nvSpPr>
        <p:spPr/>
        <p:txBody>
          <a:bodyPr/>
          <a:lstStyle/>
          <a:p>
            <a:r>
              <a:rPr lang="en-US"/>
              <a:t> </a:t>
            </a:r>
          </a:p>
        </p:txBody>
      </p:sp>
      <p:sp>
        <p:nvSpPr>
          <p:cNvPr id="6" name="Slide Number Placeholder 5"/>
          <p:cNvSpPr>
            <a:spLocks noGrp="1"/>
          </p:cNvSpPr>
          <p:nvPr>
            <p:ph type="sldNum" idx="12"/>
          </p:nvPr>
        </p:nvSpPr>
        <p:spPr/>
        <p:txBody>
          <a:bodyPr/>
          <a:lstStyle/>
          <a:p>
            <a:fld id="{5D956D61-9564-476A-9635-603FE4714A82}"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r>
              <a:rPr lang="en-US"/>
              <a:t>2022-09-01</a:t>
            </a:r>
          </a:p>
        </p:txBody>
      </p:sp>
      <p:sp>
        <p:nvSpPr>
          <p:cNvPr id="6" name="Footer Placeholder 5"/>
          <p:cNvSpPr>
            <a:spLocks noGrp="1"/>
          </p:cNvSpPr>
          <p:nvPr>
            <p:ph type="ftr" idx="11"/>
          </p:nvPr>
        </p:nvSpPr>
        <p:spPr/>
        <p:txBody>
          <a:bodyPr/>
          <a:lstStyle/>
          <a:p>
            <a:r>
              <a:rPr lang="en-US"/>
              <a:t> </a:t>
            </a:r>
          </a:p>
        </p:txBody>
      </p:sp>
      <p:sp>
        <p:nvSpPr>
          <p:cNvPr id="7" name="Slide Number Placeholder 6"/>
          <p:cNvSpPr>
            <a:spLocks noGrp="1"/>
          </p:cNvSpPr>
          <p:nvPr>
            <p:ph type="sldNum" idx="12"/>
          </p:nvPr>
        </p:nvSpPr>
        <p:spPr/>
        <p:txBody>
          <a:bodyPr/>
          <a:lstStyle/>
          <a:p>
            <a:fld id="{43DF5AC2-923C-4575-B948-164F2E0324F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Edit Master text styles</a:t>
            </a:r>
          </a:p>
        </p:txBody>
      </p:sp>
      <p:sp>
        <p:nvSpPr>
          <p:cNvPr id="4" name="Content Placeholder 3"/>
          <p:cNvSpPr>
            <a:spLocks noGrp="1"/>
          </p:cNvSpPr>
          <p:nvPr>
            <p:ph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idx="3"/>
          </p:nvPr>
        </p:nvSpPr>
        <p:spPr>
          <a:xfrm>
            <a:off x="4629150" y="1681163"/>
            <a:ext cx="3887391"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Edit Master text styles</a:t>
            </a:r>
          </a:p>
        </p:txBody>
      </p:sp>
      <p:sp>
        <p:nvSpPr>
          <p:cNvPr id="6" name="Content Placeholder 5"/>
          <p:cNvSpPr>
            <a:spLocks noGrp="1"/>
          </p:cNvSpPr>
          <p:nvPr>
            <p:ph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r>
              <a:rPr lang="en-US"/>
              <a:t>2022-09-01</a:t>
            </a:r>
          </a:p>
        </p:txBody>
      </p:sp>
      <p:sp>
        <p:nvSpPr>
          <p:cNvPr id="8" name="Footer Placeholder 7"/>
          <p:cNvSpPr>
            <a:spLocks noGrp="1"/>
          </p:cNvSpPr>
          <p:nvPr>
            <p:ph type="ftr" idx="11"/>
          </p:nvPr>
        </p:nvSpPr>
        <p:spPr/>
        <p:txBody>
          <a:bodyPr/>
          <a:lstStyle/>
          <a:p>
            <a:r>
              <a:rPr lang="en-US"/>
              <a:t> </a:t>
            </a:r>
          </a:p>
        </p:txBody>
      </p:sp>
      <p:sp>
        <p:nvSpPr>
          <p:cNvPr id="9" name="Slide Number Placeholder 8"/>
          <p:cNvSpPr>
            <a:spLocks noGrp="1"/>
          </p:cNvSpPr>
          <p:nvPr>
            <p:ph type="sldNum" idx="12"/>
          </p:nvPr>
        </p:nvSpPr>
        <p:spPr/>
        <p:txBody>
          <a:bodyPr/>
          <a:lstStyle/>
          <a:p>
            <a:fld id="{74CCE4C4-26DF-455C-BD10-33D7A4639833}"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r>
              <a:rPr lang="en-US"/>
              <a:t>2022-09-01</a:t>
            </a:r>
          </a:p>
        </p:txBody>
      </p:sp>
      <p:sp>
        <p:nvSpPr>
          <p:cNvPr id="4" name="Footer Placeholder 3"/>
          <p:cNvSpPr>
            <a:spLocks noGrp="1"/>
          </p:cNvSpPr>
          <p:nvPr>
            <p:ph type="ftr" idx="11"/>
          </p:nvPr>
        </p:nvSpPr>
        <p:spPr/>
        <p:txBody>
          <a:bodyPr/>
          <a:lstStyle/>
          <a:p>
            <a:r>
              <a:rPr lang="en-US"/>
              <a:t> </a:t>
            </a:r>
          </a:p>
        </p:txBody>
      </p:sp>
      <p:sp>
        <p:nvSpPr>
          <p:cNvPr id="5" name="Slide Number Placeholder 4"/>
          <p:cNvSpPr>
            <a:spLocks noGrp="1"/>
          </p:cNvSpPr>
          <p:nvPr>
            <p:ph type="sldNum" idx="12"/>
          </p:nvPr>
        </p:nvSpPr>
        <p:spPr/>
        <p:txBody>
          <a:bodyPr/>
          <a:lstStyle/>
          <a:p>
            <a:fld id="{D89EFA5E-4F74-4D33-9145-0F612A100F96}"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2"/>
          </p:nvPr>
        </p:nvSpPr>
        <p:spPr>
          <a:xfrm>
            <a:off x="628650" y="6356351"/>
            <a:ext cx="2057400" cy="365125"/>
          </a:xfrm>
          <a:prstGeom prst="rect">
            <a:avLst/>
          </a:prstGeom>
        </p:spPr>
        <p:txBody>
          <a:bodyPr vert="horz" lIns="91440" tIns="45720" rIns="91440" bIns="45720" anchor="ctr"/>
          <a:lstStyle>
            <a:lvl1pPr lvl="0" algn="l">
              <a:defRPr sz="1200">
                <a:solidFill>
                  <a:schemeClr val="tx1">
                    <a:tint val="75000"/>
                  </a:schemeClr>
                </a:solidFill>
              </a:defRPr>
            </a:lvl1pPr>
          </a:lstStyle>
          <a:p>
            <a:r>
              <a:rPr lang="en-US"/>
              <a:t>2022-09-01</a:t>
            </a:r>
          </a:p>
        </p:txBody>
      </p:sp>
      <p:sp>
        <p:nvSpPr>
          <p:cNvPr id="5" name="Footer Placeholder 4"/>
          <p:cNvSpPr>
            <a:spLocks noGrp="1"/>
          </p:cNvSpPr>
          <p:nvPr>
            <p:ph type="ftr" idx="3"/>
          </p:nvPr>
        </p:nvSpPr>
        <p:spPr>
          <a:xfrm>
            <a:off x="3028950" y="6356351"/>
            <a:ext cx="3086100" cy="365125"/>
          </a:xfrm>
          <a:prstGeom prst="rect">
            <a:avLst/>
          </a:prstGeom>
        </p:spPr>
        <p:txBody>
          <a:bodyPr vert="horz" lIns="91440" tIns="45720" rIns="91440" bIns="45720" anchor="ctr"/>
          <a:lstStyle>
            <a:lvl1pPr lvl="0" algn="ctr">
              <a:defRPr sz="1200">
                <a:solidFill>
                  <a:schemeClr val="tx1">
                    <a:tint val="75000"/>
                  </a:schemeClr>
                </a:solidFill>
              </a:defRPr>
            </a:lvl1pPr>
          </a:lstStyle>
          <a:p>
            <a:r>
              <a:rPr lang="en-US"/>
              <a:t> </a:t>
            </a:r>
          </a:p>
        </p:txBody>
      </p:sp>
      <p:sp>
        <p:nvSpPr>
          <p:cNvPr id="6" name="Slide Number Placeholder 5"/>
          <p:cNvSpPr>
            <a:spLocks noGrp="1"/>
          </p:cNvSpPr>
          <p:nvPr>
            <p:ph type="sldNum" idx="4"/>
          </p:nvPr>
        </p:nvSpPr>
        <p:spPr>
          <a:xfrm>
            <a:off x="6457950" y="6356351"/>
            <a:ext cx="20574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FFD32FB-D125-41E9-A90C-1015B4B35F8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7.sv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06320" y="1828799"/>
            <a:ext cx="6685280" cy="2286001"/>
          </a:xfrm>
        </p:spPr>
        <p:txBody>
          <a:bodyPr>
            <a:normAutofit/>
          </a:bodyPr>
          <a:lstStyle/>
          <a:p>
            <a:r>
              <a:rPr lang="zh-CN" sz="4800" dirty="0">
                <a:solidFill>
                  <a:srgbClr val="FFFFFF"/>
                </a:solidFill>
              </a:rPr>
              <a:t>无人机集群路径规划</a:t>
            </a:r>
            <a:br>
              <a:rPr lang="en-US" sz="4800" dirty="0">
                <a:solidFill>
                  <a:srgbClr val="FFFFFF"/>
                </a:solidFill>
              </a:rPr>
            </a:br>
            <a:r>
              <a:rPr lang="en-US" sz="3600" dirty="0">
                <a:solidFill>
                  <a:srgbClr val="FFFF00"/>
                </a:solidFill>
              </a:rPr>
              <a:t>Path planning of UAV cluster</a:t>
            </a:r>
            <a:endParaRPr lang="en-US" sz="6000" dirty="0"/>
          </a:p>
        </p:txBody>
      </p:sp>
      <p:sp>
        <p:nvSpPr>
          <p:cNvPr id="5" name="Subtitle 4"/>
          <p:cNvSpPr>
            <a:spLocks noGrp="1"/>
          </p:cNvSpPr>
          <p:nvPr>
            <p:ph type="subTitle" idx="1"/>
          </p:nvPr>
        </p:nvSpPr>
        <p:spPr>
          <a:xfrm>
            <a:off x="613458" y="4267200"/>
            <a:ext cx="8378142" cy="2029428"/>
          </a:xfrm>
        </p:spPr>
        <p:txBody>
          <a:bodyPr vert="horz" lIns="91440" tIns="45720" rIns="91440" bIns="45720">
            <a:normAutofit/>
          </a:bodyPr>
          <a:lstStyle/>
          <a:p>
            <a:pPr lvl="0" algn="r"/>
            <a:r>
              <a:rPr lang="en-US" sz="2400" dirty="0"/>
              <a:t> 71121139 </a:t>
            </a:r>
            <a:r>
              <a:rPr lang="zh-CN" sz="2400" dirty="0">
                <a:ln w="10541">
                  <a:solidFill>
                    <a:srgbClr val="2B5259"/>
                  </a:solidFill>
                  <a:prstDash val="solid"/>
                </a:ln>
                <a:solidFill>
                  <a:srgbClr val="2B5259"/>
                </a:solidFill>
              </a:rPr>
              <a:t>孔</a:t>
            </a:r>
            <a:r>
              <a:rPr lang="en-US" sz="1400" dirty="0">
                <a:ln w="10541">
                  <a:solidFill>
                    <a:srgbClr val="2B5259"/>
                  </a:solidFill>
                  <a:prstDash val="solid"/>
                </a:ln>
                <a:solidFill>
                  <a:srgbClr val="2B5259"/>
                </a:solidFill>
              </a:rPr>
              <a:t> </a:t>
            </a:r>
            <a:r>
              <a:rPr lang="en-US" sz="2000" dirty="0">
                <a:ln w="10541">
                  <a:solidFill>
                    <a:srgbClr val="2B5259"/>
                  </a:solidFill>
                  <a:prstDash val="solid"/>
                </a:ln>
                <a:solidFill>
                  <a:srgbClr val="2B5259"/>
                </a:solidFill>
              </a:rPr>
              <a:t>   </a:t>
            </a:r>
            <a:r>
              <a:rPr lang="zh-CN" sz="2400" dirty="0">
                <a:ln w="10541">
                  <a:solidFill>
                    <a:srgbClr val="2B5259"/>
                  </a:solidFill>
                  <a:prstDash val="solid"/>
                </a:ln>
                <a:solidFill>
                  <a:srgbClr val="2B5259"/>
                </a:solidFill>
              </a:rPr>
              <a:t>晔</a:t>
            </a:r>
            <a:endParaRPr lang="en-US" sz="2400" dirty="0">
              <a:ln w="10541">
                <a:solidFill>
                  <a:srgbClr val="2B5259"/>
                </a:solidFill>
                <a:prstDash val="solid"/>
              </a:ln>
              <a:solidFill>
                <a:srgbClr val="2B5259"/>
              </a:solidFill>
            </a:endParaRPr>
          </a:p>
          <a:p>
            <a:pPr lvl="0" algn="r"/>
            <a:r>
              <a:rPr lang="en-US" sz="2400" dirty="0"/>
              <a:t>09021232 </a:t>
            </a:r>
            <a:r>
              <a:rPr lang="zh-CN" sz="2400" dirty="0">
                <a:ln w="10541">
                  <a:solidFill>
                    <a:srgbClr val="2B5259"/>
                  </a:solidFill>
                  <a:prstDash val="solid"/>
                </a:ln>
                <a:solidFill>
                  <a:srgbClr val="2B5259"/>
                </a:solidFill>
              </a:rPr>
              <a:t>薛沛林</a:t>
            </a:r>
            <a:endParaRPr lang="en-US" sz="2400" dirty="0">
              <a:ln w="10541">
                <a:solidFill>
                  <a:srgbClr val="2B5259"/>
                </a:solidFill>
                <a:prstDash val="solid"/>
              </a:ln>
              <a:solidFill>
                <a:srgbClr val="2B5259"/>
              </a:solidFill>
            </a:endParaRPr>
          </a:p>
          <a:p>
            <a:pPr lvl="0" algn="r"/>
            <a:r>
              <a:rPr lang="en-US" sz="2400" dirty="0"/>
              <a:t>09021230 </a:t>
            </a:r>
            <a:r>
              <a:rPr lang="zh-CN" sz="2400" dirty="0">
                <a:ln w="10541">
                  <a:solidFill>
                    <a:srgbClr val="2B5259"/>
                  </a:solidFill>
                  <a:prstDash val="solid"/>
                </a:ln>
                <a:solidFill>
                  <a:srgbClr val="2B5259"/>
                </a:solidFill>
              </a:rPr>
              <a:t>孙彦林</a:t>
            </a:r>
            <a:endParaRPr lang="en-US" sz="2400" dirty="0">
              <a:ln w="10541">
                <a:solidFill>
                  <a:srgbClr val="2B5259"/>
                </a:solidFill>
                <a:prstDash val="solid"/>
              </a:ln>
              <a:solidFill>
                <a:srgbClr val="2B5259"/>
              </a:solidFill>
            </a:endParaRPr>
          </a:p>
          <a:p>
            <a:pPr lvl="0" algn="r"/>
            <a:r>
              <a:rPr lang="en-US" sz="2400" dirty="0"/>
              <a:t>71121140 </a:t>
            </a:r>
            <a:r>
              <a:rPr lang="zh-CN" sz="2400" dirty="0">
                <a:ln w="10541">
                  <a:solidFill>
                    <a:srgbClr val="2B5259"/>
                  </a:solidFill>
                  <a:prstDash val="solid"/>
                </a:ln>
                <a:solidFill>
                  <a:srgbClr val="2B5259"/>
                </a:solidFill>
              </a:rPr>
              <a:t>杨政贤</a:t>
            </a:r>
            <a:endParaRPr lang="en-US" sz="2400" dirty="0">
              <a:ln w="10541">
                <a:solidFill>
                  <a:srgbClr val="2B5259"/>
                </a:solidFill>
                <a:prstDash val="solid"/>
              </a:ln>
              <a:solidFill>
                <a:srgbClr val="2B5259"/>
              </a:solidFill>
            </a:endParaRPr>
          </a:p>
        </p:txBody>
      </p:sp>
      <p:sp>
        <p:nvSpPr>
          <p:cNvPr id="6" name="Text Placeholder 5"/>
          <p:cNvSpPr>
            <a:spLocks noGrp="1"/>
          </p:cNvSpPr>
          <p:nvPr>
            <p:ph type="body" idx="13"/>
          </p:nvPr>
        </p:nvSpPr>
        <p:spPr>
          <a:xfrm>
            <a:off x="3013233" y="319644"/>
            <a:ext cx="5144022" cy="397032"/>
          </a:xfrm>
        </p:spPr>
        <p:txBody>
          <a:bodyPr/>
          <a:lstStyle/>
          <a:p>
            <a:r>
              <a:rPr lang="ja-JP" dirty="0"/>
              <a:t>专业阅读与写作（研讨）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fontScale="90000"/>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lgn="l">
              <a:lnSpc>
                <a:spcPct val="170000"/>
              </a:lnSpc>
            </a:pPr>
            <a:r>
              <a:rPr lang="zh-CN" sz="3200" b="1" i="0" strike="noStrike" spc="0">
                <a:solidFill>
                  <a:srgbClr val="2B5259"/>
                </a:solidFill>
                <a:latin typeface="Times New Roman" panose="02020603050405020304"/>
                <a:ea typeface="微软雅黑" panose="020B0503020204020204" charset="-122"/>
              </a:rPr>
              <a:t>基于抽样的基本算法与基于节点的基本算法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FBA43286-1DA6-4B62-9775-8186E7850A4C}" type="slidenum">
              <a:rPr lang="en-US"/>
              <a:t>10</a:t>
            </a:fld>
            <a:endParaRPr lang="en-US"/>
          </a:p>
        </p:txBody>
      </p:sp>
      <p:sp>
        <p:nvSpPr>
          <p:cNvPr id="8" name="Content Placeholder 2"/>
          <p:cNvSpPr>
            <a:spLocks noGrp="1"/>
          </p:cNvSpPr>
          <p:nvPr/>
        </p:nvSpPr>
        <p:spPr>
          <a:xfrm>
            <a:off x="457200" y="1032897"/>
            <a:ext cx="8218488" cy="5358412"/>
          </a:xfrm>
          <a:prstGeom prst="rect">
            <a:avLst/>
          </a:prstGeom>
        </p:spPr>
        <p:txBody>
          <a:bodyPr vert="horz" lIns="91440" tIns="45720" rIns="91440" bIns="45720"/>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lvl="0"/>
            <a:endParaRPr lang="en-US" sz="9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Dijkstra</a:t>
            </a:r>
            <a:r>
              <a:rPr lang="zh-CN" dirty="0">
                <a:latin typeface="Times New Roman" panose="02020603050405020304" pitchFamily="18" charset="0"/>
                <a:cs typeface="Times New Roman" panose="02020603050405020304" pitchFamily="18" charset="0"/>
              </a:rPr>
              <a:t>算法</a:t>
            </a:r>
          </a:p>
          <a:p>
            <a:pPr lvl="0"/>
            <a:endParaRPr lang="zh-CN" sz="9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PRM</a:t>
            </a:r>
            <a:r>
              <a:rPr lang="zh-CN" dirty="0">
                <a:latin typeface="Times New Roman" panose="02020603050405020304" pitchFamily="18" charset="0"/>
                <a:cs typeface="Times New Roman" panose="02020603050405020304" pitchFamily="18" charset="0"/>
              </a:rPr>
              <a:t>算法</a:t>
            </a:r>
          </a:p>
          <a:p>
            <a:pPr marL="0" lvl="0" algn="l">
              <a:buClrTx/>
              <a:buSzTx/>
              <a:buNone/>
            </a:pPr>
            <a:r>
              <a:rPr lang="en-US" dirty="0">
                <a:latin typeface="Times New Roman" panose="02020603050405020304" pitchFamily="18" charset="0"/>
                <a:cs typeface="Times New Roman" panose="02020603050405020304" pitchFamily="18" charset="0"/>
              </a:rPr>
              <a:t>      </a:t>
            </a:r>
            <a:r>
              <a:rPr lang="zh-CN" dirty="0">
                <a:solidFill>
                  <a:srgbClr val="333333"/>
                </a:solidFill>
                <a:latin typeface="Times New Roman" panose="02020603050405020304" pitchFamily="18" charset="0"/>
                <a:ea typeface="Helvetica Neue" panose="02000503000000020004"/>
                <a:cs typeface="Times New Roman" panose="02020603050405020304" pitchFamily="18" charset="0"/>
              </a:rPr>
              <a:t>概率路图算法</a:t>
            </a:r>
          </a:p>
          <a:p>
            <a:pPr marL="0" lvl="0" algn="l">
              <a:buClrTx/>
              <a:buSzTx/>
              <a:buNone/>
            </a:pPr>
            <a:r>
              <a:rPr lang="en-US" altLang="zh-CN" dirty="0">
                <a:solidFill>
                  <a:srgbClr val="333333"/>
                </a:solidFill>
                <a:latin typeface="Times New Roman" panose="02020603050405020304" pitchFamily="18" charset="0"/>
                <a:ea typeface="Helvetica Neue" panose="02000503000000020004"/>
                <a:cs typeface="Times New Roman" panose="02020603050405020304" pitchFamily="18" charset="0"/>
              </a:rPr>
              <a:t>	</a:t>
            </a:r>
            <a:r>
              <a:rPr lang="zh-CN" dirty="0">
                <a:solidFill>
                  <a:srgbClr val="333333"/>
                </a:solidFill>
                <a:latin typeface="Times New Roman" panose="02020603050405020304" pitchFamily="18" charset="0"/>
                <a:ea typeface="Helvetica Neue" panose="02000503000000020004"/>
                <a:cs typeface="Times New Roman" panose="02020603050405020304" pitchFamily="18" charset="0"/>
              </a:rPr>
              <a:t>(Probabilistic Road Map)</a:t>
            </a:r>
          </a:p>
          <a:p>
            <a:pPr marL="0" lvl="0" algn="l">
              <a:buClrTx/>
              <a:buSzTx/>
              <a:buNone/>
            </a:pPr>
            <a:endParaRPr lang="zh-CN" sz="9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RRT</a:t>
            </a:r>
            <a:r>
              <a:rPr lang="zh-CN" dirty="0">
                <a:latin typeface="Times New Roman" panose="02020603050405020304" pitchFamily="18" charset="0"/>
                <a:cs typeface="Times New Roman" panose="02020603050405020304" pitchFamily="18" charset="0"/>
              </a:rPr>
              <a:t>算法</a:t>
            </a:r>
          </a:p>
          <a:p>
            <a:pPr marL="0" lvl="0" indent="0">
              <a:buNone/>
            </a:pPr>
            <a:r>
              <a:rPr lang="en-US" dirty="0">
                <a:latin typeface="Times New Roman" panose="02020603050405020304" pitchFamily="18" charset="0"/>
                <a:cs typeface="Times New Roman" panose="02020603050405020304" pitchFamily="18" charset="0"/>
              </a:rPr>
              <a:t>      </a:t>
            </a:r>
            <a:r>
              <a:rPr lang="zh-CN"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快速随机扩展树算法</a:t>
            </a:r>
          </a:p>
          <a:p>
            <a:pPr marL="0" lvl="0" indent="0">
              <a:buNone/>
            </a:pPr>
            <a:r>
              <a:rPr lang="en-US" altLang="zh-CN"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	</a:t>
            </a:r>
            <a:r>
              <a:rPr lang="zh-CN"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(Rapidly-exploringRandom Tree</a:t>
            </a:r>
            <a:r>
              <a:rPr lang="en-US" altLang="zh-CN"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Dijkstra</a:t>
            </a:r>
            <a:r>
              <a:rPr lang="zh-CN"/>
              <a:t>算法</a:t>
            </a:r>
          </a:p>
        </p:txBody>
      </p:sp>
      <p:sp>
        <p:nvSpPr>
          <p:cNvPr id="3" name="Content Placeholder 2"/>
          <p:cNvSpPr>
            <a:spLocks noGrp="1"/>
          </p:cNvSpPr>
          <p:nvPr>
            <p:ph idx="1"/>
          </p:nvPr>
        </p:nvSpPr>
        <p:spPr>
          <a:xfrm>
            <a:off x="457200" y="1313298"/>
            <a:ext cx="8382000" cy="5239901"/>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a:lnSpc>
                <a:spcPct val="100000"/>
              </a:lnSpc>
              <a:spcBef>
                <a:spcPts val="1800"/>
              </a:spcBef>
              <a:spcAft>
                <a:spcPts val="600"/>
              </a:spcAft>
            </a:pPr>
            <a:r>
              <a:rPr 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将该算法简单理解为：每次从「未求出最短路径的点」中取出距离距离起点最小路径的点，以这个点为桥梁刷新「未求出最短路径的点的距离</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ts val="1800"/>
              </a:spcBef>
              <a:spcAft>
                <a:spcPts val="600"/>
              </a:spcAft>
            </a:pPr>
            <a:endParaRPr lang="zh-CN" sz="2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00000"/>
              </a:lnSpc>
              <a:spcBef>
                <a:spcPts val="1800"/>
              </a:spcBef>
              <a:spcAft>
                <a:spcPts val="600"/>
              </a:spcAft>
            </a:pPr>
            <a:r>
              <a:rPr 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result：已求出最小路径的顶点</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00000"/>
              </a:lnSpc>
              <a:spcBef>
                <a:spcPts val="1800"/>
              </a:spcBef>
              <a:spcAft>
                <a:spcPts val="600"/>
              </a:spcAft>
            </a:pPr>
            <a:r>
              <a:rPr 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notFound：未求出最小路径的顶点，里面的值是到起点的距离</a:t>
            </a:r>
            <a:r>
              <a:rPr lang="zh-CN" altLang="en-US"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192FBA85-2C6C-4826-A7E2-8B53711CCD4F}"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Dijkstra</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1AF021C9-11E9-4123-8674-C770B2B1EAE2}" type="slidenum">
              <a:rPr lang="en-US"/>
              <a:t>12</a:t>
            </a:fld>
            <a:endParaRPr lang="en-US"/>
          </a:p>
        </p:txBody>
      </p:sp>
      <p:sp>
        <p:nvSpPr>
          <p:cNvPr id="7" name="文本框 6"/>
          <p:cNvSpPr txBox="1"/>
          <p:nvPr/>
        </p:nvSpPr>
        <p:spPr>
          <a:xfrm>
            <a:off x="457200" y="1154608"/>
            <a:ext cx="7245350" cy="592213"/>
          </a:xfrm>
          <a:prstGeom prst="rect">
            <a:avLst/>
          </a:prstGeom>
          <a:ln w="6350">
            <a:prstDash val="solid"/>
          </a:ln>
        </p:spPr>
        <p:txBody>
          <a:bodyPr>
            <a:spAutoFit/>
          </a:bodyPr>
          <a:lstStyle/>
          <a:p>
            <a:pPr lvl="0">
              <a:lnSpc>
                <a:spcPct val="130000"/>
              </a:lnSpc>
            </a:pPr>
            <a:r>
              <a:rPr lang="zh-CN" sz="2800" dirty="0">
                <a:solidFill>
                  <a:srgbClr val="333333"/>
                </a:solidFill>
                <a:latin typeface="微软雅黑" panose="020B0503020204020204" pitchFamily="34" charset="-122"/>
                <a:ea typeface="微软雅黑" panose="020B0503020204020204" pitchFamily="34" charset="-122"/>
              </a:rPr>
              <a:t>以</a:t>
            </a:r>
            <a:r>
              <a:rPr 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a:t>
            </a:r>
            <a:r>
              <a:rPr lang="zh-CN" sz="2800" dirty="0">
                <a:solidFill>
                  <a:srgbClr val="333333"/>
                </a:solidFill>
                <a:latin typeface="微软雅黑" panose="020B0503020204020204" pitchFamily="34" charset="-122"/>
                <a:ea typeface="微软雅黑" panose="020B0503020204020204" pitchFamily="34" charset="-122"/>
              </a:rPr>
              <a:t>点为顶点，求到其他点的最短路径。</a:t>
            </a:r>
          </a:p>
        </p:txBody>
      </p:sp>
      <p:pic>
        <p:nvPicPr>
          <p:cNvPr id="8" name="图片 7"/>
          <p:cNvPicPr>
            <a:picLocks noChangeAspect="1"/>
          </p:cNvPicPr>
          <p:nvPr/>
        </p:nvPicPr>
        <p:blipFill>
          <a:blip r:embed="rId2"/>
          <a:stretch>
            <a:fillRect/>
          </a:stretch>
        </p:blipFill>
        <p:spPr>
          <a:xfrm>
            <a:off x="2311400" y="2495550"/>
            <a:ext cx="4521200" cy="1866900"/>
          </a:xfrm>
          <a:prstGeom prst="rect">
            <a:avLst/>
          </a:prstGeom>
        </p:spPr>
      </p:pic>
      <p:pic>
        <p:nvPicPr>
          <p:cNvPr id="9" name="图片 8"/>
          <p:cNvPicPr>
            <a:picLocks noChangeAspect="1"/>
          </p:cNvPicPr>
          <p:nvPr/>
        </p:nvPicPr>
        <p:blipFill>
          <a:blip r:embed="rId2"/>
          <a:stretch>
            <a:fillRect/>
          </a:stretch>
        </p:blipFill>
        <p:spPr>
          <a:xfrm>
            <a:off x="958552" y="1959769"/>
            <a:ext cx="7559840" cy="2402681"/>
          </a:xfrm>
          <a:prstGeom prst="rect">
            <a:avLst/>
          </a:prstGeom>
        </p:spPr>
      </p:pic>
      <p:sp>
        <p:nvSpPr>
          <p:cNvPr id="10" name="文本框 9"/>
          <p:cNvSpPr txBox="1"/>
          <p:nvPr/>
        </p:nvSpPr>
        <p:spPr>
          <a:xfrm>
            <a:off x="2494062" y="5293518"/>
            <a:ext cx="1778000" cy="361950"/>
          </a:xfrm>
          <a:prstGeom prst="rect">
            <a:avLst/>
          </a:prstGeom>
          <a:ln w="6350">
            <a:prstDash val="solid"/>
          </a:ln>
        </p:spPr>
        <p:txBody>
          <a:bodyPr>
            <a:spAutoFit/>
          </a:bodyPr>
          <a:lstStyle/>
          <a:p>
            <a:endParaRPr/>
          </a:p>
        </p:txBody>
      </p:sp>
      <p:sp>
        <p:nvSpPr>
          <p:cNvPr id="11" name="文本框 10"/>
          <p:cNvSpPr txBox="1"/>
          <p:nvPr/>
        </p:nvSpPr>
        <p:spPr>
          <a:xfrm>
            <a:off x="457200" y="4623792"/>
            <a:ext cx="8218488" cy="1758950"/>
          </a:xfrm>
          <a:prstGeom prst="rect">
            <a:avLst/>
          </a:prstGeom>
          <a:ln w="6350">
            <a:prstDash val="solid"/>
          </a:ln>
        </p:spPr>
        <p:txBody>
          <a:bodyPr wrap="square">
            <a:spAutoFit/>
          </a:bodyPr>
          <a:lstStyle/>
          <a:p>
            <a:pPr lvl="0">
              <a:lnSpc>
                <a:spcPct val="130000"/>
              </a:lnSpc>
            </a:pPr>
            <a:r>
              <a:rPr lang="zh-CN" sz="2800" dirty="0">
                <a:solidFill>
                  <a:srgbClr val="333333"/>
                </a:solidFill>
                <a:latin typeface="微软雅黑" panose="020B0503020204020204" pitchFamily="34" charset="-122"/>
                <a:ea typeface="微软雅黑" panose="020B0503020204020204" pitchFamily="34" charset="-122"/>
              </a:rPr>
              <a:t>初始，</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result={A(0)} </a:t>
            </a:r>
            <a:r>
              <a:rPr lang="zh-CN" altLang="en-US" sz="2800" dirty="0">
                <a:solidFill>
                  <a:srgbClr val="333333"/>
                </a:solidFill>
                <a:latin typeface="微软雅黑" panose="020B0503020204020204" pitchFamily="34" charset="-122"/>
                <a:ea typeface="微软雅黑" panose="020B0503020204020204" pitchFamily="34" charset="-122"/>
              </a:rPr>
              <a:t>中只有起点</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A，notFound={B(2)，C(∞)，D(6)} </a:t>
            </a:r>
            <a:r>
              <a:rPr lang="zh-CN" altLang="en-US" sz="2800" dirty="0">
                <a:solidFill>
                  <a:srgbClr val="333333"/>
                </a:solidFill>
                <a:latin typeface="微软雅黑" panose="020B0503020204020204" pitchFamily="34" charset="-122"/>
                <a:ea typeface="微软雅黑" panose="020B0503020204020204" pitchFamily="34" charset="-122"/>
              </a:rPr>
              <a:t>中是除了 </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A</a:t>
            </a:r>
            <a:r>
              <a:rPr lang="zh-CN" sz="2800" dirty="0">
                <a:solidFill>
                  <a:srgbClr val="333333"/>
                </a:solidFill>
                <a:latin typeface="Helvetica Neue" panose="02000503000000020004"/>
                <a:ea typeface="Helvetica Neue" panose="02000503000000020004"/>
              </a:rPr>
              <a:t> </a:t>
            </a:r>
            <a:r>
              <a:rPr lang="zh-CN" altLang="en-US" sz="2800" dirty="0">
                <a:solidFill>
                  <a:srgbClr val="333333"/>
                </a:solidFill>
                <a:latin typeface="微软雅黑" panose="020B0503020204020204" pitchFamily="34" charset="-122"/>
                <a:ea typeface="微软雅黑" panose="020B0503020204020204" pitchFamily="34" charset="-122"/>
              </a:rPr>
              <a:t>点的其他点，里面的值是到起点的距离（</a:t>
            </a:r>
            <a:r>
              <a:rPr lang="zh-CN" sz="2800" dirty="0">
                <a:solidFill>
                  <a:srgbClr val="333333"/>
                </a:solidFill>
                <a:latin typeface="Helvetica Neue" panose="02000503000000020004"/>
                <a:ea typeface="Helvetica Neue" panose="02000503000000020004"/>
              </a:rPr>
              <a:t>例如 </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B(2</a:t>
            </a:r>
            <a:r>
              <a:rPr lang="en-US" alt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a:t>
            </a:r>
            <a:r>
              <a:rPr lang="zh-CN" altLang="en-US" sz="2800" dirty="0">
                <a:solidFill>
                  <a:srgbClr val="333333"/>
                </a:solidFill>
                <a:latin typeface="微软雅黑" panose="020B0503020204020204" pitchFamily="34" charset="-122"/>
                <a:ea typeface="微软雅黑" panose="020B0503020204020204" pitchFamily="34" charset="-122"/>
              </a:rPr>
              <a:t> 代表</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B</a:t>
            </a:r>
            <a:r>
              <a:rPr lang="zh-CN" altLang="en-US" sz="2800" dirty="0">
                <a:solidFill>
                  <a:srgbClr val="333333"/>
                </a:solidFill>
                <a:latin typeface="微软雅黑" panose="020B0503020204020204" pitchFamily="34" charset="-122"/>
                <a:ea typeface="微软雅黑" panose="020B0503020204020204" pitchFamily="34" charset="-122"/>
              </a:rPr>
              <a:t>点到起点的距离为</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2</a:t>
            </a:r>
            <a:r>
              <a:rPr lang="zh-CN" altLang="en-US" sz="2800" dirty="0">
                <a:solidFill>
                  <a:srgbClr val="333333"/>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dirty="0"/>
              <a:t>Dijkstra</a:t>
            </a:r>
            <a:r>
              <a:rPr lang="zh-CN" dirty="0"/>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151DC7BE-6FD9-4D5E-A484-D6F3BB24EB7B}" type="slidenum">
              <a:rPr lang="en-US"/>
              <a:t>13</a:t>
            </a:fld>
            <a:endParaRPr lang="en-US"/>
          </a:p>
        </p:txBody>
      </p:sp>
      <p:sp>
        <p:nvSpPr>
          <p:cNvPr id="7" name="文本框 6"/>
          <p:cNvSpPr txBox="1"/>
          <p:nvPr/>
        </p:nvSpPr>
        <p:spPr>
          <a:xfrm>
            <a:off x="617467" y="1196570"/>
            <a:ext cx="8058221" cy="1758950"/>
          </a:xfrm>
          <a:prstGeom prst="rect">
            <a:avLst/>
          </a:prstGeom>
          <a:ln w="6350">
            <a:prstDash val="solid"/>
          </a:ln>
        </p:spPr>
        <p:txBody>
          <a:bodyPr wrap="square">
            <a:spAutoFit/>
          </a:bodyPr>
          <a:lstStyle/>
          <a:p>
            <a:pPr lvl="0">
              <a:lnSpc>
                <a:spcPct val="130000"/>
              </a:lnSpc>
            </a:pPr>
            <a:r>
              <a:rPr lang="zh-CN"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从「未求出最短路径的点」</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notFound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中取出最短路径的点</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B(2)</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，放入结果</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result</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中，结果如下：</a:t>
            </a:r>
          </a:p>
          <a:p>
            <a:pPr lvl="0">
              <a:lnSpc>
                <a:spcPct val="130000"/>
              </a:lnSpc>
            </a:pPr>
            <a:endParaRPr lang="zh-CN" dirty="0">
              <a:solidFill>
                <a:srgbClr val="333333"/>
              </a:solidFill>
              <a:latin typeface="Times New Roman" panose="02020603050405020304" pitchFamily="18" charset="0"/>
              <a:ea typeface="Helvetica Neue" panose="02000503000000020004"/>
              <a:cs typeface="Times New Roman" panose="02020603050405020304" pitchFamily="18" charset="0"/>
            </a:endParaRPr>
          </a:p>
          <a:p>
            <a:pPr lvl="0">
              <a:lnSpc>
                <a:spcPct val="130000"/>
              </a:lnSpc>
            </a:pPr>
            <a:endParaRPr lang="zh-CN" dirty="0">
              <a:solidFill>
                <a:srgbClr val="333333"/>
              </a:solidFill>
              <a:latin typeface="Times New Roman" panose="02020603050405020304" pitchFamily="18" charset="0"/>
              <a:ea typeface="Helvetica Neue" panose="02000503000000020004"/>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853228" y="2229740"/>
            <a:ext cx="6157644" cy="2398648"/>
          </a:xfrm>
          <a:prstGeom prst="rect">
            <a:avLst/>
          </a:prstGeom>
        </p:spPr>
      </p:pic>
      <p:sp>
        <p:nvSpPr>
          <p:cNvPr id="9" name="文本框 8"/>
          <p:cNvSpPr txBox="1"/>
          <p:nvPr/>
        </p:nvSpPr>
        <p:spPr>
          <a:xfrm>
            <a:off x="457200" y="4585790"/>
            <a:ext cx="8218488" cy="1987550"/>
          </a:xfrm>
          <a:prstGeom prst="rect">
            <a:avLst/>
          </a:prstGeom>
          <a:ln w="6350">
            <a:prstDash val="solid"/>
          </a:ln>
        </p:spPr>
        <p:txBody>
          <a:bodyPr vert="horz" wrap="square">
            <a:spAutoFit/>
          </a:bodyPr>
          <a:lstStyle/>
          <a:p>
            <a:pPr lvl="0">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B(2)</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为桥梁，刷新距离。</a:t>
            </a:r>
          </a:p>
          <a:p>
            <a:pPr lvl="0">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AD = 6 &lt; AB + BD = 4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B</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(2)</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为桥梁的距离更短，就刷新「未求出最短路径点」</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D(6)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的距离为 </a:t>
            </a:r>
            <a:r>
              <a:rPr lang="zh-CN" sz="2400" dirty="0">
                <a:solidFill>
                  <a:srgbClr val="333333"/>
                </a:solidFill>
                <a:latin typeface="Times New Roman" panose="02020603050405020304" pitchFamily="18" charset="0"/>
                <a:ea typeface="Helvetica Neue" panose="02000503000000020004"/>
                <a:cs typeface="Times New Roman" panose="02020603050405020304" pitchFamily="18" charset="0"/>
              </a:rPr>
              <a:t>D(4)</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，同理刷新 </a:t>
            </a:r>
            <a:r>
              <a:rPr lang="zh-CN" sz="2400"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C(∞)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的距离为 </a:t>
            </a:r>
            <a:r>
              <a:rPr lang="en-US" sz="2400" b="0" i="0" strike="noStrike" spc="0" dirty="0">
                <a:solidFill>
                  <a:srgbClr val="333333"/>
                </a:solidFill>
                <a:latin typeface="Times New Roman" panose="02020603050405020304" pitchFamily="18" charset="0"/>
                <a:ea typeface="Helvetica Neue" panose="02000503000000020004"/>
                <a:cs typeface="Times New Roman" panose="02020603050405020304" pitchFamily="18" charset="0"/>
              </a:rPr>
              <a:t>C(5)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Dijkstra</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5EEBC2AC-F637-4C32-B1B3-B45B87F90EA7}" type="slidenum">
              <a:rPr lang="en-US"/>
              <a:t>14</a:t>
            </a:fld>
            <a:endParaRPr lang="en-US"/>
          </a:p>
        </p:txBody>
      </p:sp>
      <p:sp>
        <p:nvSpPr>
          <p:cNvPr id="7" name="文本框 6"/>
          <p:cNvSpPr txBox="1"/>
          <p:nvPr/>
        </p:nvSpPr>
        <p:spPr>
          <a:xfrm>
            <a:off x="457200" y="1069275"/>
            <a:ext cx="8218488" cy="1645963"/>
          </a:xfrm>
          <a:prstGeom prst="rect">
            <a:avLst/>
          </a:prstGeom>
          <a:ln w="6350">
            <a:prstDash val="solid"/>
          </a:ln>
        </p:spPr>
        <p:txBody>
          <a:bodyPr wrap="square">
            <a:spAutoFit/>
          </a:bodyPr>
          <a:lstStyle/>
          <a:p>
            <a:pPr lvl="0">
              <a:lnSpc>
                <a:spcPct val="130000"/>
              </a:lnSpc>
            </a:pPr>
            <a:r>
              <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然后，从「未求出最短路径的点」</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notFound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中取出最短路径的点 </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D(4)</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，然后通过 </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D(4) </a:t>
            </a:r>
            <a:r>
              <a:rPr lang="zh-CN" altLang="en-US" sz="24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为桥梁刷新「未求出最短路径的点」的距离</a:t>
            </a:r>
          </a:p>
        </p:txBody>
      </p:sp>
      <p:pic>
        <p:nvPicPr>
          <p:cNvPr id="8" name="图片 7"/>
          <p:cNvPicPr>
            <a:picLocks noChangeAspect="1"/>
          </p:cNvPicPr>
          <p:nvPr/>
        </p:nvPicPr>
        <p:blipFill>
          <a:blip r:embed="rId2"/>
          <a:stretch>
            <a:fillRect/>
          </a:stretch>
        </p:blipFill>
        <p:spPr>
          <a:xfrm>
            <a:off x="735139" y="3036405"/>
            <a:ext cx="7622153" cy="2742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Dijkstra</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CC6958CA-E4AB-4DEB-813D-6C74C18277B1}" type="slidenum">
              <a:rPr lang="en-US"/>
              <a:t>15</a:t>
            </a:fld>
            <a:endParaRPr lang="en-US"/>
          </a:p>
        </p:txBody>
      </p:sp>
      <p:sp>
        <p:nvSpPr>
          <p:cNvPr id="7" name="文本框 6"/>
          <p:cNvSpPr txBox="1"/>
          <p:nvPr/>
        </p:nvSpPr>
        <p:spPr>
          <a:xfrm>
            <a:off x="337331" y="1244305"/>
            <a:ext cx="8414266" cy="2205925"/>
          </a:xfrm>
          <a:prstGeom prst="rect">
            <a:avLst/>
          </a:prstGeom>
          <a:ln w="6350">
            <a:prstDash val="solid"/>
          </a:ln>
        </p:spPr>
        <p:txBody>
          <a:bodyPr>
            <a:spAutoFit/>
          </a:bodyPr>
          <a:lstStyle/>
          <a:p>
            <a:pPr lvl="0">
              <a:lnSpc>
                <a:spcPct val="130000"/>
              </a:lnSpc>
            </a:pPr>
            <a:r>
              <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然后，从「未求出最短路径的点</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notFound</a:t>
            </a:r>
            <a:r>
              <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中取出最短路径的点</a:t>
            </a: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C(5)</a:t>
            </a:r>
            <a:r>
              <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，算法结束</a:t>
            </a:r>
          </a:p>
          <a:p>
            <a:pPr lvl="0">
              <a:lnSpc>
                <a:spcPct val="130000"/>
              </a:lnSpc>
            </a:pPr>
            <a:r>
              <a:rPr lang="zh-CN" sz="2800" dirty="0">
                <a:solidFill>
                  <a:srgbClr val="333333"/>
                </a:solidFill>
                <a:latin typeface="Times New Roman" panose="02020603050405020304" pitchFamily="18" charset="0"/>
                <a:ea typeface="Helvetica Neue" panose="02000503000000020004"/>
                <a:cs typeface="Times New Roman" panose="02020603050405020304" pitchFamily="18" charset="0"/>
              </a:rPr>
              <a:t>result={A(0)undefinedB(2)undefinedD(4)undefinedC(5)} </a:t>
            </a:r>
            <a:r>
              <a:rPr lang="zh-CN" altLang="en-US"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就是最终所求的最短距离</a:t>
            </a:r>
          </a:p>
        </p:txBody>
      </p:sp>
      <p:pic>
        <p:nvPicPr>
          <p:cNvPr id="8" name="图片 7"/>
          <p:cNvPicPr>
            <a:picLocks noChangeAspect="1"/>
          </p:cNvPicPr>
          <p:nvPr/>
        </p:nvPicPr>
        <p:blipFill>
          <a:blip r:embed="rId2"/>
          <a:stretch>
            <a:fillRect/>
          </a:stretch>
        </p:blipFill>
        <p:spPr>
          <a:xfrm>
            <a:off x="589416" y="3851047"/>
            <a:ext cx="7376431" cy="24496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Dijkstra</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61002E1C-55FC-4416-9B28-3814682D2895}" type="slidenum">
              <a:rPr lang="en-US"/>
              <a:t>16</a:t>
            </a:fld>
            <a:endParaRPr lang="en-US"/>
          </a:p>
        </p:txBody>
      </p:sp>
      <p:sp>
        <p:nvSpPr>
          <p:cNvPr id="7" name="文本框 6"/>
          <p:cNvSpPr txBox="1"/>
          <p:nvPr/>
        </p:nvSpPr>
        <p:spPr>
          <a:xfrm>
            <a:off x="793750" y="1914845"/>
            <a:ext cx="7556500" cy="2278124"/>
          </a:xfrm>
          <a:prstGeom prst="rect">
            <a:avLst/>
          </a:prstGeom>
          <a:ln w="6350">
            <a:prstDash val="solid"/>
          </a:ln>
        </p:spPr>
        <p:txBody>
          <a:bodyPr>
            <a:spAutoFit/>
          </a:body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而如果想要知道最短路径，只需要在每个点从</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notFound</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状态变为</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状态时，即实现最小距离时</a:t>
            </a:r>
            <a:r>
              <a:rPr 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连接的前一个点。这样只需要从终点向前连接记录的点，便可以找到最短路径。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PRM算法</a:t>
            </a:r>
          </a:p>
        </p:txBody>
      </p:sp>
      <p:sp>
        <p:nvSpPr>
          <p:cNvPr id="4" name="Date Placeholder 3"/>
          <p:cNvSpPr>
            <a:spLocks noGrp="1"/>
          </p:cNvSpPr>
          <p:nvPr>
            <p:ph type="dt" idx="10"/>
          </p:nvPr>
        </p:nvSpPr>
        <p:spPr>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64DDEB3B-BD5B-4EB3-B37C-C607F46B8EF4}" type="slidenum">
              <a:rPr lang="en-US"/>
              <a:t>17</a:t>
            </a:fld>
            <a:endParaRPr lang="en-US"/>
          </a:p>
        </p:txBody>
      </p:sp>
      <p:sp>
        <p:nvSpPr>
          <p:cNvPr id="7" name="Content Placeholder 2"/>
          <p:cNvSpPr>
            <a:spLocks noGrp="1"/>
          </p:cNvSpPr>
          <p:nvPr/>
        </p:nvSpPr>
        <p:spPr>
          <a:xfrm>
            <a:off x="557200" y="1294788"/>
            <a:ext cx="8382000" cy="5358412"/>
          </a:xfrm>
          <a:prstGeom prst="rect">
            <a:avLst/>
          </a:prstGeom>
        </p:spPr>
        <p:txBody>
          <a:bodyPr vert="horz" lIns="91440" tIns="45720" rIns="91440" bIns="45720"/>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这类算法适用于高维度空间，它们以概率完备性</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当时间接近无限时一定有解</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来代替完备性，从而提高搜索效率。</a:t>
            </a:r>
          </a:p>
          <a:p>
            <a:pPr lvl="0">
              <a:lnSpc>
                <a:spcPct val="130000"/>
              </a:lnSpc>
            </a:pP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PRM</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算法首先使用随机采样的方式在环境中建立路径网络图，将连续的空间转换为离散的空间，然后在路径网络图上进行路径规划，解决在高维空间中搜索效率低的问题。</a:t>
            </a:r>
          </a:p>
          <a:p>
            <a:pPr marL="0" lvl="0" indent="0">
              <a:buNone/>
            </a:pPr>
            <a:endParaRPr lang="zh-CN" sz="3600" b="0" i="0" strike="noStrike" spc="0" dirty="0">
              <a:solidFill>
                <a:srgbClr val="333333"/>
              </a:solidFill>
              <a:latin typeface="Helvetica Neue" panose="02000503000000020004"/>
              <a:ea typeface="Helvetica Neue" panose="02000503000000020004"/>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en-US"/>
              <a:t>PRM</a:t>
            </a:r>
            <a:r>
              <a:rPr lang="zh-CN"/>
              <a:t>算法</a:t>
            </a:r>
          </a:p>
        </p:txBody>
      </p:sp>
      <p:sp>
        <p:nvSpPr>
          <p:cNvPr id="4"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3B82B9B8-72A9-4BA5-9596-E8547EBD2DF1}" type="slidenum">
              <a:rPr lang="en-US"/>
              <a:t>18</a:t>
            </a:fld>
            <a:endParaRPr lang="en-US"/>
          </a:p>
        </p:txBody>
      </p:sp>
      <p:sp>
        <p:nvSpPr>
          <p:cNvPr id="7" name="文本框 6"/>
          <p:cNvSpPr txBox="1"/>
          <p:nvPr/>
        </p:nvSpPr>
        <p:spPr>
          <a:xfrm>
            <a:off x="468312" y="1069275"/>
            <a:ext cx="8207376" cy="597664"/>
          </a:xfrm>
          <a:prstGeom prst="rect">
            <a:avLst/>
          </a:prstGeom>
          <a:ln w="6350">
            <a:prstDash val="solid"/>
          </a:ln>
        </p:spPr>
        <p:txBody>
          <a:bodyPr wrap="square">
            <a:spAutoFit/>
          </a:body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采样：在地图中随机撒点，剔除落在障碍物上的点</a:t>
            </a:r>
          </a:p>
        </p:txBody>
      </p:sp>
      <p:pic>
        <p:nvPicPr>
          <p:cNvPr id="8" name="图片 7"/>
          <p:cNvPicPr>
            <a:picLocks noChangeAspect="1"/>
          </p:cNvPicPr>
          <p:nvPr/>
        </p:nvPicPr>
        <p:blipFill>
          <a:blip r:embed="rId2"/>
          <a:stretch>
            <a:fillRect/>
          </a:stretch>
        </p:blipFill>
        <p:spPr>
          <a:xfrm>
            <a:off x="948062" y="2523689"/>
            <a:ext cx="7247484" cy="35885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PRM</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a:prstGeom prst="rect">
            <a:avLst/>
          </a:prstGeom>
        </p:spPr>
        <p:txBody>
          <a:bodyPr vert="horz" lIns="91440" tIns="45720" rIns="91440" bIns="45720" anchor="ctr"/>
          <a:lstStyle>
            <a:lvl1pPr lvl="0" algn="ctr">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9CC490E9-FB0F-416E-8225-D68165EB87CC}" type="slidenum">
              <a:rPr lang="en-US"/>
              <a:t>19</a:t>
            </a:fld>
            <a:endParaRPr lang="en-US"/>
          </a:p>
        </p:txBody>
      </p:sp>
      <p:sp>
        <p:nvSpPr>
          <p:cNvPr id="7" name="文本框 6"/>
          <p:cNvSpPr txBox="1"/>
          <p:nvPr/>
        </p:nvSpPr>
        <p:spPr>
          <a:xfrm>
            <a:off x="457200" y="1148834"/>
            <a:ext cx="8218488" cy="1200150"/>
          </a:xfrm>
          <a:prstGeom prst="rect">
            <a:avLst/>
          </a:prstGeom>
          <a:ln w="6350">
            <a:prstDash val="solid"/>
          </a:ln>
        </p:spPr>
        <p:txBody>
          <a:bodyPr wrap="square">
            <a:spAutoFit/>
          </a:body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生成概率路图：根据点与点间的距离和是否存在直线通路将上步中得到的采样点进行连接</a:t>
            </a:r>
          </a:p>
        </p:txBody>
      </p:sp>
      <p:pic>
        <p:nvPicPr>
          <p:cNvPr id="8" name="图片 7"/>
          <p:cNvPicPr>
            <a:picLocks noChangeAspect="1"/>
          </p:cNvPicPr>
          <p:nvPr/>
        </p:nvPicPr>
        <p:blipFill>
          <a:blip r:embed="rId2"/>
          <a:stretch>
            <a:fillRect/>
          </a:stretch>
        </p:blipFill>
        <p:spPr>
          <a:xfrm>
            <a:off x="982481" y="2436735"/>
            <a:ext cx="7179038" cy="3575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dirty="0"/>
              <a:t>方向介绍</a:t>
            </a:r>
            <a:endParaRPr lang="en-US" dirty="0"/>
          </a:p>
        </p:txBody>
      </p:sp>
      <p:sp>
        <p:nvSpPr>
          <p:cNvPr id="3" name="Content Placeholder 2"/>
          <p:cNvSpPr>
            <a:spLocks noGrp="1"/>
          </p:cNvSpPr>
          <p:nvPr>
            <p:ph idx="1"/>
          </p:nvPr>
        </p:nvSpPr>
        <p:spPr/>
        <p:txBody>
          <a:bodyPr>
            <a:normAutofit/>
          </a:bodyPr>
          <a:lstStyle/>
          <a:p>
            <a:r>
              <a:rPr lang="zh-CN" dirty="0"/>
              <a:t>集群</a:t>
            </a:r>
            <a:r>
              <a:rPr lang="en-US" dirty="0"/>
              <a:t>:</a:t>
            </a:r>
          </a:p>
          <a:p>
            <a:pPr lvl="1">
              <a:lnSpc>
                <a:spcPct val="100000"/>
              </a:lnSpc>
              <a:spcBef>
                <a:spcPts val="1800"/>
              </a:spcBef>
            </a:pPr>
            <a:endParaRPr lang="en-US" altLang="zh-CN" sz="1400" dirty="0"/>
          </a:p>
          <a:p>
            <a:pPr lvl="1">
              <a:lnSpc>
                <a:spcPct val="100000"/>
              </a:lnSpc>
              <a:spcBef>
                <a:spcPts val="1800"/>
              </a:spcBef>
            </a:pPr>
            <a:r>
              <a:rPr lang="zh-CN" altLang="en-US" dirty="0"/>
              <a:t>集群指能够与其他个体以及周围环境交互作用若干个体集合</a:t>
            </a:r>
            <a:endParaRPr lang="en-US" dirty="0"/>
          </a:p>
          <a:p>
            <a:pPr lvl="1">
              <a:lnSpc>
                <a:spcPct val="100000"/>
              </a:lnSpc>
              <a:spcBef>
                <a:spcPts val="1800"/>
              </a:spcBef>
            </a:pPr>
            <a:r>
              <a:rPr lang="zh-CN" altLang="en-US" dirty="0"/>
              <a:t>集群并不是对多个个体进行简单的连接和组合，而是使众多个体高效协作、紧密耦合</a:t>
            </a:r>
            <a:endParaRPr lang="en-US" dirty="0"/>
          </a:p>
          <a:p>
            <a:pPr lvl="1">
              <a:lnSpc>
                <a:spcPct val="100000"/>
              </a:lnSpc>
              <a:spcBef>
                <a:spcPts val="1800"/>
              </a:spcBef>
            </a:pPr>
            <a:r>
              <a:rPr lang="zh-CN" altLang="en-US" dirty="0"/>
              <a:t>集群技术将大大提高个体行为的智能化程度，更好地完成单个个体无法完成的工作</a:t>
            </a:r>
          </a:p>
          <a:p>
            <a:pPr marL="457200" lvl="1" indent="0">
              <a:buNone/>
            </a:pPr>
            <a:endParaRPr lang="en-US" sz="2400" dirty="0"/>
          </a:p>
        </p:txBody>
      </p:sp>
      <p:sp>
        <p:nvSpPr>
          <p:cNvPr id="4" name="Date Placeholder 3"/>
          <p:cNvSpPr>
            <a:spLocks noGrp="1"/>
          </p:cNvSpPr>
          <p:nvPr>
            <p:ph type="dt" idx="10"/>
          </p:nvPr>
        </p:nvSpPr>
        <p:spPr/>
        <p:txBody>
          <a:bodyPr/>
          <a:lstStyle/>
          <a:p>
            <a:r>
              <a:rPr lang="en-US" dirty="0"/>
              <a:t>2022-09-01</a:t>
            </a:r>
            <a:endParaRPr lang="zh-CN" dirty="0"/>
          </a:p>
        </p:txBody>
      </p:sp>
      <p:sp>
        <p:nvSpPr>
          <p:cNvPr id="6" name="Slide Number Placeholder 5"/>
          <p:cNvSpPr>
            <a:spLocks noGrp="1"/>
          </p:cNvSpPr>
          <p:nvPr>
            <p:ph type="sldNum" idx="12"/>
          </p:nvPr>
        </p:nvSpPr>
        <p:spPr/>
        <p:txBody>
          <a:bodyPr/>
          <a:lstStyle/>
          <a:p>
            <a:fld id="{01F86CFB-2C53-4532-BC17-F2F2E35FCB77}" type="slidenum">
              <a:rPr lang="en-US"/>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PRM</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a:prstGeom prst="rect">
            <a:avLst/>
          </a:prstGeom>
        </p:spPr>
        <p:txBody>
          <a:bodyPr vert="horz" lIns="91440" tIns="45720" rIns="91440" bIns="45720" anchor="ctr"/>
          <a:lstStyle>
            <a:lvl1pPr lvl="0" algn="ctr">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E3FA11AD-880F-4FBB-82D8-0E0C46906F82}" type="slidenum">
              <a:rPr lang="en-US"/>
              <a:t>20</a:t>
            </a:fld>
            <a:endParaRPr lang="en-US"/>
          </a:p>
        </p:txBody>
      </p:sp>
      <p:sp>
        <p:nvSpPr>
          <p:cNvPr id="7" name="文本框 6"/>
          <p:cNvSpPr txBox="1"/>
          <p:nvPr/>
        </p:nvSpPr>
        <p:spPr>
          <a:xfrm>
            <a:off x="434978" y="1164746"/>
            <a:ext cx="8273652" cy="1193800"/>
          </a:xfrm>
          <a:prstGeom prst="rect">
            <a:avLst/>
          </a:prstGeom>
          <a:ln w="6350">
            <a:prstDash val="solid"/>
          </a:ln>
        </p:spPr>
        <p:txBody>
          <a:bodyPr>
            <a:spAutoFit/>
          </a:body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搜索路径：使用图搜索算法</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Dijkstra</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在上步得到的路图中搜索出一条从起点到终点的最短路径</a:t>
            </a:r>
          </a:p>
        </p:txBody>
      </p:sp>
      <p:pic>
        <p:nvPicPr>
          <p:cNvPr id="8" name="图片 7"/>
          <p:cNvPicPr>
            <a:picLocks noChangeAspect="1"/>
          </p:cNvPicPr>
          <p:nvPr/>
        </p:nvPicPr>
        <p:blipFill>
          <a:blip r:embed="rId2"/>
          <a:stretch>
            <a:fillRect/>
          </a:stretch>
        </p:blipFill>
        <p:spPr>
          <a:xfrm>
            <a:off x="885103" y="2485841"/>
            <a:ext cx="7373794" cy="37141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PRM</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a:prstGeom prst="rect">
            <a:avLst/>
          </a:prstGeom>
        </p:spPr>
        <p:txBody>
          <a:bodyPr vert="horz" lIns="91440" tIns="45720" rIns="91440" bIns="45720" anchor="ctr"/>
          <a:lstStyle>
            <a:lvl1pPr lvl="0" algn="ctr">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268180DC-03B7-49BB-984E-9DEE1CD6A175}" type="slidenum">
              <a:rPr lang="en-US"/>
              <a:t>21</a:t>
            </a:fld>
            <a:endParaRPr lang="en-US"/>
          </a:p>
        </p:txBody>
      </p:sp>
      <p:sp>
        <p:nvSpPr>
          <p:cNvPr id="7" name="文本框 6"/>
          <p:cNvSpPr txBox="1"/>
          <p:nvPr/>
        </p:nvSpPr>
        <p:spPr>
          <a:xfrm>
            <a:off x="457200" y="1730152"/>
            <a:ext cx="8207376" cy="2863850"/>
          </a:xfrm>
        </p:spPr>
        <p:txBody>
          <a:bodyPr vert="horz" wrap="square">
            <a:spAutoFit/>
          </a:body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采样点的数量和采样点间存在通路的最大距离是路径规划成功与否的关键。</a:t>
            </a:r>
          </a:p>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采样点太少，可能会导致路径规划失败，</a:t>
            </a:r>
          </a:p>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采样点数量增加，搜索到的路径会逐渐接近最短路径，但同时搜索效率会降低</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PRM</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a:prstGeom prst="rect">
            <a:avLst/>
          </a:prstGeom>
        </p:spPr>
        <p:txBody>
          <a:bodyPr vert="horz" lIns="91440" tIns="45720" rIns="91440" bIns="45720" anchor="ctr"/>
          <a:lstStyle>
            <a:lvl1pPr lvl="0" algn="ctr">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740709F9-8920-4E0E-A649-B2A270AE371C}" type="slidenum">
              <a:rPr lang="en-US"/>
              <a:t>22</a:t>
            </a:fld>
            <a:endParaRPr lang="en-US"/>
          </a:p>
        </p:txBody>
      </p:sp>
      <p:sp>
        <p:nvSpPr>
          <p:cNvPr id="7" name="文本框 6"/>
          <p:cNvSpPr txBox="1"/>
          <p:nvPr/>
        </p:nvSpPr>
        <p:spPr>
          <a:xfrm>
            <a:off x="457200" y="1171693"/>
            <a:ext cx="8218488" cy="5080000"/>
          </a:xfrm>
        </p:spPr>
        <p:txBody>
          <a:bodyPr vert="horz" wrap="square">
            <a:spAutoFit/>
          </a:bodyPr>
          <a:lstStyle>
            <a:lvl1pPr marL="0" lvl="0" algn="l" defTabSz="914400">
              <a:defRPr sz="1800" kern="1200">
                <a:solidFill>
                  <a:schemeClr val="tx1"/>
                </a:solidFill>
                <a:latin typeface="Calibri" panose="020F0502020204030204"/>
                <a:ea typeface="等线" panose="02010600030101010101" charset="-122"/>
              </a:defRPr>
            </a:lvl1pPr>
            <a:lvl2pPr marL="457200" lvl="1" algn="l" defTabSz="914400">
              <a:defRPr sz="1800" kern="1200">
                <a:solidFill>
                  <a:schemeClr val="tx1"/>
                </a:solidFill>
                <a:latin typeface="Calibri" panose="020F0502020204030204"/>
                <a:ea typeface="等线" panose="02010600030101010101" charset="-122"/>
              </a:defRPr>
            </a:lvl2pPr>
            <a:lvl3pPr marL="914400" lvl="2" algn="l" defTabSz="914400">
              <a:defRPr sz="1800" kern="1200">
                <a:solidFill>
                  <a:schemeClr val="tx1"/>
                </a:solidFill>
                <a:latin typeface="Calibri" panose="020F0502020204030204"/>
                <a:ea typeface="等线" panose="02010600030101010101" charset="-122"/>
              </a:defRPr>
            </a:lvl3pPr>
            <a:lvl4pPr marL="1371600" lvl="3" algn="l" defTabSz="914400">
              <a:defRPr sz="1800" kern="1200">
                <a:solidFill>
                  <a:schemeClr val="tx1"/>
                </a:solidFill>
                <a:latin typeface="Calibri" panose="020F0502020204030204"/>
                <a:ea typeface="等线" panose="02010600030101010101" charset="-122"/>
              </a:defRPr>
            </a:lvl4pPr>
            <a:lvl5pPr marL="1828800" lvl="4" algn="l" defTabSz="914400">
              <a:defRPr sz="1800" kern="1200">
                <a:solidFill>
                  <a:schemeClr val="tx1"/>
                </a:solidFill>
                <a:latin typeface="Calibri" panose="020F0502020204030204"/>
                <a:ea typeface="等线" panose="02010600030101010101" charset="-122"/>
              </a:defRPr>
            </a:lvl5pPr>
            <a:lvl6pPr marL="2286000" lvl="5" algn="l" defTabSz="914400">
              <a:defRPr sz="1800" kern="1200">
                <a:solidFill>
                  <a:schemeClr val="tx1"/>
                </a:solidFill>
                <a:latin typeface="Calibri" panose="020F0502020204030204"/>
                <a:ea typeface="等线" panose="02010600030101010101" charset="-122"/>
              </a:defRPr>
            </a:lvl6pPr>
            <a:lvl7pPr marL="2743200" lvl="6" algn="l" defTabSz="914400">
              <a:defRPr sz="1800" kern="1200">
                <a:solidFill>
                  <a:schemeClr val="tx1"/>
                </a:solidFill>
                <a:latin typeface="Calibri" panose="020F0502020204030204"/>
                <a:ea typeface="等线" panose="02010600030101010101" charset="-122"/>
              </a:defRPr>
            </a:lvl7pPr>
            <a:lvl8pPr marL="3200400" lvl="7" algn="l" defTabSz="914400">
              <a:defRPr sz="1800" kern="1200">
                <a:solidFill>
                  <a:schemeClr val="tx1"/>
                </a:solidFill>
                <a:latin typeface="Calibri" panose="020F0502020204030204"/>
                <a:ea typeface="等线" panose="02010600030101010101" charset="-122"/>
              </a:defRPr>
            </a:lvl8pPr>
            <a:lvl9pPr marL="3657600" lvl="8" algn="l" defTabSz="914400">
              <a:defRPr sz="1800" kern="1200">
                <a:solidFill>
                  <a:schemeClr val="tx1"/>
                </a:solidFill>
                <a:latin typeface="Calibri" panose="020F0502020204030204"/>
                <a:ea typeface="等线" panose="02010600030101010101" charset="-122"/>
              </a:defRPr>
            </a:lvl9pPr>
          </a:lstStyle>
          <a:p>
            <a:pPr marL="0" lvl="0" indent="0">
              <a:lnSpc>
                <a:spcPct val="130000"/>
              </a:lnSpc>
              <a:buNone/>
            </a:pP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PRM</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算法参数少、结构简单，能够提高高维空间搜索效率，也能在生成概率路图时添加机器人的运动学约束。</a:t>
            </a:r>
          </a:p>
          <a:p>
            <a:pPr lvl="0">
              <a:lnSpc>
                <a:spcPct val="130000"/>
              </a:lnSpc>
            </a:pPr>
            <a:endParaRPr lang="zh-CN" altLang="en-US" sz="20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同时，随机采样得到的概率路图只需要建立一次就可以一直使用，重用性强。</a:t>
            </a:r>
          </a:p>
          <a:p>
            <a:pPr lvl="0">
              <a:lnSpc>
                <a:spcPct val="130000"/>
              </a:lnSpc>
            </a:pPr>
            <a:endParaRPr lang="zh-CN" altLang="en-US" sz="20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由于采样过程是完全随机的，得到的节点大多数都偏离最终路径，会增加额外的计算量。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en-US"/>
              <a:t>RRT</a:t>
            </a:r>
            <a:r>
              <a:rPr lang="zh-CN"/>
              <a:t>算法</a:t>
            </a:r>
          </a:p>
        </p:txBody>
      </p:sp>
      <p:sp>
        <p:nvSpPr>
          <p:cNvPr id="4"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7F6488C4-A83A-4B85-9966-3798621DD7C0}" type="slidenum">
              <a:rPr lang="en-US"/>
              <a:t>23</a:t>
            </a:fld>
            <a:endParaRPr lang="en-US"/>
          </a:p>
        </p:txBody>
      </p:sp>
      <p:sp>
        <p:nvSpPr>
          <p:cNvPr id="7" name="文本框 6"/>
          <p:cNvSpPr txBox="1"/>
          <p:nvPr/>
        </p:nvSpPr>
        <p:spPr>
          <a:xfrm>
            <a:off x="392492" y="1288615"/>
            <a:ext cx="8235950" cy="1200150"/>
          </a:xfrm>
        </p:spPr>
        <p:txBody>
          <a:bodyPr vert="horz">
            <a:spAutoFit/>
          </a:bodyPr>
          <a:lstStyle/>
          <a:p>
            <a:pPr lvl="0">
              <a:lnSpc>
                <a:spcPct val="130000"/>
              </a:lnSpc>
            </a:pP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RRT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算法是一种单查询</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(single-query)</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算法，目标是尽可能快的找到一条从起点到终点的可行路径。</a:t>
            </a:r>
          </a:p>
        </p:txBody>
      </p:sp>
      <p:pic>
        <p:nvPicPr>
          <p:cNvPr id="8" name="media.mp4"/>
          <p:cNvPicPr>
            <a:picLocks noChangeAspect="1"/>
          </p:cNvPicPr>
          <p:nvPr>
            <a:videoFile r:link="rId2"/>
            <p:extLst>
              <p:ext uri="{DAA4B4D4-6D71-4841-9C94-3DE7FCFB9230}">
                <p14:media xmlns:p14="http://schemas.microsoft.com/office/powerpoint/2010/main" r:embed="rId1"/>
              </p:ext>
            </p:extLst>
          </p:nvPr>
        </p:nvPicPr>
        <p:blipFill>
          <a:blip r:embed="rId4">
            <a:extLst>
              <a:ext uri="{96DAC541-7B7A-43D3-8B79-37D633B846F1}">
                <asvg:svgBlip xmlns:asvg="http://schemas.microsoft.com/office/drawing/2016/SVG/main" r:embed="rId5"/>
              </a:ext>
            </a:extLst>
          </a:blip>
          <a:stretch>
            <a:fillRect/>
          </a:stretch>
        </p:blipFill>
        <p:spPr>
          <a:xfrm>
            <a:off x="1017778" y="2488765"/>
            <a:ext cx="6985378" cy="39201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RRT</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a:prstGeom prst="rect">
            <a:avLst/>
          </a:prstGeom>
        </p:spPr>
        <p:txBody>
          <a:bodyPr vert="horz" lIns="91440" tIns="45720" rIns="91440" bIns="45720" anchor="ctr"/>
          <a:lstStyle>
            <a:lvl1pPr lvl="0" algn="ctr">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EB7DFE51-AAB3-43AE-89D1-94FAB60F3835}" type="slidenum">
              <a:rPr lang="en-US"/>
              <a:t>24</a:t>
            </a:fld>
            <a:endParaRPr lang="en-US"/>
          </a:p>
        </p:txBody>
      </p:sp>
      <p:pic>
        <p:nvPicPr>
          <p:cNvPr id="7" name="图片 6"/>
          <p:cNvPicPr>
            <a:picLocks noChangeAspect="1"/>
          </p:cNvPicPr>
          <p:nvPr/>
        </p:nvPicPr>
        <p:blipFill>
          <a:blip r:embed="rId2"/>
          <a:stretch>
            <a:fillRect/>
          </a:stretch>
        </p:blipFill>
        <p:spPr>
          <a:xfrm>
            <a:off x="1075157" y="1752125"/>
            <a:ext cx="6993686" cy="40409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en-US"/>
              <a:t>RRT</a:t>
            </a:r>
            <a:r>
              <a:rPr lang="zh-CN"/>
              <a:t>算法</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EB747802-34B7-4D99-88B8-8F9C96CB91AC}" type="slidenum">
              <a:rPr lang="en-US"/>
              <a:t>25</a:t>
            </a:fld>
            <a:endParaRPr lang="en-US"/>
          </a:p>
        </p:txBody>
      </p:sp>
      <p:sp>
        <p:nvSpPr>
          <p:cNvPr id="7" name="Content Placeholder 2"/>
          <p:cNvSpPr>
            <a:spLocks noGrp="1"/>
          </p:cNvSpPr>
          <p:nvPr/>
        </p:nvSpPr>
        <p:spPr>
          <a:xfrm>
            <a:off x="557200" y="1188615"/>
            <a:ext cx="8382000" cy="5358412"/>
          </a:xfrm>
          <a:prstGeom prst="rect">
            <a:avLst/>
          </a:prstGeom>
        </p:spPr>
        <p:txBody>
          <a:bodyPr vert="horz" lIns="91440" tIns="45720" rIns="91440" bIns="45720"/>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lvl="0">
              <a:lnSpc>
                <a:spcPct val="130000"/>
              </a:lnSpc>
            </a:pP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上述是基础的</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RRT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算法流程，它的采样过程是完全随机的，还可以在采样时以一定的概率直接采样终点作为 </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xrand </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，加快搜索速度。</a:t>
            </a:r>
            <a:endPar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30000"/>
              </a:lnSpc>
            </a:pPr>
            <a:endParaRPr lang="zh-CN" altLang="en-US" sz="105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lvl="0">
              <a:lnSpc>
                <a:spcPct val="130000"/>
              </a:lnSpc>
            </a:pP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RRT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作为一种随机采样的规划算法，它的复杂度也不受地图的离散程度影响，在高维空间中仍具有很高的搜索效率。但是前面提到</a:t>
            </a:r>
            <a:r>
              <a:rPr lang="en-US" altLang="zh-CN"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RRT</a:t>
            </a:r>
            <a:r>
              <a:rPr lang="zh-CN" altLang="en-US" sz="28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是一种单查询算法，只管尽快地找到可行路径，所以最终路径并不是最优的，甚至会非常“绕”。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fontScale="90000"/>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lgn="l">
              <a:lnSpc>
                <a:spcPct val="170000"/>
              </a:lnSpc>
            </a:pPr>
            <a:r>
              <a:rPr lang="en-US" sz="3780" b="1" i="0" strike="noStrike" spc="0">
                <a:solidFill>
                  <a:srgbClr val="2B5259"/>
                </a:solidFill>
                <a:latin typeface="Times New Roman" panose="02020603050405020304"/>
                <a:ea typeface="微软雅黑" panose="020B0503020204020204" charset="-122"/>
              </a:rPr>
              <a:t>基于生物启发的优化算法</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4D9C0F4C-5484-4BB4-976C-3D9A8F09A33C}" type="slidenum">
              <a:rPr lang="en-US"/>
              <a:t>26</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生物优化算法起源于模仿生物行为来对路径进行规划，如：</a:t>
            </a:r>
            <a:endParaRPr lang="en-US" altLang="zh-CN" sz="2800" dirty="0">
              <a:solidFill>
                <a:srgbClr val="333333"/>
              </a:solidFill>
              <a:latin typeface="微软雅黑" panose="020B0503020204020204" pitchFamily="34" charset="-122"/>
              <a:ea typeface="微软雅黑" panose="020B0503020204020204" pitchFamily="34" charset="-122"/>
            </a:endParaRPr>
          </a:p>
          <a:p>
            <a:pPr marL="544195" lvl="0" indent="-544195">
              <a:lnSpc>
                <a:spcPct val="130000"/>
              </a:lnSpc>
            </a:pPr>
            <a:endParaRPr lang="zh-CN" sz="100" dirty="0">
              <a:solidFill>
                <a:srgbClr val="333333"/>
              </a:solidFill>
              <a:latin typeface="Helvetica Neue" panose="02000503000000020004"/>
              <a:ea typeface="Helvetica Neue" panose="02000503000000020004"/>
            </a:endParaRPr>
          </a:p>
          <a:p>
            <a:pPr marL="1143000" lvl="2" indent="-228600">
              <a:lnSpc>
                <a:spcPct val="150000"/>
              </a:lnSpc>
            </a:pPr>
            <a:r>
              <a:rPr lang="zh-CN" sz="2800" dirty="0"/>
              <a:t>遗传算法</a:t>
            </a:r>
          </a:p>
          <a:p>
            <a:pPr marL="1143000" lvl="2" indent="-228600">
              <a:lnSpc>
                <a:spcPct val="150000"/>
              </a:lnSpc>
            </a:pPr>
            <a:r>
              <a:rPr lang="zh-CN" sz="2800" dirty="0"/>
              <a:t>进化算法</a:t>
            </a:r>
          </a:p>
          <a:p>
            <a:pPr marL="1143000" lvl="2" indent="-228600">
              <a:lnSpc>
                <a:spcPct val="150000"/>
              </a:lnSpc>
            </a:pPr>
            <a:r>
              <a:rPr lang="zh-CN" sz="2800" dirty="0"/>
              <a:t>模因算法</a:t>
            </a:r>
          </a:p>
          <a:p>
            <a:pPr marL="1143000" lvl="2" indent="-228600">
              <a:lnSpc>
                <a:spcPct val="150000"/>
              </a:lnSpc>
            </a:pPr>
            <a:r>
              <a:rPr lang="zh-CN" sz="2800" dirty="0"/>
              <a:t>蚁群算法</a:t>
            </a:r>
          </a:p>
          <a:p>
            <a:pPr marL="1143000" lvl="2" indent="-228600">
              <a:lnSpc>
                <a:spcPct val="150000"/>
              </a:lnSpc>
            </a:pPr>
            <a:r>
              <a:rPr lang="zh-CN" sz="2800" dirty="0"/>
              <a:t>蛙跳算法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蚁群算法</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FC108CBB-9706-428C-A8FE-0DDA63F3E12F}" type="slidenum">
              <a:rPr lang="en-US"/>
              <a:t>27</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fontScale="97500"/>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蚁群算法起源于对蚁群搜寻事物的观察，根据蚁群使用信息素的特点设计的一个算法</a:t>
            </a:r>
          </a:p>
          <a:p>
            <a:pPr marL="544195" lvl="0" indent="-544195">
              <a:lnSpc>
                <a:spcPct val="130000"/>
              </a:lnSpc>
            </a:pPr>
            <a:endParaRPr lang="zh-CN" sz="1100" dirty="0">
              <a:solidFill>
                <a:srgbClr val="333333"/>
              </a:solidFill>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蚂蚁在路径上释放信息素</a:t>
            </a:r>
          </a:p>
          <a:p>
            <a:pPr marL="1143000" lvl="2" indent="-228600"/>
            <a:endParaRPr lang="zh-CN" dirty="0">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碰到没走过的路口随机挑一条路走，同时释放信息素</a:t>
            </a:r>
          </a:p>
          <a:p>
            <a:pPr marL="1143000" lvl="2" indent="-228600"/>
            <a:endParaRPr lang="zh-CN" dirty="0">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信息素的浓度与路径长度成反比</a:t>
            </a:r>
          </a:p>
          <a:p>
            <a:pPr marL="1143000" lvl="2" indent="-228600"/>
            <a:endParaRPr lang="zh-CN" dirty="0">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后来的蚂蚁碰到路口时选择信息素浓度高的路径</a:t>
            </a:r>
          </a:p>
          <a:p>
            <a:pPr marL="1143000" lvl="2" indent="-228600"/>
            <a:endParaRPr lang="zh-CN" dirty="0">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最优路径上的信息素浓度越来越大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蚁群算法</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E20B9AA5-BEEA-412F-9A6E-B2BF7337D6CE}" type="slidenum">
              <a:rPr lang="en-US"/>
              <a:t>28</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蚁群算法起源于对蚁群搜寻事物的观察，根据蚁群使用信息素的特点设计的一个算法</a:t>
            </a:r>
          </a:p>
          <a:p>
            <a:pPr marL="544195" lvl="0" indent="-544195">
              <a:lnSpc>
                <a:spcPct val="130000"/>
              </a:lnSpc>
            </a:pPr>
            <a:endParaRPr lang="zh-CN" sz="2800" dirty="0">
              <a:solidFill>
                <a:srgbClr val="333333"/>
              </a:solidFill>
              <a:latin typeface="Helvetica Neue" panose="02000503000000020004"/>
              <a:ea typeface="Helvetica Neue" panose="02000503000000020004"/>
            </a:endParaRPr>
          </a:p>
        </p:txBody>
      </p:sp>
      <p:pic>
        <p:nvPicPr>
          <p:cNvPr id="8" name="图片 7"/>
          <p:cNvPicPr>
            <a:picLocks noChangeAspect="1"/>
          </p:cNvPicPr>
          <p:nvPr/>
        </p:nvPicPr>
        <p:blipFill>
          <a:blip r:embed="rId2"/>
          <a:stretch>
            <a:fillRect/>
          </a:stretch>
        </p:blipFill>
        <p:spPr>
          <a:xfrm>
            <a:off x="571500" y="2434584"/>
            <a:ext cx="8001000" cy="396576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蚁群算法优化</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57A12C76-7313-4ACB-A5D3-288DBEE919E9}" type="slidenum">
              <a:rPr lang="en-US"/>
              <a:t>29</a:t>
            </a:fld>
            <a:endParaRPr lang="en-US"/>
          </a:p>
        </p:txBody>
      </p:sp>
      <p:sp>
        <p:nvSpPr>
          <p:cNvPr id="7" name="Content Placeholder 2"/>
          <p:cNvSpPr>
            <a:spLocks noGrp="1"/>
          </p:cNvSpPr>
          <p:nvPr/>
        </p:nvSpPr>
        <p:spPr>
          <a:xfrm>
            <a:off x="457200" y="1528090"/>
            <a:ext cx="8382000" cy="5025109"/>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30000"/>
              </a:lnSpc>
            </a:pPr>
            <a:endParaRPr lang="zh-CN" sz="2800" dirty="0">
              <a:solidFill>
                <a:srgbClr val="333333"/>
              </a:solidFill>
              <a:latin typeface="微软雅黑" panose="020B0503020204020204" pitchFamily="34" charset="-122"/>
              <a:ea typeface="微软雅黑" panose="020B0503020204020204" pitchFamily="34" charset="-122"/>
            </a:endParaRPr>
          </a:p>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蚁群算法遇到大规模问题时性能会急速下降</a:t>
            </a:r>
          </a:p>
          <a:p>
            <a:pPr marL="544195" lvl="0" indent="-544195">
              <a:lnSpc>
                <a:spcPct val="130000"/>
              </a:lnSpc>
            </a:pPr>
            <a:endParaRPr lang="zh-CN" sz="2800" dirty="0">
              <a:solidFill>
                <a:srgbClr val="333333"/>
              </a:solidFill>
              <a:latin typeface="微软雅黑" panose="020B0503020204020204" pitchFamily="34" charset="-122"/>
              <a:ea typeface="微软雅黑" panose="020B0503020204020204" pitchFamily="34" charset="-122"/>
            </a:endParaRPr>
          </a:p>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迭代过程中解的总质量提高了但是解之间的差异减少了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t>方向介绍</a:t>
            </a:r>
            <a:endParaRPr lang="en-US"/>
          </a:p>
        </p:txBody>
      </p:sp>
      <p:sp>
        <p:nvSpPr>
          <p:cNvPr id="3" name="Content Placeholder 2"/>
          <p:cNvSpPr>
            <a:spLocks noGrp="1"/>
          </p:cNvSpPr>
          <p:nvPr>
            <p:ph idx="1"/>
          </p:nvPr>
        </p:nvSpPr>
        <p:spPr/>
        <p:txBody>
          <a:bodyPr>
            <a:normAutofit/>
          </a:bodyPr>
          <a:lstStyle/>
          <a:p>
            <a:r>
              <a:rPr lang="zh-CN" dirty="0"/>
              <a:t>无人系统指平台</a:t>
            </a:r>
            <a:r>
              <a:rPr lang="en-US" dirty="0"/>
              <a:t>:</a:t>
            </a:r>
          </a:p>
          <a:p>
            <a:pPr marL="0" indent="0">
              <a:buNone/>
            </a:pPr>
            <a:endParaRPr lang="en-US" dirty="0"/>
          </a:p>
          <a:p>
            <a:pPr lvl="1">
              <a:lnSpc>
                <a:spcPct val="100000"/>
              </a:lnSpc>
            </a:pPr>
            <a:r>
              <a:rPr lang="zh-CN" dirty="0"/>
              <a:t>无人系统是由机械、控制、计算机、通信、材料以及人工智能等多种技术融合而成的复杂系统</a:t>
            </a:r>
            <a:endParaRPr lang="en-US" dirty="0"/>
          </a:p>
          <a:p>
            <a:pPr marL="457200" lvl="1" indent="0">
              <a:lnSpc>
                <a:spcPct val="100000"/>
              </a:lnSpc>
              <a:buNone/>
            </a:pPr>
            <a:endParaRPr lang="en-US" dirty="0"/>
          </a:p>
          <a:p>
            <a:pPr lvl="1">
              <a:lnSpc>
                <a:spcPct val="100000"/>
              </a:lnSpc>
            </a:pPr>
            <a:r>
              <a:rPr lang="zh-CN" dirty="0"/>
              <a:t>两个显著特点：无人化和智能化</a:t>
            </a:r>
            <a:endParaRPr lang="en-US" dirty="0"/>
          </a:p>
          <a:p>
            <a:pPr marL="457200" lvl="1" indent="0">
              <a:buNone/>
            </a:pPr>
            <a:endParaRPr lang="en-US" sz="2400" dirty="0"/>
          </a:p>
        </p:txBody>
      </p:sp>
      <p:sp>
        <p:nvSpPr>
          <p:cNvPr id="4" name="Date Placeholder 3"/>
          <p:cNvSpPr>
            <a:spLocks noGrp="1"/>
          </p:cNvSpPr>
          <p:nvPr>
            <p:ph type="dt" idx="10"/>
          </p:nvPr>
        </p:nvSpPr>
        <p:spPr/>
        <p:txBody>
          <a:bodyPr/>
          <a:lstStyle/>
          <a:p>
            <a:r>
              <a:rPr lang="en-US"/>
              <a:t>2022-09-01</a:t>
            </a:r>
            <a:endParaRPr lang="zh-CN"/>
          </a:p>
        </p:txBody>
      </p:sp>
      <p:sp>
        <p:nvSpPr>
          <p:cNvPr id="6" name="Slide Number Placeholder 5"/>
          <p:cNvSpPr>
            <a:spLocks noGrp="1"/>
          </p:cNvSpPr>
          <p:nvPr>
            <p:ph type="sldNum" idx="12"/>
          </p:nvPr>
        </p:nvSpPr>
        <p:spPr/>
        <p:txBody>
          <a:bodyPr/>
          <a:lstStyle/>
          <a:p>
            <a:fld id="{16C4B712-2D75-4FFC-AEFC-A873D62568CD}" type="slidenum">
              <a:rPr lang="en-US"/>
              <a:t>3</a:t>
            </a:fld>
            <a:endParaRPr lang="en-US"/>
          </a:p>
        </p:txBody>
      </p:sp>
      <p:pic>
        <p:nvPicPr>
          <p:cNvPr id="5" name="图片 4"/>
          <p:cNvPicPr>
            <a:picLocks noChangeAspect="1"/>
          </p:cNvPicPr>
          <p:nvPr/>
        </p:nvPicPr>
        <p:blipFill>
          <a:blip r:embed="rId2"/>
          <a:stretch>
            <a:fillRect/>
          </a:stretch>
        </p:blipFill>
        <p:spPr>
          <a:xfrm>
            <a:off x="3032760" y="4468026"/>
            <a:ext cx="3078480" cy="17437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蚁群算法优化</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B88B4679-5D99-481C-85C4-BA3A855429AF}" type="slidenum">
              <a:rPr lang="en-US"/>
              <a:t>30</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30000"/>
              </a:lnSpc>
            </a:pPr>
            <a:endParaRPr lang="zh-CN" sz="2800" dirty="0">
              <a:solidFill>
                <a:srgbClr val="333333"/>
              </a:solidFill>
              <a:latin typeface="微软雅黑" panose="020B0503020204020204" pitchFamily="34" charset="-122"/>
              <a:ea typeface="微软雅黑" panose="020B0503020204020204" pitchFamily="34" charset="-122"/>
            </a:endParaRPr>
          </a:p>
          <a:p>
            <a:pPr marL="544195" lvl="0" indent="-544195">
              <a:lnSpc>
                <a:spcPct val="130000"/>
              </a:lnSpc>
            </a:pPr>
            <a:r>
              <a:rPr lang="zh-CN" sz="2800" dirty="0">
                <a:solidFill>
                  <a:srgbClr val="333333"/>
                </a:solidFill>
                <a:latin typeface="微软雅黑" panose="020B0503020204020204" pitchFamily="34" charset="-122"/>
                <a:ea typeface="微软雅黑" panose="020B0503020204020204" pitchFamily="34" charset="-122"/>
              </a:rPr>
              <a:t>精英蚁群算法</a:t>
            </a:r>
          </a:p>
          <a:p>
            <a:pPr marL="544195" lvl="0" indent="-544195">
              <a:lnSpc>
                <a:spcPct val="130000"/>
              </a:lnSpc>
            </a:pPr>
            <a:endParaRPr lang="zh-CN" sz="2800" dirty="0">
              <a:solidFill>
                <a:srgbClr val="333333"/>
              </a:solidFill>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给本次迭代最优解提供额外信息素来加快收敛</a:t>
            </a:r>
          </a:p>
          <a:p>
            <a:pPr marL="1143000" lvl="2" indent="-228600"/>
            <a:endParaRPr lang="zh-CN" dirty="0">
              <a:latin typeface="微软雅黑" panose="020B0503020204020204" pitchFamily="34" charset="-122"/>
              <a:ea typeface="微软雅黑" panose="020B0503020204020204" pitchFamily="34" charset="-122"/>
            </a:endParaRPr>
          </a:p>
          <a:p>
            <a:pPr marL="1143000" lvl="2" indent="-228600"/>
            <a:r>
              <a:rPr lang="zh-CN" dirty="0">
                <a:latin typeface="微软雅黑" panose="020B0503020204020204" pitchFamily="34" charset="-122"/>
                <a:ea typeface="微软雅黑" panose="020B0503020204020204" pitchFamily="34" charset="-122"/>
              </a:rPr>
              <a:t>本次迭代中找到最优解的即为精英蚂蚁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蚁群算法优化</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B4025726-921F-4265-A741-E8CDBC6F7370}" type="slidenum">
              <a:rPr lang="en-US"/>
              <a:t>31</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00000"/>
              </a:lnSpc>
            </a:pPr>
            <a:endParaRPr lang="zh-CN" sz="1000" dirty="0">
              <a:solidFill>
                <a:srgbClr val="333333"/>
              </a:solidFill>
              <a:latin typeface="微软雅黑" panose="020B0503020204020204" pitchFamily="34" charset="-122"/>
              <a:ea typeface="微软雅黑" panose="020B0503020204020204" pitchFamily="34" charset="-122"/>
            </a:endParaRPr>
          </a:p>
          <a:p>
            <a:pPr marL="544195" lvl="0" indent="-544195">
              <a:lnSpc>
                <a:spcPct val="100000"/>
              </a:lnSpc>
            </a:pPr>
            <a:r>
              <a:rPr lang="zh-CN" sz="2800" dirty="0">
                <a:solidFill>
                  <a:srgbClr val="333333"/>
                </a:solidFill>
                <a:latin typeface="微软雅黑" panose="020B0503020204020204" pitchFamily="34" charset="-122"/>
                <a:ea typeface="微软雅黑" panose="020B0503020204020204" pitchFamily="34" charset="-122"/>
              </a:rPr>
              <a:t>基于优化排序的蚂蚁系统</a:t>
            </a:r>
          </a:p>
          <a:p>
            <a:pPr marL="544195" lvl="0" indent="-544195">
              <a:lnSpc>
                <a:spcPct val="100000"/>
              </a:lnSpc>
            </a:pPr>
            <a:endParaRPr lang="zh-CN" sz="2800" dirty="0">
              <a:solidFill>
                <a:srgbClr val="333333"/>
              </a:solidFill>
              <a:latin typeface="微软雅黑" panose="020B0503020204020204" pitchFamily="34" charset="-122"/>
              <a:ea typeface="微软雅黑" panose="020B0503020204020204" pitchFamily="34" charset="-122"/>
            </a:endParaRPr>
          </a:p>
          <a:p>
            <a:pPr marL="1143000" lvl="2" indent="-228600">
              <a:lnSpc>
                <a:spcPct val="100000"/>
              </a:lnSpc>
            </a:pPr>
            <a:r>
              <a:rPr lang="zh-CN" dirty="0">
                <a:latin typeface="微软雅黑" panose="020B0503020204020204" pitchFamily="34" charset="-122"/>
                <a:ea typeface="微软雅黑" panose="020B0503020204020204" pitchFamily="34" charset="-122"/>
              </a:rPr>
              <a:t>只有生成了至今最优路径的蚂蚁和路径长度排名靠前的蚂蚁才被允许释放信息素</a:t>
            </a:r>
          </a:p>
          <a:p>
            <a:pPr marL="1143000" lvl="2" indent="-228600">
              <a:lnSpc>
                <a:spcPct val="100000"/>
              </a:lnSpc>
            </a:pPr>
            <a:endParaRPr lang="zh-CN" dirty="0">
              <a:latin typeface="微软雅黑" panose="020B0503020204020204" pitchFamily="34" charset="-122"/>
              <a:ea typeface="微软雅黑" panose="020B0503020204020204" pitchFamily="34" charset="-122"/>
            </a:endParaRPr>
          </a:p>
          <a:p>
            <a:pPr marL="1143000" lvl="2" indent="-228600">
              <a:lnSpc>
                <a:spcPct val="100000"/>
              </a:lnSpc>
            </a:pPr>
            <a:r>
              <a:rPr lang="zh-CN" dirty="0">
                <a:latin typeface="微软雅黑" panose="020B0503020204020204" pitchFamily="34" charset="-122"/>
                <a:ea typeface="微软雅黑" panose="020B0503020204020204" pitchFamily="34" charset="-122"/>
              </a:rPr>
              <a:t>排名越靠前的蚂蚁可释放的信息素越多</a:t>
            </a:r>
          </a:p>
          <a:p>
            <a:pPr marL="1143000" lvl="2" indent="-228600">
              <a:lnSpc>
                <a:spcPct val="100000"/>
              </a:lnSpc>
            </a:pPr>
            <a:endParaRPr lang="zh-CN" dirty="0">
              <a:latin typeface="微软雅黑" panose="020B0503020204020204" pitchFamily="34" charset="-122"/>
              <a:ea typeface="微软雅黑" panose="020B0503020204020204" pitchFamily="34" charset="-122"/>
            </a:endParaRPr>
          </a:p>
          <a:p>
            <a:pPr marL="1143000" lvl="2" indent="-228600">
              <a:lnSpc>
                <a:spcPct val="100000"/>
              </a:lnSpc>
            </a:pPr>
            <a:r>
              <a:rPr lang="zh-CN" dirty="0">
                <a:latin typeface="微软雅黑" panose="020B0503020204020204" pitchFamily="34" charset="-122"/>
                <a:ea typeface="微软雅黑" panose="020B0503020204020204" pitchFamily="34" charset="-122"/>
              </a:rPr>
              <a:t>有效避免蚂蚁集中于当前最优线路导致其他对全局最优线路搜寻的忽视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集群路径规划</a:t>
            </a:r>
            <a:endParaRPr lang="en-US"/>
          </a:p>
        </p:txBody>
      </p:sp>
      <p:sp>
        <p:nvSpPr>
          <p:cNvPr id="3" name="Content Placeholder 2"/>
          <p:cNvSpPr>
            <a:spLocks noGrp="1"/>
          </p:cNvSpPr>
          <p:nvPr>
            <p:ph idx="1"/>
          </p:nvPr>
        </p:nvSpPr>
        <p:spPr>
          <a:xfrm>
            <a:off x="380804" y="1194783"/>
            <a:ext cx="8382000" cy="5094648"/>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lvl="0">
              <a:lnSpc>
                <a:spcPct val="130000"/>
              </a:lnSpc>
            </a:pPr>
            <a:r>
              <a:rPr lang="zh-CN" sz="2400" dirty="0">
                <a:solidFill>
                  <a:srgbClr val="333333"/>
                </a:solidFill>
                <a:latin typeface="微软雅黑" panose="020B0503020204020204" pitchFamily="34" charset="-122"/>
                <a:ea typeface="微软雅黑" panose="020B0503020204020204" pitchFamily="34" charset="-122"/>
              </a:rPr>
              <a:t>鸟群能够在森林中自由飞行，同时避开障碍物和其他移动的生物，在短程导航中，鸟类主要依靠眼睛及其前庭系统</a:t>
            </a:r>
            <a:endParaRPr lang="en-US" dirty="0">
              <a:latin typeface="微软雅黑" panose="020B0503020204020204" pitchFamily="34" charset="-122"/>
              <a:ea typeface="微软雅黑" panose="020B0503020204020204" pitchFamily="34" charset="-122"/>
            </a:endParaRPr>
          </a:p>
          <a:p>
            <a:pPr lvl="0">
              <a:lnSpc>
                <a:spcPct val="130000"/>
              </a:lnSpc>
            </a:pPr>
            <a:r>
              <a:rPr lang="zh-CN" sz="2400" dirty="0">
                <a:solidFill>
                  <a:srgbClr val="333333"/>
                </a:solidFill>
                <a:latin typeface="微软雅黑" panose="020B0503020204020204" pitchFamily="34" charset="-122"/>
                <a:ea typeface="微软雅黑" panose="020B0503020204020204" pitchFamily="34" charset="-122"/>
              </a:rPr>
              <a:t>受此启发，作者们开发了改进的视觉惯性里程计，在每架无人机上独立运行的视觉惯性测距仪，使每架无人机都配备了完整的感知、定位、规划和控制功能</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64A327FE-FB6F-4941-9C34-F400FEBF527D}" type="slidenum">
              <a:rPr lang="en-US"/>
              <a:t>32</a:t>
            </a:fld>
            <a:endParaRPr lang="en-US"/>
          </a:p>
        </p:txBody>
      </p:sp>
      <p:pic>
        <p:nvPicPr>
          <p:cNvPr id="7" name="图片 6"/>
          <p:cNvPicPr>
            <a:picLocks noChangeAspect="1"/>
          </p:cNvPicPr>
          <p:nvPr/>
        </p:nvPicPr>
        <p:blipFill>
          <a:blip r:embed="rId2"/>
          <a:stretch>
            <a:fillRect/>
          </a:stretch>
        </p:blipFill>
        <p:spPr>
          <a:xfrm>
            <a:off x="2475154" y="3742107"/>
            <a:ext cx="4193820" cy="27823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pPr lvl="0"/>
            <a:r>
              <a:rPr lang="zh-CN"/>
              <a:t>集群路径规划</a:t>
            </a:r>
            <a:endParaRPr lang="en-US"/>
          </a:p>
        </p:txBody>
      </p:sp>
      <p:sp>
        <p:nvSpPr>
          <p:cNvPr id="3" name="Content Placeholder 2"/>
          <p:cNvSpPr>
            <a:spLocks noGrp="1"/>
          </p:cNvSpPr>
          <p:nvPr>
            <p:ph idx="1"/>
          </p:nvPr>
        </p:nvSpPr>
        <p:spPr>
          <a:xfrm>
            <a:off x="380804" y="1349941"/>
            <a:ext cx="8382000" cy="4939490"/>
          </a:xfrm>
        </p:spPr>
        <p:txBody>
          <a:bodyPr vert="horz" lIns="91440" tIns="45720" rIns="91440" bIns="45720"/>
          <a:lstStyle/>
          <a:p>
            <a:pPr lvl="0">
              <a:lnSpc>
                <a:spcPct val="130000"/>
              </a:lnSpc>
            </a:pPr>
            <a:r>
              <a:rPr lang="zh-CN" sz="2800" b="1" dirty="0">
                <a:solidFill>
                  <a:srgbClr val="333333"/>
                </a:solidFill>
                <a:latin typeface="微软雅黑" panose="020B0503020204020204" pitchFamily="34" charset="-122"/>
                <a:ea typeface="微软雅黑" panose="020B0503020204020204" pitchFamily="34" charset="-122"/>
              </a:rPr>
              <a:t>视觉惯性里程计</a:t>
            </a:r>
            <a:r>
              <a:rPr lang="zh-CN" sz="2800" b="1" dirty="0">
                <a:solidFill>
                  <a:srgbClr val="333333"/>
                </a:solidFill>
                <a:highlight>
                  <a:srgbClr val="FFFFFF"/>
                </a:highlight>
                <a:latin typeface="微软雅黑" panose="020B0503020204020204" pitchFamily="34" charset="-122"/>
                <a:ea typeface="微软雅黑" panose="020B0503020204020204" pitchFamily="34" charset="-122"/>
              </a:rPr>
              <a:t>（</a:t>
            </a:r>
            <a:r>
              <a:rPr lang="en-US" sz="2800" b="1"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VIO</a:t>
            </a:r>
            <a:r>
              <a:rPr lang="zh-CN" sz="2800" b="1" dirty="0">
                <a:solidFill>
                  <a:srgbClr val="333333"/>
                </a:solidFill>
                <a:highlight>
                  <a:srgbClr val="FFFFFF"/>
                </a:highlight>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0">
              <a:lnSpc>
                <a:spcPct val="130000"/>
              </a:lnSpc>
            </a:pPr>
            <a:r>
              <a:rPr lang="zh-CN" sz="2400" dirty="0">
                <a:solidFill>
                  <a:srgbClr val="333333"/>
                </a:solidFill>
                <a:latin typeface="微软雅黑" panose="020B0503020204020204" pitchFamily="34" charset="-122"/>
                <a:ea typeface="微软雅黑" panose="020B0503020204020204" pitchFamily="34" charset="-122"/>
              </a:rPr>
              <a:t>视觉惯性里程计，</a:t>
            </a:r>
            <a:r>
              <a:rPr lang="zh-CN" sz="2400" dirty="0">
                <a:solidFill>
                  <a:srgbClr val="333333"/>
                </a:solidFill>
                <a:highlight>
                  <a:srgbClr val="FFFFFF"/>
                </a:highlight>
                <a:latin typeface="微软雅黑" panose="020B0503020204020204" pitchFamily="34" charset="-122"/>
                <a:ea typeface="微软雅黑" panose="020B0503020204020204" pitchFamily="34" charset="-122"/>
              </a:rPr>
              <a:t>是融合相机和</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IMU</a:t>
            </a:r>
            <a:r>
              <a:rPr lang="zh-CN" sz="2400" dirty="0">
                <a:solidFill>
                  <a:srgbClr val="333333"/>
                </a:solidFill>
                <a:highlight>
                  <a:srgbClr val="FFFFFF"/>
                </a:highlight>
                <a:latin typeface="微软雅黑" panose="020B0503020204020204" pitchFamily="34" charset="-122"/>
                <a:ea typeface="微软雅黑" panose="020B0503020204020204" pitchFamily="34" charset="-122"/>
              </a:rPr>
              <a:t>（</a:t>
            </a:r>
            <a:r>
              <a:rPr lang="zh-CN" sz="2400" dirty="0">
                <a:solidFill>
                  <a:srgbClr val="333333"/>
                </a:solidFill>
                <a:latin typeface="微软雅黑" panose="020B0503020204020204" pitchFamily="34" charset="-122"/>
                <a:ea typeface="微软雅黑" panose="020B0503020204020204" pitchFamily="34" charset="-122"/>
              </a:rPr>
              <a:t>惯性测量单元</a:t>
            </a:r>
            <a:r>
              <a:rPr lang="zh-CN" sz="2400" dirty="0">
                <a:solidFill>
                  <a:srgbClr val="333333"/>
                </a:solidFill>
                <a:highlight>
                  <a:srgbClr val="FFFFFF"/>
                </a:highlight>
                <a:latin typeface="微软雅黑" panose="020B0503020204020204" pitchFamily="34" charset="-122"/>
                <a:ea typeface="微软雅黑" panose="020B0503020204020204" pitchFamily="34" charset="-122"/>
              </a:rPr>
              <a:t>）数据实现</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SLAM</a:t>
            </a:r>
            <a:r>
              <a:rPr lang="zh-CN" sz="2400" dirty="0">
                <a:solidFill>
                  <a:srgbClr val="333333"/>
                </a:solidFill>
                <a:highlight>
                  <a:srgbClr val="FFFFFF"/>
                </a:highlight>
                <a:latin typeface="微软雅黑" panose="020B0503020204020204" pitchFamily="34" charset="-122"/>
                <a:ea typeface="微软雅黑" panose="020B0503020204020204" pitchFamily="34" charset="-122"/>
              </a:rPr>
              <a:t>（实现机器人定位、建图、路径规划的一种算法）的算法，根据融合框架的不同又分为松耦合和紧耦合，本论文选择的是松耦合</a:t>
            </a: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F63DD461-4035-4F26-A51A-19FE6FE9F99D}" type="slidenum">
              <a:rPr lang="en-US"/>
              <a:t>33</a:t>
            </a:fld>
            <a:endParaRPr lang="en-US"/>
          </a:p>
        </p:txBody>
      </p:sp>
      <p:pic>
        <p:nvPicPr>
          <p:cNvPr id="7" name="图片 6"/>
          <p:cNvPicPr>
            <a:picLocks noChangeAspect="1"/>
          </p:cNvPicPr>
          <p:nvPr/>
        </p:nvPicPr>
        <p:blipFill>
          <a:blip r:embed="rId2"/>
          <a:stretch>
            <a:fillRect/>
          </a:stretch>
        </p:blipFill>
        <p:spPr>
          <a:xfrm>
            <a:off x="200728" y="4504493"/>
            <a:ext cx="4477700" cy="1447769"/>
          </a:xfrm>
          <a:prstGeom prst="rect">
            <a:avLst/>
          </a:prstGeom>
        </p:spPr>
      </p:pic>
      <p:pic>
        <p:nvPicPr>
          <p:cNvPr id="8" name="图片 7"/>
          <p:cNvPicPr>
            <a:picLocks noChangeAspect="1"/>
          </p:cNvPicPr>
          <p:nvPr/>
        </p:nvPicPr>
        <p:blipFill>
          <a:blip r:embed="rId3"/>
          <a:stretch>
            <a:fillRect/>
          </a:stretch>
        </p:blipFill>
        <p:spPr>
          <a:xfrm>
            <a:off x="4678428" y="3620747"/>
            <a:ext cx="4184720" cy="27650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集群路径规划</a:t>
            </a:r>
            <a:endParaRPr lang="en-US"/>
          </a:p>
        </p:txBody>
      </p:sp>
      <p:sp>
        <p:nvSpPr>
          <p:cNvPr id="3" name="Content Placeholder 2"/>
          <p:cNvSpPr>
            <a:spLocks noGrp="1"/>
          </p:cNvSpPr>
          <p:nvPr>
            <p:ph idx="1"/>
          </p:nvPr>
        </p:nvSpPr>
        <p:spPr>
          <a:xfrm>
            <a:off x="334256" y="1593814"/>
            <a:ext cx="8382000" cy="4349888"/>
          </a:xfrm>
          <a:prstGeom prst="rect">
            <a:avLst/>
          </a:prstGeom>
        </p:spPr>
        <p:txBody>
          <a:bodyPr vert="horz" lIns="91440" tIns="45720" rIns="91440" bIns="45720"/>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0" lvl="0" indent="0">
              <a:lnSpc>
                <a:spcPct val="130000"/>
              </a:lnSpc>
              <a:buNone/>
            </a:pPr>
            <a:endParaRPr lang="en-US" dirty="0">
              <a:latin typeface="微软雅黑" panose="020B0503020204020204" pitchFamily="34" charset="-122"/>
              <a:ea typeface="微软雅黑" panose="020B0503020204020204" pitchFamily="34" charset="-122"/>
            </a:endParaRPr>
          </a:p>
          <a:p>
            <a:pPr lvl="0">
              <a:lnSpc>
                <a:spcPct val="130000"/>
              </a:lnSpc>
            </a:pPr>
            <a:r>
              <a:rPr lang="zh-CN" sz="2800" b="0" i="0" strike="noStrike" spc="0" dirty="0">
                <a:solidFill>
                  <a:srgbClr val="333333"/>
                </a:solidFill>
                <a:latin typeface="微软雅黑" panose="020B0503020204020204" pitchFamily="34" charset="-122"/>
                <a:ea typeface="微软雅黑" panose="020B0503020204020204" pitchFamily="34" charset="-122"/>
              </a:rPr>
              <a:t>除了参考鸟类的能力之外，作者们还进一步利用了电动人工系统的优势，该系统的特点是高保真无线通信用于轨迹共享，高速计算用于快速规划</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F898D5EE-CE1B-447B-9FA5-E88E65FD94A1}" type="slidenum">
              <a:rPr lang="en-US"/>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文章结构及主要论文关系</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F3051075-B1DB-4D38-B394-220C1318196D}" type="slidenum">
              <a:rPr lang="en-US"/>
              <a:t>35</a:t>
            </a:fld>
            <a:endParaRPr lang="en-US"/>
          </a:p>
        </p:txBody>
      </p:sp>
      <p:pic>
        <p:nvPicPr>
          <p:cNvPr id="7" name="图片 6"/>
          <p:cNvPicPr>
            <a:picLocks noChangeAspect="1"/>
          </p:cNvPicPr>
          <p:nvPr/>
        </p:nvPicPr>
        <p:blipFill>
          <a:blip r:embed="rId2"/>
          <a:stretch>
            <a:fillRect/>
          </a:stretch>
        </p:blipFill>
        <p:spPr>
          <a:xfrm>
            <a:off x="0" y="1801333"/>
            <a:ext cx="9144000" cy="379155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lstStyle/>
          <a:p>
            <a:pPr lvl="0"/>
            <a:r>
              <a:rPr lang="zh-CN"/>
              <a:t>工作意义</a:t>
            </a:r>
          </a:p>
        </p:txBody>
      </p:sp>
      <p:sp>
        <p:nvSpPr>
          <p:cNvPr id="3" name="Content Placeholder 2"/>
          <p:cNvSpPr>
            <a:spLocks noGrp="1"/>
          </p:cNvSpPr>
          <p:nvPr>
            <p:ph idx="1"/>
          </p:nvPr>
        </p:nvSpPr>
        <p:spPr>
          <a:xfrm>
            <a:off x="457200" y="1313298"/>
            <a:ext cx="8382000" cy="5239901"/>
          </a:xfrm>
        </p:spPr>
        <p:txBody>
          <a:bodyPr vert="horz" lIns="91440" tIns="45720" rIns="91440" bIns="45720">
            <a:normAutofit/>
          </a:bodyPr>
          <a:lstStyle/>
          <a:p>
            <a:pPr lvl="0">
              <a:lnSpc>
                <a:spcPct val="100000"/>
              </a:lnSpc>
            </a:pPr>
            <a:r>
              <a:rPr lang="zh-CN" dirty="0"/>
              <a:t>这样一个方向是我们小组四位同学共同的兴趣所在，我们基于自身专业，从一个更加底层的视角来了解无人机及无人机集群。</a:t>
            </a:r>
          </a:p>
          <a:p>
            <a:pPr marL="0" lvl="0" indent="0">
              <a:lnSpc>
                <a:spcPct val="100000"/>
              </a:lnSpc>
              <a:buNone/>
            </a:pPr>
            <a:endParaRPr lang="en-US" altLang="zh-CN" sz="1600" dirty="0"/>
          </a:p>
          <a:p>
            <a:pPr marL="0" lvl="0" indent="0">
              <a:lnSpc>
                <a:spcPct val="100000"/>
              </a:lnSpc>
              <a:buNone/>
            </a:pPr>
            <a:endParaRPr lang="zh-CN" dirty="0"/>
          </a:p>
          <a:p>
            <a:pPr lvl="0">
              <a:lnSpc>
                <a:spcPct val="100000"/>
              </a:lnSpc>
            </a:pPr>
            <a:r>
              <a:rPr lang="zh-CN" dirty="0"/>
              <a:t>本报告旨在以身边同学为听众，为同学们做出此方向的基本科普，也对个别算法进行更为深入的讲解</a:t>
            </a: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3E03FAA9-9860-4EC1-87A6-7ED25BB2C093}" type="slidenum">
              <a:rPr lang="en-US"/>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未来研究方向</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60A2B031-C8FA-4508-9735-DE4FDFD78090}" type="slidenum">
              <a:rPr lang="en-US"/>
              <a:t>37</a:t>
            </a:fld>
            <a:endParaRPr lang="en-US"/>
          </a:p>
        </p:txBody>
      </p:sp>
      <p:sp>
        <p:nvSpPr>
          <p:cNvPr id="7" name="Content Placeholder 2"/>
          <p:cNvSpPr>
            <a:spLocks noGrp="1"/>
          </p:cNvSpPr>
          <p:nvPr/>
        </p:nvSpPr>
        <p:spPr>
          <a:xfrm>
            <a:off x="457200" y="1194788"/>
            <a:ext cx="8382000" cy="5358412"/>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00000"/>
              </a:lnSpc>
              <a:spcBef>
                <a:spcPts val="600"/>
              </a:spcBef>
              <a:spcAft>
                <a:spcPts val="600"/>
              </a:spcAft>
            </a:pPr>
            <a:r>
              <a:rPr lang="zh-CN" sz="2800" dirty="0">
                <a:solidFill>
                  <a:srgbClr val="333333"/>
                </a:solidFill>
                <a:latin typeface="黑体" panose="02010609060101010101" pitchFamily="49" charset="-122"/>
                <a:ea typeface="黑体" panose="02010609060101010101" pitchFamily="49" charset="-122"/>
              </a:rPr>
              <a:t>更加高效的路径规划</a:t>
            </a:r>
          </a:p>
          <a:p>
            <a:pPr marL="1143000" lvl="2" indent="-228600">
              <a:lnSpc>
                <a:spcPct val="100000"/>
              </a:lnSpc>
              <a:spcBef>
                <a:spcPts val="600"/>
              </a:spcBef>
              <a:spcAft>
                <a:spcPts val="600"/>
              </a:spcAft>
            </a:pPr>
            <a:r>
              <a:rPr lang="zh-CN" dirty="0"/>
              <a:t>尽管相关文献已存在了许多研究建议，但此方向上仍然存在诸多挑战和问题，仍然存在可提升的空间需要后续的研究进行</a:t>
            </a:r>
          </a:p>
          <a:p>
            <a:pPr marL="544195" lvl="0" indent="-544195">
              <a:lnSpc>
                <a:spcPct val="100000"/>
              </a:lnSpc>
              <a:spcBef>
                <a:spcPts val="600"/>
              </a:spcBef>
              <a:spcAft>
                <a:spcPts val="600"/>
              </a:spcAft>
            </a:pPr>
            <a:r>
              <a:rPr lang="zh-CN" altLang="en-US" sz="2800" dirty="0">
                <a:solidFill>
                  <a:srgbClr val="333333"/>
                </a:solidFill>
                <a:latin typeface="黑体" panose="02010609060101010101" pitchFamily="49" charset="-122"/>
                <a:ea typeface="黑体" panose="02010609060101010101" pitchFamily="49" charset="-122"/>
              </a:rPr>
              <a:t>节能</a:t>
            </a:r>
          </a:p>
          <a:p>
            <a:pPr marL="1143000" lvl="2" indent="-228600">
              <a:lnSpc>
                <a:spcPct val="100000"/>
              </a:lnSpc>
              <a:spcBef>
                <a:spcPts val="600"/>
              </a:spcBef>
              <a:spcAft>
                <a:spcPts val="600"/>
              </a:spcAft>
            </a:pPr>
            <a:r>
              <a:rPr lang="zh-CN" dirty="0"/>
              <a:t>能源是无人机一个最大的瓶颈，任何提高无人机飞行能耗的尝试和努力都是必要的</a:t>
            </a:r>
          </a:p>
          <a:p>
            <a:pPr marL="544195" indent="-544195">
              <a:lnSpc>
                <a:spcPct val="100000"/>
              </a:lnSpc>
              <a:spcBef>
                <a:spcPts val="600"/>
              </a:spcBef>
              <a:spcAft>
                <a:spcPts val="600"/>
              </a:spcAft>
            </a:pPr>
            <a:r>
              <a:rPr lang="zh-CN" altLang="en-US" sz="2800" dirty="0">
                <a:solidFill>
                  <a:srgbClr val="333333"/>
                </a:solidFill>
                <a:latin typeface="黑体" panose="02010609060101010101" pitchFamily="49" charset="-122"/>
                <a:ea typeface="黑体" panose="02010609060101010101" pitchFamily="49" charset="-122"/>
              </a:rPr>
              <a:t>通信</a:t>
            </a:r>
          </a:p>
          <a:p>
            <a:pPr marL="1143000" lvl="2" indent="-228600">
              <a:lnSpc>
                <a:spcPct val="100000"/>
              </a:lnSpc>
              <a:spcBef>
                <a:spcPts val="600"/>
              </a:spcBef>
              <a:spcAft>
                <a:spcPts val="600"/>
              </a:spcAft>
            </a:pPr>
            <a:r>
              <a:rPr lang="zh-CN" dirty="0"/>
              <a:t>无人机网络由于其特殊性，传统路由协议无法正常工作，因此无人机专属的低功耗高适用的通信协议以及对此协议的持续优化改进是必须的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未来研究方向</a:t>
            </a:r>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1FE8C757-5515-4E08-9580-C79FD12313D9}" type="slidenum">
              <a:rPr lang="en-US"/>
              <a:t>38</a:t>
            </a:fld>
            <a:endParaRPr lang="en-US"/>
          </a:p>
        </p:txBody>
      </p:sp>
      <p:sp>
        <p:nvSpPr>
          <p:cNvPr id="7" name="Content Placeholder 2"/>
          <p:cNvSpPr>
            <a:spLocks noGrp="1"/>
          </p:cNvSpPr>
          <p:nvPr/>
        </p:nvSpPr>
        <p:spPr>
          <a:xfrm>
            <a:off x="457200" y="1497406"/>
            <a:ext cx="8382000" cy="5055793"/>
          </a:xfrm>
          <a:prstGeom prst="rect">
            <a:avLst/>
          </a:prstGeom>
        </p:spPr>
        <p:txBody>
          <a:bodyPr vert="horz" lIns="91440" tIns="45720" rIns="91440" bIns="45720">
            <a:normAutofit/>
          </a:bodyPr>
          <a:lstStyle>
            <a:lvl1pPr marL="228600" lvl="0" indent="-228600" algn="l" defTabSz="914400">
              <a:lnSpc>
                <a:spcPct val="90000"/>
              </a:lnSpc>
              <a:spcBef>
                <a:spcPts val="1000"/>
              </a:spcBef>
              <a:buFont typeface="Arial" panose="020B0604020202020204" pitchFamily="34" charset="0"/>
              <a:buChar char="•"/>
              <a:defRPr sz="3200" kern="1200">
                <a:solidFill>
                  <a:schemeClr val="tx1"/>
                </a:solidFill>
                <a:latin typeface="Times New Roman" panose="02020603050405020304"/>
                <a:ea typeface="微软雅黑" panose="020B0503020204020204" charset="-122"/>
              </a:defRPr>
            </a:lvl1pPr>
            <a:lvl2pPr marL="685800" lvl="1" indent="-228600" algn="l" defTabSz="914400">
              <a:lnSpc>
                <a:spcPct val="90000"/>
              </a:lnSpc>
              <a:spcBef>
                <a:spcPts val="500"/>
              </a:spcBef>
              <a:buSzPct val="100000"/>
              <a:buFont typeface="System Font Regular" charset="0"/>
              <a:buChar char="−"/>
              <a:defRPr sz="2800" kern="1200">
                <a:solidFill>
                  <a:schemeClr val="tx1"/>
                </a:solidFill>
                <a:latin typeface="Times New Roman" panose="02020603050405020304"/>
                <a:ea typeface="微软雅黑" panose="020B0503020204020204" charset="-122"/>
              </a:defRPr>
            </a:lvl2pPr>
            <a:lvl3pPr marL="1143000" lvl="2" indent="-228600" algn="l" defTabSz="914400">
              <a:lnSpc>
                <a:spcPct val="90000"/>
              </a:lnSpc>
              <a:spcBef>
                <a:spcPts val="500"/>
              </a:spcBef>
              <a:buFont typeface="Wingdings" panose="05000000000000000000" pitchFamily="2" charset="2"/>
              <a:buChar char="§"/>
              <a:defRPr sz="2400" kern="1200">
                <a:solidFill>
                  <a:schemeClr val="tx1"/>
                </a:solidFill>
                <a:latin typeface="Times New Roman" panose="02020603050405020304"/>
                <a:ea typeface="微软雅黑" panose="020B0503020204020204" charset="-122"/>
              </a:defRPr>
            </a:lvl3pPr>
            <a:lvl4pPr marL="1600200" lvl="3" indent="-228600" algn="l" defTabSz="914400">
              <a:lnSpc>
                <a:spcPct val="90000"/>
              </a:lnSpc>
              <a:spcBef>
                <a:spcPts val="500"/>
              </a:spcBef>
              <a:buSzPct val="50000"/>
              <a:buFont typeface="Wingdings" panose="05000000000000000000" pitchFamily="2" charset="2"/>
              <a:buChar char="q"/>
              <a:defRPr sz="2000" kern="1200">
                <a:solidFill>
                  <a:schemeClr val="tx1"/>
                </a:solidFill>
                <a:latin typeface="Times New Roman" panose="02020603050405020304"/>
                <a:ea typeface="微软雅黑" panose="020B0503020204020204" charset="-122"/>
              </a:defRPr>
            </a:lvl4pPr>
            <a:lvl5pPr marL="2057400" lvl="4" indent="-228600" algn="l" defTabSz="914400">
              <a:lnSpc>
                <a:spcPct val="90000"/>
              </a:lnSpc>
              <a:spcBef>
                <a:spcPts val="500"/>
              </a:spcBef>
              <a:buSzPct val="70000"/>
              <a:buFont typeface="Courier New" panose="02070309020205020404" charset="0"/>
              <a:buChar char="o"/>
              <a:defRPr sz="2000" kern="1200">
                <a:solidFill>
                  <a:schemeClr val="tx1"/>
                </a:solidFill>
                <a:latin typeface="Times New Roman" panose="020206030504050203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等线" panose="02010600030101010101" charset="-122"/>
              </a:defRPr>
            </a:lvl9pPr>
          </a:lstStyle>
          <a:p>
            <a:pPr marL="544195" lvl="0" indent="-544195">
              <a:lnSpc>
                <a:spcPct val="100000"/>
              </a:lnSpc>
              <a:spcBef>
                <a:spcPts val="600"/>
              </a:spcBef>
              <a:spcAft>
                <a:spcPts val="600"/>
              </a:spcAft>
            </a:pPr>
            <a:r>
              <a:rPr lang="zh-CN" altLang="en-US" sz="2800" dirty="0">
                <a:solidFill>
                  <a:srgbClr val="333333"/>
                </a:solidFill>
                <a:latin typeface="黑体" panose="02010609060101010101" pitchFamily="49" charset="-122"/>
                <a:ea typeface="黑体" panose="02010609060101010101" pitchFamily="49" charset="-122"/>
              </a:rPr>
              <a:t>与物联网系统的结合</a:t>
            </a:r>
          </a:p>
          <a:p>
            <a:pPr marL="1143000" lvl="2" indent="-228600">
              <a:lnSpc>
                <a:spcPct val="100000"/>
              </a:lnSpc>
              <a:spcBef>
                <a:spcPts val="600"/>
              </a:spcBef>
              <a:spcAft>
                <a:spcPts val="600"/>
              </a:spcAft>
            </a:pPr>
            <a:r>
              <a:rPr lang="zh-CN" dirty="0"/>
              <a:t>当下物联网系统发展迅速，无人机可以作为物联网终端的一环进行接入，形成信息共享，优化路径规划</a:t>
            </a:r>
          </a:p>
          <a:p>
            <a:pPr marL="544195" lvl="0" indent="-544195">
              <a:lnSpc>
                <a:spcPct val="100000"/>
              </a:lnSpc>
              <a:spcBef>
                <a:spcPts val="600"/>
              </a:spcBef>
              <a:spcAft>
                <a:spcPts val="600"/>
              </a:spcAft>
            </a:pPr>
            <a:r>
              <a:rPr lang="zh-CN" altLang="en-US" sz="2800" dirty="0">
                <a:solidFill>
                  <a:srgbClr val="333333"/>
                </a:solidFill>
                <a:latin typeface="黑体" panose="02010609060101010101" pitchFamily="49" charset="-122"/>
                <a:ea typeface="黑体" panose="02010609060101010101" pitchFamily="49" charset="-122"/>
              </a:rPr>
              <a:t>灾害管理路径规划</a:t>
            </a:r>
          </a:p>
          <a:p>
            <a:pPr marL="1143000" lvl="2" indent="-228600">
              <a:lnSpc>
                <a:spcPct val="100000"/>
              </a:lnSpc>
              <a:spcBef>
                <a:spcPts val="600"/>
              </a:spcBef>
              <a:spcAft>
                <a:spcPts val="600"/>
              </a:spcAft>
            </a:pPr>
            <a:r>
              <a:rPr lang="zh-CN" dirty="0"/>
              <a:t>在用于灾害管理及类似的场景中时，当前研究大多只关注灾后阶段，未来的研究可注重于无人机的灾前准备和响应规划上</a:t>
            </a:r>
          </a:p>
          <a:p>
            <a:pPr marL="544195" lvl="0" indent="-544195">
              <a:lnSpc>
                <a:spcPct val="100000"/>
              </a:lnSpc>
              <a:spcBef>
                <a:spcPts val="600"/>
              </a:spcBef>
              <a:spcAft>
                <a:spcPts val="600"/>
              </a:spcAft>
            </a:pPr>
            <a:r>
              <a:rPr lang="zh-CN" sz="2800" dirty="0">
                <a:solidFill>
                  <a:srgbClr val="333333"/>
                </a:solidFill>
                <a:latin typeface="Helvetica Neue" panose="02000503000000020004"/>
                <a:ea typeface="Helvetica Neue" panose="02000503000000020004"/>
              </a:rPr>
              <a:t>......</a:t>
            </a:r>
          </a:p>
          <a:p>
            <a:pPr marL="1143000" lvl="2" indent="-228600">
              <a:lnSpc>
                <a:spcPct val="100000"/>
              </a:lnSpc>
              <a:spcBef>
                <a:spcPts val="600"/>
              </a:spcBef>
              <a:spcAft>
                <a:spcPts val="600"/>
              </a:spcAft>
            </a:pPr>
            <a:r>
              <a:rPr lang="zh-C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5596"/>
            <a:ext cx="8382000" cy="4957603"/>
          </a:xfrm>
        </p:spPr>
        <p:txBody>
          <a:bodyPr vert="horz" lIns="91440" tIns="45720" rIns="91440" bIns="45720">
            <a:normAutofit/>
          </a:bodyPr>
          <a:lstStyle/>
          <a:p>
            <a:pPr lvl="0"/>
            <a:r>
              <a:rPr lang="zh-CN" dirty="0"/>
              <a:t>知识水平有限：</a:t>
            </a:r>
          </a:p>
          <a:p>
            <a:pPr marL="0" lvl="0" indent="0">
              <a:buNone/>
            </a:pPr>
            <a:endParaRPr lang="zh-CN" dirty="0"/>
          </a:p>
          <a:p>
            <a:pPr lvl="0"/>
            <a:r>
              <a:rPr lang="zh-CN" dirty="0"/>
              <a:t>鉴于我们目前的知识水平，无法对核心算法及场景设计做出完整正确的了解，于专业性方面可能稍有欠缺</a:t>
            </a:r>
          </a:p>
        </p:txBody>
      </p:sp>
      <p:sp>
        <p:nvSpPr>
          <p:cNvPr id="2" name="Title 1"/>
          <p:cNvSpPr>
            <a:spLocks noGrp="1"/>
          </p:cNvSpPr>
          <p:nvPr>
            <p:ph type="title"/>
          </p:nvPr>
        </p:nvSpPr>
        <p:spPr/>
        <p:txBody>
          <a:bodyPr vert="horz" lIns="91440" tIns="45720" rIns="91440" bIns="45720" anchor="ctr"/>
          <a:lstStyle/>
          <a:p>
            <a:pPr lvl="0"/>
            <a:r>
              <a:rPr lang="zh-CN"/>
              <a:t>欠缺之处</a:t>
            </a: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57F4BD77-2B63-4575-A19F-91B605D13E81}" type="slidenum">
              <a:rPr lang="en-US"/>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t>方向介绍</a:t>
            </a:r>
            <a:endParaRPr lang="en-US"/>
          </a:p>
        </p:txBody>
      </p:sp>
      <p:sp>
        <p:nvSpPr>
          <p:cNvPr id="3" name="Content Placeholder 2"/>
          <p:cNvSpPr>
            <a:spLocks noGrp="1"/>
          </p:cNvSpPr>
          <p:nvPr>
            <p:ph idx="1"/>
          </p:nvPr>
        </p:nvSpPr>
        <p:spPr/>
        <p:txBody>
          <a:bodyPr>
            <a:normAutofit fontScale="92500" lnSpcReduction="10000"/>
          </a:bodyPr>
          <a:lstStyle/>
          <a:p>
            <a:r>
              <a:rPr lang="zh-CN" dirty="0"/>
              <a:t>智能无人机集群</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endParaRPr lang="en-US" dirty="0"/>
          </a:p>
          <a:p>
            <a:pPr lvl="1">
              <a:lnSpc>
                <a:spcPct val="150000"/>
              </a:lnSpc>
            </a:pPr>
            <a:r>
              <a:rPr lang="zh-CN" dirty="0"/>
              <a:t>智能无人机集群是指由一定数量的无人机、控制系统及人机界面组成，利用信息交互与反馈、激励与响应，实现相互间行为协同</a:t>
            </a:r>
            <a:r>
              <a:rPr lang="en-US" dirty="0"/>
              <a:t>,</a:t>
            </a:r>
            <a:r>
              <a:rPr lang="zh-CN" dirty="0"/>
              <a:t>适应动态环境，共同完成特定任务的智能联合系统</a:t>
            </a:r>
            <a:endParaRPr lang="en-US" dirty="0"/>
          </a:p>
          <a:p>
            <a:pPr marL="457200" lvl="1" indent="0">
              <a:buNone/>
            </a:pPr>
            <a:endParaRPr lang="en-US" dirty="0"/>
          </a:p>
        </p:txBody>
      </p:sp>
      <p:sp>
        <p:nvSpPr>
          <p:cNvPr id="4" name="Date Placeholder 3"/>
          <p:cNvSpPr>
            <a:spLocks noGrp="1"/>
          </p:cNvSpPr>
          <p:nvPr>
            <p:ph type="dt" idx="10"/>
          </p:nvPr>
        </p:nvSpPr>
        <p:spPr/>
        <p:txBody>
          <a:bodyPr/>
          <a:lstStyle/>
          <a:p>
            <a:r>
              <a:rPr lang="en-US"/>
              <a:t>2022-09-01</a:t>
            </a:r>
            <a:endParaRPr lang="zh-CN"/>
          </a:p>
        </p:txBody>
      </p:sp>
      <p:sp>
        <p:nvSpPr>
          <p:cNvPr id="6" name="Slide Number Placeholder 5"/>
          <p:cNvSpPr>
            <a:spLocks noGrp="1"/>
          </p:cNvSpPr>
          <p:nvPr>
            <p:ph type="sldNum" idx="12"/>
          </p:nvPr>
        </p:nvSpPr>
        <p:spPr/>
        <p:txBody>
          <a:bodyPr/>
          <a:lstStyle/>
          <a:p>
            <a:fld id="{1E24BF1B-CA01-49E9-B062-B0E96122C686}" type="slidenum">
              <a:rPr lang="en-US"/>
              <a:t>4</a:t>
            </a:fld>
            <a:endParaRPr lang="en-US"/>
          </a:p>
        </p:txBody>
      </p:sp>
      <p:sp>
        <p:nvSpPr>
          <p:cNvPr id="5" name="TextBox 4"/>
          <p:cNvSpPr txBox="1"/>
          <p:nvPr/>
        </p:nvSpPr>
        <p:spPr>
          <a:xfrm>
            <a:off x="1166969" y="2060694"/>
            <a:ext cx="851515" cy="492443"/>
          </a:xfrm>
          <a:prstGeom prst="rect">
            <a:avLst/>
          </a:prstGeom>
          <a:noFill/>
        </p:spPr>
        <p:txBody>
          <a:bodyPr wrap="none">
            <a:spAutoFit/>
          </a:bodyPr>
          <a:lstStyle/>
          <a:p>
            <a:r>
              <a:rPr lang="zh-CN" sz="2600">
                <a:latin typeface="Times New Roman" panose="02020603050405020304"/>
                <a:ea typeface="微软雅黑" panose="020B0503020204020204" charset="-122"/>
              </a:rPr>
              <a:t>集群</a:t>
            </a:r>
          </a:p>
        </p:txBody>
      </p:sp>
      <p:sp>
        <p:nvSpPr>
          <p:cNvPr id="7" name="TextBox 6"/>
          <p:cNvSpPr txBox="1"/>
          <p:nvPr/>
        </p:nvSpPr>
        <p:spPr>
          <a:xfrm>
            <a:off x="1166969" y="2885440"/>
            <a:ext cx="2185214" cy="492443"/>
          </a:xfrm>
          <a:prstGeom prst="rect">
            <a:avLst/>
          </a:prstGeom>
          <a:noFill/>
        </p:spPr>
        <p:txBody>
          <a:bodyPr wrap="none">
            <a:spAutoFit/>
          </a:bodyPr>
          <a:lstStyle/>
          <a:p>
            <a:r>
              <a:rPr lang="zh-CN" sz="2600">
                <a:latin typeface="Times New Roman" panose="02020603050405020304"/>
                <a:ea typeface="微软雅黑" panose="020B0503020204020204" charset="-122"/>
              </a:rPr>
              <a:t>无人系统平台</a:t>
            </a:r>
          </a:p>
        </p:txBody>
      </p:sp>
      <p:sp>
        <p:nvSpPr>
          <p:cNvPr id="8" name="右大括号 7"/>
          <p:cNvSpPr/>
          <p:nvPr/>
        </p:nvSpPr>
        <p:spPr>
          <a:xfrm>
            <a:off x="3631949" y="2160719"/>
            <a:ext cx="568960" cy="1168400"/>
          </a:xfrm>
          <a:prstGeom prst="rightBrace">
            <a:avLst/>
          </a:prstGeom>
          <a:ln w="28575" cap="flat" cmpd="sng">
            <a:solidFill>
              <a:schemeClr val="accent1"/>
            </a:solidFill>
            <a:prstDash val="solid"/>
            <a:miter/>
          </a:ln>
        </p:spPr>
        <p:txBody>
          <a:bodyPr anchor="ctr"/>
          <a:lstStyle/>
          <a:p>
            <a:pPr algn="ctr"/>
            <a:endParaRPr lang="zh-CN" b="1" dirty="0">
              <a:solidFill>
                <a:schemeClr val="tx1"/>
              </a:solidFill>
            </a:endParaRPr>
          </a:p>
        </p:txBody>
      </p:sp>
      <p:grpSp>
        <p:nvGrpSpPr>
          <p:cNvPr id="12" name="组合 11">
            <a:extLst>
              <a:ext uri="{FF2B5EF4-FFF2-40B4-BE49-F238E27FC236}">
                <a16:creationId xmlns:a16="http://schemas.microsoft.com/office/drawing/2014/main" id="{D8D5B1CA-F6AF-82A9-0E05-65A063B3986F}"/>
              </a:ext>
            </a:extLst>
          </p:cNvPr>
          <p:cNvGrpSpPr/>
          <p:nvPr/>
        </p:nvGrpSpPr>
        <p:grpSpPr>
          <a:xfrm>
            <a:off x="4572000" y="1840078"/>
            <a:ext cx="3779404" cy="1809682"/>
            <a:chOff x="4484782" y="1799587"/>
            <a:chExt cx="3779404" cy="1809682"/>
          </a:xfrm>
        </p:grpSpPr>
        <p:sp>
          <p:nvSpPr>
            <p:cNvPr id="10" name="TextBox 9"/>
            <p:cNvSpPr txBox="1"/>
            <p:nvPr/>
          </p:nvSpPr>
          <p:spPr>
            <a:xfrm>
              <a:off x="5373310" y="3209159"/>
              <a:ext cx="2002348" cy="400110"/>
            </a:xfrm>
            <a:prstGeom prst="rect">
              <a:avLst/>
            </a:prstGeom>
            <a:noFill/>
          </p:spPr>
          <p:txBody>
            <a:bodyPr wrap="square">
              <a:spAutoFit/>
            </a:bodyPr>
            <a:lstStyle/>
            <a:p>
              <a:r>
                <a:rPr lang="zh-CN" sz="2000" dirty="0">
                  <a:latin typeface="Times New Roman" panose="02020603050405020304"/>
                  <a:ea typeface="微软雅黑" panose="020B0503020204020204" charset="-122"/>
                </a:rPr>
                <a:t>智能无人机集群</a:t>
              </a:r>
            </a:p>
          </p:txBody>
        </p:sp>
        <p:pic>
          <p:nvPicPr>
            <p:cNvPr id="11" name="图片 10"/>
            <p:cNvPicPr>
              <a:picLocks noChangeAspect="1"/>
            </p:cNvPicPr>
            <p:nvPr/>
          </p:nvPicPr>
          <p:blipFill>
            <a:blip r:embed="rId2"/>
            <a:stretch>
              <a:fillRect/>
            </a:stretch>
          </p:blipFill>
          <p:spPr>
            <a:xfrm>
              <a:off x="4484782" y="1799587"/>
              <a:ext cx="3779404" cy="1409572"/>
            </a:xfrm>
            <a:prstGeom prst="rect">
              <a:avLst/>
            </a:prstGeom>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pPr lvl="0"/>
            <a:r>
              <a:rPr lang="zh-CN"/>
              <a:t>欠缺之处</a:t>
            </a:r>
          </a:p>
        </p:txBody>
      </p:sp>
      <p:sp>
        <p:nvSpPr>
          <p:cNvPr id="3" name="Content Placeholder 2"/>
          <p:cNvSpPr>
            <a:spLocks noGrp="1"/>
          </p:cNvSpPr>
          <p:nvPr>
            <p:ph idx="1"/>
          </p:nvPr>
        </p:nvSpPr>
        <p:spPr>
          <a:xfrm>
            <a:off x="457200" y="1595596"/>
            <a:ext cx="8382000" cy="4957603"/>
          </a:xfrm>
        </p:spPr>
        <p:txBody>
          <a:bodyPr vert="horz" lIns="91440" tIns="45720" rIns="91440" bIns="45720">
            <a:normAutofit/>
          </a:bodyPr>
          <a:lstStyle/>
          <a:p>
            <a:pPr lvl="0"/>
            <a:r>
              <a:rPr lang="zh-CN" dirty="0"/>
              <a:t>调研时间有限：</a:t>
            </a:r>
          </a:p>
          <a:p>
            <a:pPr marL="0" lvl="0" indent="0">
              <a:buNone/>
            </a:pPr>
            <a:endParaRPr lang="zh-CN" dirty="0"/>
          </a:p>
          <a:p>
            <a:pPr lvl="0"/>
            <a:r>
              <a:rPr lang="zh-CN" dirty="0"/>
              <a:t>本次事件较为紧促，未能对此方向所有优秀文章进行一个完善的调研，对某些方面也有研究不够深入的情况</a:t>
            </a:r>
          </a:p>
          <a:p>
            <a:pPr lvl="0"/>
            <a:endParaRPr lang="zh-CN" dirty="0"/>
          </a:p>
          <a:p>
            <a:pPr lvl="0"/>
            <a:r>
              <a:rPr lang="zh-CN" dirty="0"/>
              <a:t>欢迎各位老师于同学积极提出我们的欠缺之处，我们会积极听取大家意见并做出改进</a:t>
            </a: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1111DB9A-CC9E-4F9A-AF60-A0011AD76174}" type="slidenum">
              <a:rPr lang="en-US"/>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endParaRPr/>
          </a:p>
        </p:txBody>
      </p:sp>
      <p:sp>
        <p:nvSpPr>
          <p:cNvPr id="3" name="Content Placeholder 2"/>
          <p:cNvSpPr>
            <a:spLocks noGrp="1"/>
          </p:cNvSpPr>
          <p:nvPr>
            <p:ph idx="1"/>
          </p:nvPr>
        </p:nvSpPr>
        <p:spPr>
          <a:xfrm>
            <a:off x="2440286" y="2860955"/>
            <a:ext cx="4263427" cy="1136090"/>
          </a:xfrm>
        </p:spPr>
        <p:txBody>
          <a:bodyPr vert="horz" lIns="91440" tIns="45720" rIns="91440" bIns="45720">
            <a:normAutofit lnSpcReduction="10000"/>
          </a:bodyPr>
          <a:lstStyle>
            <a:lvl1pPr lvl="0">
              <a:defRPr sz="3200">
                <a:latin typeface="Times New Roman" panose="02020603050405020304"/>
                <a:ea typeface="微软雅黑" panose="020B0503020204020204" charset="-122"/>
              </a:defRPr>
            </a:lvl1pPr>
            <a:lvl2pPr marL="685800" lvl="1" indent="-228600">
              <a:buSzPct val="100000"/>
              <a:buFont typeface="System Font Regular"/>
              <a:buChar char="−"/>
              <a:defRPr sz="2800">
                <a:latin typeface="Times New Roman" panose="02020603050405020304"/>
                <a:ea typeface="微软雅黑" panose="020B0503020204020204" charset="-122"/>
              </a:defRPr>
            </a:lvl2pPr>
            <a:lvl3pPr marL="1143000" lvl="2" indent="-228600">
              <a:buFont typeface="Wingdings" panose="05000000000000000000" pitchFamily="2" charset="2"/>
              <a:buChar char="§"/>
              <a:defRPr sz="2400">
                <a:latin typeface="Times New Roman" panose="02020603050405020304"/>
                <a:ea typeface="微软雅黑" panose="020B0503020204020204" charset="-122"/>
              </a:defRPr>
            </a:lvl3pPr>
            <a:lvl4pPr marL="1600200" lvl="3" indent="-228600">
              <a:buSzPct val="50000"/>
              <a:buFont typeface="Wingdings" panose="05000000000000000000" pitchFamily="2" charset="2"/>
              <a:buChar char="q"/>
              <a:defRPr sz="2000">
                <a:latin typeface="Times New Roman" panose="02020603050405020304"/>
                <a:ea typeface="微软雅黑" panose="020B0503020204020204" charset="-122"/>
              </a:defRPr>
            </a:lvl4pPr>
            <a:lvl5pPr marL="2057400" lvl="4" indent="-228600">
              <a:buSzPct val="70000"/>
              <a:buFont typeface="Courier New" panose="02070309020205020404" charset="0"/>
              <a:buChar char="o"/>
              <a:defRPr sz="2000">
                <a:latin typeface="Times New Roman" panose="02020603050405020304"/>
                <a:ea typeface="微软雅黑" panose="020B0503020204020204" charset="-122"/>
              </a:defRPr>
            </a:lvl5pPr>
          </a:lstStyle>
          <a:p>
            <a:pPr marL="0" lvl="0" indent="0" algn="ctr">
              <a:buNone/>
            </a:pPr>
            <a:r>
              <a:rPr lang="zh-CN" sz="8000" dirty="0"/>
              <a:t>谢谢观看</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430076B5-C437-41B9-A8AC-B9C3599C7DBA}" type="slidenum">
              <a:rPr lang="en-US"/>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参考文献：</a:t>
            </a:r>
          </a:p>
        </p:txBody>
      </p:sp>
      <p:sp>
        <p:nvSpPr>
          <p:cNvPr id="3" name="Content Placeholder 2"/>
          <p:cNvSpPr>
            <a:spLocks noGrp="1"/>
          </p:cNvSpPr>
          <p:nvPr>
            <p:ph idx="1"/>
          </p:nvPr>
        </p:nvSpPr>
        <p:spPr>
          <a:xfrm>
            <a:off x="457200" y="1194788"/>
            <a:ext cx="8382000" cy="5358412"/>
          </a:xfrm>
        </p:spPr>
        <p:txBody>
          <a:bodyPr vert="horz" lIns="91440" tIns="45720" rIns="91440" bIns="45720">
            <a:normAutofit lnSpcReduction="10000"/>
          </a:bodyPr>
          <a:lstStyle>
            <a:lvl1pPr lvl="0">
              <a:defRPr sz="3200">
                <a:latin typeface="Times New Roman" panose="02020603050405020304"/>
                <a:ea typeface="微软雅黑" panose="020B0503020204020204" charset="-122"/>
              </a:defRPr>
            </a:lvl1pPr>
            <a:lvl2pPr marL="685800" lvl="1" indent="-228600">
              <a:buSzPct val="100000"/>
              <a:buFont typeface="System Font Regular"/>
              <a:buChar char="−"/>
              <a:defRPr sz="2800">
                <a:latin typeface="Times New Roman" panose="02020603050405020304"/>
                <a:ea typeface="微软雅黑" panose="020B0503020204020204" charset="-122"/>
              </a:defRPr>
            </a:lvl2pPr>
            <a:lvl3pPr marL="1143000" lvl="2" indent="-228600">
              <a:buFont typeface="Wingdings" panose="05000000000000000000" pitchFamily="2" charset="2"/>
              <a:buChar char="§"/>
              <a:defRPr sz="2400">
                <a:latin typeface="Times New Roman" panose="02020603050405020304"/>
                <a:ea typeface="微软雅黑" panose="020B0503020204020204" charset="-122"/>
              </a:defRPr>
            </a:lvl3pPr>
            <a:lvl4pPr marL="1600200" lvl="3" indent="-228600">
              <a:buSzPct val="50000"/>
              <a:buFont typeface="Wingdings" panose="05000000000000000000" pitchFamily="2" charset="2"/>
              <a:buChar char="q"/>
              <a:defRPr sz="2000">
                <a:latin typeface="Times New Roman" panose="02020603050405020304"/>
                <a:ea typeface="微软雅黑" panose="020B0503020204020204" charset="-122"/>
              </a:defRPr>
            </a:lvl4pPr>
            <a:lvl5pPr marL="2057400" lvl="4" indent="-228600">
              <a:buSzPct val="70000"/>
              <a:buFont typeface="Courier New" panose="02070309020205020404" charset="0"/>
              <a:buChar char="o"/>
              <a:defRPr sz="2000">
                <a:latin typeface="Times New Roman" panose="02020603050405020304"/>
                <a:ea typeface="微软雅黑" panose="020B0503020204020204" charset="-122"/>
              </a:defRPr>
            </a:lvl5pPr>
          </a:lstStyle>
          <a:p>
            <a:pPr lvl="0">
              <a:lnSpc>
                <a:spcPct val="100000"/>
              </a:lnSpc>
            </a:pPr>
            <a:r>
              <a:rPr lang="en-US" sz="2400" dirty="0"/>
              <a:t>Liang Yang, </a:t>
            </a:r>
            <a:r>
              <a:rPr lang="en-US" sz="2400" dirty="0" err="1"/>
              <a:t>Juntong</a:t>
            </a:r>
            <a:r>
              <a:rPr lang="en-US" sz="2400" dirty="0"/>
              <a:t> Qi, J. Xiao and Xia Yong, "A literature review of UAV 3D path planning," Proceeding of the 11th World Congress on Intelligent Control and Automation, 2014, pp. 2376-2381, </a:t>
            </a:r>
            <a:r>
              <a:rPr lang="en-US" sz="2400" dirty="0" err="1"/>
              <a:t>doi</a:t>
            </a:r>
            <a:r>
              <a:rPr lang="en-US" sz="2400" dirty="0"/>
              <a:t>: 10.1109/WCICA.2014.7053093.</a:t>
            </a:r>
          </a:p>
          <a:p>
            <a:pPr lvl="0">
              <a:lnSpc>
                <a:spcPct val="100000"/>
              </a:lnSpc>
            </a:pPr>
            <a:r>
              <a:rPr lang="en-US" sz="2400" dirty="0"/>
              <a:t>R. Bohlin and L. E. </a:t>
            </a:r>
            <a:r>
              <a:rPr lang="en-US" sz="2400" dirty="0" err="1"/>
              <a:t>Kavraki</a:t>
            </a:r>
            <a:r>
              <a:rPr lang="en-US" sz="2400" dirty="0"/>
              <a:t>, "Path planning using lazy PRM," Proceedings 2000 ICRA. Millennium Conference. IEEE International Conference on Robotics and Automation. Symposia Proceedings (Cat. No.00CH37065), 2000, pp. 521-528 vol.1, </a:t>
            </a:r>
            <a:r>
              <a:rPr lang="en-US" sz="2400" dirty="0" err="1"/>
              <a:t>doi</a:t>
            </a:r>
            <a:r>
              <a:rPr lang="en-US" sz="2400" dirty="0"/>
              <a:t>: 10.1109/ROBOT.2000.844107.</a:t>
            </a:r>
          </a:p>
          <a:p>
            <a:pPr lvl="0">
              <a:lnSpc>
                <a:spcPct val="100000"/>
              </a:lnSpc>
            </a:pPr>
            <a:r>
              <a:rPr lang="en-US" sz="2400" b="0" i="0" strike="noStrike" spc="0" dirty="0">
                <a:solidFill>
                  <a:srgbClr val="000000"/>
                </a:solidFill>
                <a:latin typeface="Times New Roman" panose="02020603050405020304"/>
                <a:ea typeface="微软雅黑" panose="020B0503020204020204" charset="-122"/>
              </a:rPr>
              <a:t>LaValle, Steven M.. </a:t>
            </a:r>
            <a:r>
              <a:rPr lang="zh-CN" sz="2400" b="0" i="0" strike="noStrike" spc="0" dirty="0">
                <a:solidFill>
                  <a:srgbClr val="000000"/>
                </a:solidFill>
                <a:latin typeface="Times New Roman" panose="02020603050405020304"/>
                <a:ea typeface="微软雅黑" panose="020B0503020204020204" charset="-122"/>
              </a:rPr>
              <a:t>“</a:t>
            </a:r>
            <a:r>
              <a:rPr lang="en-US" sz="2400" b="0" i="0" strike="noStrike" spc="0" dirty="0">
                <a:solidFill>
                  <a:srgbClr val="000000"/>
                </a:solidFill>
                <a:latin typeface="Times New Roman" panose="02020603050405020304"/>
                <a:ea typeface="微软雅黑" panose="020B0503020204020204" charset="-122"/>
              </a:rPr>
              <a:t>Rapidly-exploring random trees : a new tool for path planning.</a:t>
            </a:r>
            <a:r>
              <a:rPr lang="zh-CN" sz="2400" b="0" i="0" strike="noStrike" spc="0" dirty="0">
                <a:solidFill>
                  <a:srgbClr val="000000"/>
                </a:solidFill>
                <a:latin typeface="Times New Roman" panose="02020603050405020304"/>
                <a:ea typeface="微软雅黑" panose="020B0503020204020204" charset="-122"/>
              </a:rPr>
              <a:t>”</a:t>
            </a:r>
            <a:r>
              <a:rPr lang="en-US" sz="2400" b="0" i="0" strike="noStrike" spc="0" dirty="0">
                <a:solidFill>
                  <a:srgbClr val="000000"/>
                </a:solidFill>
                <a:latin typeface="Times New Roman" panose="02020603050405020304"/>
                <a:ea typeface="微软雅黑" panose="020B0503020204020204" charset="-122"/>
              </a:rPr>
              <a:t> The annual research report (1998): n. </a:t>
            </a:r>
            <a:r>
              <a:rPr lang="en-US" sz="2400" b="0" i="0" strike="noStrike" spc="0" dirty="0" err="1">
                <a:solidFill>
                  <a:srgbClr val="000000"/>
                </a:solidFill>
                <a:latin typeface="Times New Roman" panose="02020603050405020304"/>
                <a:ea typeface="微软雅黑" panose="020B0503020204020204" charset="-122"/>
              </a:rPr>
              <a:t>pag</a:t>
            </a:r>
            <a:r>
              <a:rPr lang="en-US" sz="2400" b="0" i="0" strike="noStrike" spc="0" dirty="0">
                <a:solidFill>
                  <a:srgbClr val="000000"/>
                </a:solidFill>
                <a:latin typeface="Times New Roman" panose="02020603050405020304"/>
                <a:ea typeface="微软雅黑" panose="020B0503020204020204" charset="-122"/>
              </a:rPr>
              <a:t>.</a:t>
            </a:r>
          </a:p>
          <a:p>
            <a:pPr lvl="0" algn="l">
              <a:lnSpc>
                <a:spcPct val="100000"/>
              </a:lnSpc>
            </a:pPr>
            <a:r>
              <a:rPr lang="en-US" sz="2400" b="0" i="0" strike="noStrike" spc="0" dirty="0">
                <a:solidFill>
                  <a:srgbClr val="000000"/>
                </a:solidFill>
                <a:latin typeface="Times New Roman" panose="02020603050405020304"/>
                <a:ea typeface="微软雅黑" panose="020B0503020204020204" charset="-122"/>
              </a:rPr>
              <a:t>Zhou X, Wen X, Wang Z, et al. Swarm of micro flying robots in the wild[J]. Science Robotics, 2022, 7(66): eabm5954.</a:t>
            </a:r>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DE033EF0-D67B-40E3-AC9F-B736ABF2CA5B}" type="slidenum">
              <a:rPr lang="en-US"/>
              <a:t>42</a:t>
            </a:fld>
            <a:endParaRPr lang="en-US"/>
          </a:p>
        </p:txBody>
      </p:sp>
      <p:sp>
        <p:nvSpPr>
          <p:cNvPr id="7" name="页脚占位符 6"/>
          <p:cNvSpPr>
            <a:spLocks noGrp="1"/>
          </p:cNvSpPr>
          <p:nvPr>
            <p:ph type="ftr" idx="11"/>
          </p:nvPr>
        </p:nvSpPr>
        <p:spPr>
          <a:prstGeom prst="rect">
            <a:avLst/>
          </a:prstGeom>
        </p:spPr>
        <p:txBody>
          <a:bodyPr vert="horz" lIns="91440" tIns="45720" rIns="91440" bIns="45720" anchor="ctr"/>
          <a:lstStyle/>
          <a:p>
            <a:pPr lvl="0"/>
            <a:r>
              <a:rPr 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参考文献：</a:t>
            </a:r>
          </a:p>
        </p:txBody>
      </p:sp>
      <p:sp>
        <p:nvSpPr>
          <p:cNvPr id="3" name="Content Placeholder 2"/>
          <p:cNvSpPr>
            <a:spLocks noGrp="1"/>
          </p:cNvSpPr>
          <p:nvPr>
            <p:ph idx="1"/>
          </p:nvPr>
        </p:nvSpPr>
        <p:spPr>
          <a:xfrm>
            <a:off x="457200" y="1194788"/>
            <a:ext cx="8382000" cy="5358412"/>
          </a:xfrm>
        </p:spPr>
        <p:txBody>
          <a:bodyPr vert="horz" lIns="91440" tIns="45720" rIns="91440" bIns="45720">
            <a:normAutofit lnSpcReduction="10000"/>
          </a:bodyPr>
          <a:lstStyle>
            <a:lvl1pPr lvl="0">
              <a:defRPr sz="3200">
                <a:latin typeface="Times New Roman" panose="02020603050405020304"/>
                <a:ea typeface="微软雅黑" panose="020B0503020204020204" charset="-122"/>
              </a:defRPr>
            </a:lvl1pPr>
            <a:lvl2pPr marL="685800" lvl="1" indent="-228600">
              <a:buSzPct val="100000"/>
              <a:buFont typeface="System Font Regular"/>
              <a:buChar char="−"/>
              <a:defRPr sz="2800">
                <a:latin typeface="Times New Roman" panose="02020603050405020304"/>
                <a:ea typeface="微软雅黑" panose="020B0503020204020204" charset="-122"/>
              </a:defRPr>
            </a:lvl2pPr>
            <a:lvl3pPr marL="1143000" lvl="2" indent="-228600">
              <a:buFont typeface="Wingdings" panose="05000000000000000000" pitchFamily="2" charset="2"/>
              <a:buChar char="§"/>
              <a:defRPr sz="2400">
                <a:latin typeface="Times New Roman" panose="02020603050405020304"/>
                <a:ea typeface="微软雅黑" panose="020B0503020204020204" charset="-122"/>
              </a:defRPr>
            </a:lvl3pPr>
            <a:lvl4pPr marL="1600200" lvl="3" indent="-228600">
              <a:buSzPct val="50000"/>
              <a:buFont typeface="Wingdings" panose="05000000000000000000" pitchFamily="2" charset="2"/>
              <a:buChar char="q"/>
              <a:defRPr sz="2000">
                <a:latin typeface="Times New Roman" panose="02020603050405020304"/>
                <a:ea typeface="微软雅黑" panose="020B0503020204020204" charset="-122"/>
              </a:defRPr>
            </a:lvl4pPr>
            <a:lvl5pPr marL="2057400" lvl="4" indent="-228600">
              <a:buSzPct val="70000"/>
              <a:buFont typeface="Courier New" panose="02070309020205020404" charset="0"/>
              <a:buChar char="o"/>
              <a:defRPr sz="2000">
                <a:latin typeface="Times New Roman" panose="02020603050405020304"/>
                <a:ea typeface="微软雅黑" panose="020B0503020204020204" charset="-122"/>
              </a:defRPr>
            </a:lvl5pPr>
          </a:lstStyle>
          <a:p>
            <a:pPr lvl="0">
              <a:lnSpc>
                <a:spcPct val="100000"/>
              </a:lnSpc>
            </a:pPr>
            <a:r>
              <a:rPr lang="en-US" sz="2400" dirty="0"/>
              <a:t>J. J. Kuffner and S. M. LaValle, "RRT-connect: An efficient approach to single-query path planning," Proceedings 2000 ICRA. Millennium Conference. IEEE International Conference on Robotics and Automation. Symposia Proceedings (Cat. No.00CH37065), 2000, pp. 995-1001 vol.2, </a:t>
            </a:r>
            <a:r>
              <a:rPr lang="en-US" sz="2400" dirty="0" err="1"/>
              <a:t>doi</a:t>
            </a:r>
            <a:r>
              <a:rPr lang="en-US" sz="2400" dirty="0"/>
              <a:t>: 10.1109/ROBOT.2000.844730.</a:t>
            </a:r>
          </a:p>
          <a:p>
            <a:pPr lvl="0">
              <a:lnSpc>
                <a:spcPct val="100000"/>
              </a:lnSpc>
            </a:pPr>
            <a:r>
              <a:rPr lang="en-US" sz="2400" dirty="0"/>
              <a:t>O. Arslan, K. </a:t>
            </a:r>
            <a:r>
              <a:rPr lang="en-US" sz="2400" dirty="0" err="1"/>
              <a:t>Berntorp</a:t>
            </a:r>
            <a:r>
              <a:rPr lang="en-US" sz="2400" dirty="0"/>
              <a:t> and P. </a:t>
            </a:r>
            <a:r>
              <a:rPr lang="en-US" sz="2400" dirty="0" err="1"/>
              <a:t>Tsiotras</a:t>
            </a:r>
            <a:r>
              <a:rPr lang="en-US" sz="2400" dirty="0"/>
              <a:t>, "Sampling-based algorithms for optimal motion planning using closed-loop prediction," 2017 IEEE International Conference on Robotics and Automation (ICRA), 2017, pp. 4991-4996, </a:t>
            </a:r>
            <a:r>
              <a:rPr lang="en-US" sz="2400" dirty="0" err="1"/>
              <a:t>doi</a:t>
            </a:r>
            <a:r>
              <a:rPr lang="en-US" sz="2400" dirty="0"/>
              <a:t>: 10.1109/ICRA.2017.7989581.</a:t>
            </a:r>
          </a:p>
          <a:p>
            <a:pPr lvl="0">
              <a:lnSpc>
                <a:spcPct val="100000"/>
              </a:lnSpc>
            </a:pPr>
            <a:r>
              <a:rPr lang="en-US" sz="2400" dirty="0"/>
              <a:t>M. Dorigo, M. </a:t>
            </a:r>
            <a:r>
              <a:rPr lang="en-US" sz="2400" dirty="0" err="1"/>
              <a:t>Birattari</a:t>
            </a:r>
            <a:r>
              <a:rPr lang="en-US" sz="2400" dirty="0"/>
              <a:t> and T. </a:t>
            </a:r>
            <a:r>
              <a:rPr lang="en-US" sz="2400" dirty="0" err="1"/>
              <a:t>Stutzle</a:t>
            </a:r>
            <a:r>
              <a:rPr lang="en-US" sz="2400" dirty="0"/>
              <a:t>, "Ant colony optimization," in IEEE Computational Intelligence Magazine, vol. 1, no. 4, pp. 28-39, Nov. 2006, </a:t>
            </a:r>
            <a:r>
              <a:rPr lang="en-US" sz="2400" dirty="0" err="1"/>
              <a:t>doi</a:t>
            </a:r>
            <a:r>
              <a:rPr lang="en-US" sz="2400" dirty="0"/>
              <a:t>: 10.1109/MCI.2006.329691.</a:t>
            </a:r>
          </a:p>
        </p:txBody>
      </p:sp>
      <p:sp>
        <p:nvSpPr>
          <p:cNvPr id="4" name="Date Placeholder 3"/>
          <p:cNvSpPr>
            <a:spLocks noGrp="1"/>
          </p:cNvSpPr>
          <p:nvPr>
            <p:ph type="dt" idx="10"/>
          </p:nvPr>
        </p:nvSpPr>
        <p:spPr>
          <a:xfrm>
            <a:off x="152400" y="6629400"/>
            <a:ext cx="2133600" cy="228600"/>
          </a:xfrm>
        </p:spPr>
        <p:txBody>
          <a:bodyPr anchor="ctr"/>
          <a:lstStyle>
            <a:lvl1pPr lvl="0">
              <a:defRPr sz="1400">
                <a:solidFill>
                  <a:srgbClr val="FFFF00"/>
                </a:solidFill>
                <a:latin typeface="Times New Roman" panose="02020603050405020304"/>
              </a:defRPr>
            </a:lvl1pPr>
          </a:lstStyle>
          <a:p>
            <a:r>
              <a:rPr lang="en-US"/>
              <a:t>2022-09-01</a:t>
            </a:r>
            <a:endParaRPr lang="zh-CN"/>
          </a:p>
        </p:txBody>
      </p:sp>
      <p:sp>
        <p:nvSpPr>
          <p:cNvPr id="5" name="Footer Placeholder 4"/>
          <p:cNvSpPr>
            <a:spLocks noGrp="1"/>
          </p:cNvSpPr>
          <p:nvPr>
            <p:ph type="ftr" idx="11"/>
          </p:nvPr>
        </p:nvSpPr>
        <p:spPr>
          <a:xfrm>
            <a:off x="2807804" y="6637090"/>
            <a:ext cx="3528000" cy="228600"/>
          </a:xfrm>
        </p:spPr>
        <p:txBody>
          <a:bodyPr/>
          <a:lstStyle>
            <a:lvl1pPr lvl="0">
              <a:defRPr sz="1400">
                <a:solidFill>
                  <a:srgbClr val="FFFF00"/>
                </a:solidFill>
              </a:defRPr>
            </a:lvl1pPr>
          </a:lstStyle>
          <a:p>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4287C943-D94D-475B-979D-DEA97781DA98}" type="slidenum">
              <a:rPr lang="en-US"/>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normAutofit/>
          </a:bodyPr>
          <a:lstStyle>
            <a:lvl1pPr lvl="0" algn="l">
              <a:defRPr sz="3400" b="1">
                <a:solidFill>
                  <a:schemeClr val="accent5">
                    <a:lumMod val="50000"/>
                  </a:schemeClr>
                </a:solidFill>
                <a:latin typeface="Times New Roman" panose="02020603050405020304"/>
                <a:ea typeface="微软雅黑" panose="020B0503020204020204" charset="-122"/>
              </a:defRPr>
            </a:lvl1pPr>
          </a:lstStyle>
          <a:p>
            <a:pPr lvl="0"/>
            <a:r>
              <a:rPr lang="zh-CN"/>
              <a:t>参考文献：</a:t>
            </a:r>
          </a:p>
        </p:txBody>
      </p:sp>
      <p:sp>
        <p:nvSpPr>
          <p:cNvPr id="3" name="Content Placeholder 2"/>
          <p:cNvSpPr>
            <a:spLocks noGrp="1"/>
          </p:cNvSpPr>
          <p:nvPr>
            <p:ph idx="1"/>
          </p:nvPr>
        </p:nvSpPr>
        <p:spPr>
          <a:xfrm>
            <a:off x="457200" y="1194788"/>
            <a:ext cx="8382000" cy="5358412"/>
          </a:xfrm>
        </p:spPr>
        <p:txBody>
          <a:bodyPr vert="horz" lIns="91440" tIns="45720" rIns="91440" bIns="45720">
            <a:normAutofit fontScale="77500" lnSpcReduction="20000"/>
          </a:bodyPr>
          <a:lstStyle>
            <a:lvl1pPr lvl="0">
              <a:defRPr sz="3200">
                <a:latin typeface="Times New Roman" panose="02020603050405020304"/>
                <a:ea typeface="微软雅黑" panose="020B0503020204020204" charset="-122"/>
              </a:defRPr>
            </a:lvl1pPr>
            <a:lvl2pPr marL="685800" lvl="1" indent="-228600">
              <a:buSzPct val="100000"/>
              <a:buFont typeface="System Font Regular"/>
              <a:buChar char="−"/>
              <a:defRPr sz="2800">
                <a:latin typeface="Times New Roman" panose="02020603050405020304"/>
                <a:ea typeface="微软雅黑" panose="020B0503020204020204" charset="-122"/>
              </a:defRPr>
            </a:lvl2pPr>
            <a:lvl3pPr marL="1143000" lvl="2" indent="-228600">
              <a:buFont typeface="Wingdings" panose="05000000000000000000" pitchFamily="2" charset="2"/>
              <a:buChar char="§"/>
              <a:defRPr sz="2400">
                <a:latin typeface="Times New Roman" panose="02020603050405020304"/>
                <a:ea typeface="微软雅黑" panose="020B0503020204020204" charset="-122"/>
              </a:defRPr>
            </a:lvl3pPr>
            <a:lvl4pPr marL="1600200" lvl="3" indent="-228600">
              <a:buSzPct val="50000"/>
              <a:buFont typeface="Wingdings" panose="05000000000000000000" pitchFamily="2" charset="2"/>
              <a:buChar char="q"/>
              <a:defRPr sz="2000">
                <a:latin typeface="Times New Roman" panose="02020603050405020304"/>
                <a:ea typeface="微软雅黑" panose="020B0503020204020204" charset="-122"/>
              </a:defRPr>
            </a:lvl4pPr>
            <a:lvl5pPr marL="2057400" lvl="4" indent="-228600">
              <a:buSzPct val="70000"/>
              <a:buFont typeface="Courier New" panose="02070309020205020404" charset="0"/>
              <a:buChar char="o"/>
              <a:defRPr sz="2000">
                <a:latin typeface="Times New Roman" panose="02020603050405020304"/>
                <a:ea typeface="微软雅黑" panose="020B0503020204020204" charset="-122"/>
              </a:defRPr>
            </a:lvl5pPr>
          </a:lstStyle>
          <a:p>
            <a:pPr lvl="0">
              <a:lnSpc>
                <a:spcPct val="120000"/>
              </a:lnSpc>
            </a:pPr>
            <a:r>
              <a:rPr lang="en-US" sz="2825" dirty="0"/>
              <a:t>Chao Zhang, Z. Zhen, </a:t>
            </a:r>
            <a:r>
              <a:rPr lang="en-US" sz="2825" dirty="0" err="1"/>
              <a:t>Daobo</a:t>
            </a:r>
            <a:r>
              <a:rPr lang="en-US" sz="2825" dirty="0"/>
              <a:t> Wang and Meng Li, "UAV path planning method based on ant colony optimization," 2010 Chinese Control and Decision Conference, 2010, pp. 3790-3792, </a:t>
            </a:r>
            <a:r>
              <a:rPr lang="en-US" sz="2825" dirty="0" err="1"/>
              <a:t>doi</a:t>
            </a:r>
            <a:r>
              <a:rPr lang="en-US" sz="2825" dirty="0"/>
              <a:t>: 10.1109/CCDC.2010.5498477.</a:t>
            </a:r>
          </a:p>
          <a:p>
            <a:pPr lvl="0">
              <a:lnSpc>
                <a:spcPct val="120000"/>
              </a:lnSpc>
            </a:pPr>
            <a:r>
              <a:rPr lang="en-US" sz="2825" dirty="0" err="1"/>
              <a:t>Yijing</a:t>
            </a:r>
            <a:r>
              <a:rPr lang="en-US" sz="2825" dirty="0"/>
              <a:t> Zhao, Zheng </a:t>
            </a:r>
            <a:r>
              <a:rPr lang="en-US" sz="2825" dirty="0" err="1"/>
              <a:t>Zheng</a:t>
            </a:r>
            <a:r>
              <a:rPr lang="en-US" sz="2825" dirty="0"/>
              <a:t>, Yang Liu, "Survey on computational-intelligence-based UAV path planning, "Knowledge-Based Systems, Volume 158,2018,Pages 54-64,ISSN 0950-7051.</a:t>
            </a:r>
          </a:p>
          <a:p>
            <a:pPr lvl="0">
              <a:lnSpc>
                <a:spcPct val="120000"/>
              </a:lnSpc>
            </a:pPr>
            <a:r>
              <a:rPr lang="en-US" sz="2825" dirty="0" err="1"/>
              <a:t>Shubhani</a:t>
            </a:r>
            <a:r>
              <a:rPr lang="en-US" sz="2825" dirty="0"/>
              <a:t> Aggarwal, Neeraj Kumar, "Path planning techniques for unmanned aerial vehicles: A review, solutions, and challenges, Computer Communications, Volume 149,2020,Pages 270-299,ISSN 0140-3664.</a:t>
            </a:r>
          </a:p>
          <a:p>
            <a:pPr lvl="0">
              <a:lnSpc>
                <a:spcPct val="120000"/>
              </a:lnSpc>
            </a:pPr>
            <a:r>
              <a:rPr lang="zh-CN" sz="2850" b="0" i="0" strike="noStrike" spc="0" dirty="0">
                <a:solidFill>
                  <a:srgbClr val="000000"/>
                </a:solidFill>
                <a:latin typeface="Times New Roman" panose="02020603050405020304"/>
                <a:ea typeface="微软雅黑" panose="020B0503020204020204" charset="-122"/>
              </a:rPr>
              <a:t>中国电子技术标准化研究院</a:t>
            </a:r>
            <a:r>
              <a:rPr lang="en-US" sz="2850" b="0" i="0" strike="noStrike" spc="0" dirty="0">
                <a:solidFill>
                  <a:srgbClr val="000000"/>
                </a:solidFill>
                <a:latin typeface="Times New Roman" panose="02020603050405020304"/>
                <a:ea typeface="微软雅黑" panose="020B0503020204020204" charset="-122"/>
              </a:rPr>
              <a:t>.</a:t>
            </a:r>
            <a:r>
              <a:rPr lang="zh-CN" sz="2850" b="0" i="0" strike="noStrike" spc="0" dirty="0">
                <a:solidFill>
                  <a:srgbClr val="000000"/>
                </a:solidFill>
                <a:latin typeface="Times New Roman" panose="02020603050405020304"/>
                <a:ea typeface="微软雅黑" panose="020B0503020204020204" charset="-122"/>
              </a:rPr>
              <a:t>智能无人集群系统发展白皮书</a:t>
            </a:r>
            <a:r>
              <a:rPr lang="en-US" sz="2850" b="0" i="0" strike="noStrike" spc="0" dirty="0">
                <a:solidFill>
                  <a:srgbClr val="000000"/>
                </a:solidFill>
                <a:latin typeface="Times New Roman" panose="02020603050405020304"/>
                <a:ea typeface="微软雅黑" panose="020B0503020204020204" charset="-122"/>
              </a:rPr>
              <a:t>[R/OL]. (2021-11-23) [2022-8-28]. http://www.cesi.cn/202111/8036.html.</a:t>
            </a:r>
          </a:p>
          <a:p>
            <a:pPr lvl="0">
              <a:lnSpc>
                <a:spcPct val="120000"/>
              </a:lnSpc>
            </a:pPr>
            <a:endParaRPr lang="en-US" dirty="0"/>
          </a:p>
        </p:txBody>
      </p:sp>
      <p:sp>
        <p:nvSpPr>
          <p:cNvPr id="4" name="Date Placeholder 3"/>
          <p:cNvSpPr>
            <a:spLocks noGrp="1"/>
          </p:cNvSpPr>
          <p:nvPr>
            <p:ph type="dt" idx="10"/>
          </p:nvPr>
        </p:nvSpPr>
        <p:spPr>
          <a:xfrm>
            <a:off x="152400" y="6629400"/>
            <a:ext cx="2133600" cy="228600"/>
          </a:xfrm>
        </p:spPr>
        <p:txBody>
          <a:bodyPr vert="horz" lIns="91440" tIns="45720" rIns="91440" bIns="45720" anchor="ctr"/>
          <a:lstStyle>
            <a:lvl1pPr lvl="0">
              <a:defRPr sz="1400">
                <a:solidFill>
                  <a:srgbClr val="FFFF00"/>
                </a:solidFill>
                <a:latin typeface="Times New Roman" panose="02020603050405020304"/>
              </a:defRPr>
            </a:lvl1pPr>
          </a:lstStyle>
          <a:p>
            <a:pPr lvl="0"/>
            <a:r>
              <a:rPr lang="en-US"/>
              <a:t>2022-09-01</a:t>
            </a:r>
            <a:endParaRPr lang="zh-CN"/>
          </a:p>
        </p:txBody>
      </p:sp>
      <p:sp>
        <p:nvSpPr>
          <p:cNvPr id="5" name="Footer Placeholder 4"/>
          <p:cNvSpPr>
            <a:spLocks noGrp="1"/>
          </p:cNvSpPr>
          <p:nvPr>
            <p:ph type="ftr" idx="11"/>
          </p:nvPr>
        </p:nvSpPr>
        <p:spPr>
          <a:xfrm>
            <a:off x="2807804" y="6637090"/>
            <a:ext cx="3528000" cy="228600"/>
          </a:xfrm>
        </p:spPr>
        <p:txBody>
          <a:bodyPr vert="horz" lIns="91440" tIns="45720" rIns="91440" bIns="45720" anchor="ctr"/>
          <a:lstStyle>
            <a:lvl1pPr lvl="0">
              <a:defRPr sz="1400">
                <a:solidFill>
                  <a:srgbClr val="FFFF00"/>
                </a:solidFill>
              </a:defRPr>
            </a:lvl1pPr>
          </a:lstStyle>
          <a:p>
            <a:pPr lvl="0"/>
            <a:r>
              <a:rPr lang="en-US">
                <a:latin typeface="Times New Roman" panose="02020603050405020304"/>
                <a:ea typeface="Times New Roman" panose="02020603050405020304"/>
              </a:rPr>
              <a:t> </a:t>
            </a:r>
          </a:p>
        </p:txBody>
      </p:sp>
      <p:sp>
        <p:nvSpPr>
          <p:cNvPr id="6" name="Slide Number Placeholder 5"/>
          <p:cNvSpPr>
            <a:spLocks noGrp="1"/>
          </p:cNvSpPr>
          <p:nvPr>
            <p:ph type="sldNum" idx="12"/>
          </p:nvPr>
        </p:nvSpPr>
        <p:spPr>
          <a:xfrm>
            <a:off x="6858000" y="6629400"/>
            <a:ext cx="2133600" cy="228600"/>
          </a:xfrm>
        </p:spPr>
        <p:txBody>
          <a:bodyPr anchor="ctr"/>
          <a:lstStyle>
            <a:lvl1pPr lvl="0">
              <a:defRPr lang="zh-CN" sz="1400" kern="1200">
                <a:solidFill>
                  <a:srgbClr val="FFFF00"/>
                </a:solidFill>
                <a:latin typeface="Times New Roman" panose="02020603050405020304"/>
                <a:ea typeface="宋体" panose="02010600030101010101" pitchFamily="2" charset="-122"/>
              </a:defRPr>
            </a:lvl1pPr>
          </a:lstStyle>
          <a:p>
            <a:fld id="{B279349A-7A22-4D71-9293-6D072505D2C5}" type="slidenum">
              <a:rPr lang="en-US"/>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智能无人集群系统技术体系</a:t>
            </a:r>
            <a:endParaRPr lang="en-US" dirty="0"/>
          </a:p>
        </p:txBody>
      </p:sp>
      <p:sp>
        <p:nvSpPr>
          <p:cNvPr id="4" name="Content Placeholder 3"/>
          <p:cNvSpPr>
            <a:spLocks noGrp="1"/>
          </p:cNvSpPr>
          <p:nvPr>
            <p:ph idx="1"/>
          </p:nvPr>
        </p:nvSpPr>
        <p:spPr>
          <a:xfrm>
            <a:off x="457200" y="1386942"/>
            <a:ext cx="8382000" cy="5166258"/>
          </a:xfrm>
        </p:spPr>
        <p:txBody>
          <a:bodyPr/>
          <a:lstStyle/>
          <a:p>
            <a:pPr>
              <a:lnSpc>
                <a:spcPct val="100000"/>
              </a:lnSpc>
            </a:pPr>
            <a:r>
              <a:rPr lang="zh-CN" sz="2600" dirty="0"/>
              <a:t>智能无人集群系统技术体系包括</a:t>
            </a:r>
            <a:r>
              <a:rPr lang="en-US" sz="2600" dirty="0"/>
              <a:t>:</a:t>
            </a:r>
            <a:r>
              <a:rPr lang="zh-CN" sz="2600" dirty="0"/>
              <a:t>系统架构、无人平台、通信组网、智能协同和效能评估等五个方面</a:t>
            </a:r>
          </a:p>
          <a:p>
            <a:endParaRPr lang="en-US" dirty="0"/>
          </a:p>
        </p:txBody>
      </p:sp>
      <p:sp>
        <p:nvSpPr>
          <p:cNvPr id="3" name="Date Placeholder 2"/>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B758814A-4ABC-463C-B5EB-2CE0FF47C84A}" type="slidenum">
              <a:rPr lang="en-US"/>
              <a:t>5</a:t>
            </a:fld>
            <a:endParaRPr lang="en-US"/>
          </a:p>
        </p:txBody>
      </p:sp>
      <p:pic>
        <p:nvPicPr>
          <p:cNvPr id="13" name="图片 12"/>
          <p:cNvPicPr>
            <a:picLocks noChangeAspect="1"/>
          </p:cNvPicPr>
          <p:nvPr/>
        </p:nvPicPr>
        <p:blipFill>
          <a:blip r:embed="rId3"/>
          <a:stretch>
            <a:fillRect/>
          </a:stretch>
        </p:blipFill>
        <p:spPr>
          <a:xfrm>
            <a:off x="1240155" y="2536548"/>
            <a:ext cx="6663690" cy="3528060"/>
          </a:xfrm>
          <a:prstGeom prst="rect">
            <a:avLst/>
          </a:prstGeom>
        </p:spPr>
      </p:pic>
      <p:sp>
        <p:nvSpPr>
          <p:cNvPr id="17" name="椭圆 16"/>
          <p:cNvSpPr/>
          <p:nvPr/>
        </p:nvSpPr>
        <p:spPr>
          <a:xfrm>
            <a:off x="2565400" y="2536548"/>
            <a:ext cx="4013200" cy="1342390"/>
          </a:xfrm>
          <a:prstGeom prst="ellipse">
            <a:avLst/>
          </a:prstGeom>
          <a:noFill/>
          <a:ln w="38100">
            <a:solidFill>
              <a:srgbClr val="FF0000"/>
            </a:solidFill>
            <a:prstDash val="solid"/>
            <a:miter/>
          </a:ln>
        </p:spPr>
        <p:txBody>
          <a:bodyPr anchor="ctr"/>
          <a:lstStyle/>
          <a:p>
            <a:pPr algn="ctr"/>
            <a:endParaRPr lang="zh-CN">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t>路径规划</a:t>
            </a:r>
            <a:endParaRPr lang="en-US"/>
          </a:p>
        </p:txBody>
      </p:sp>
      <p:sp>
        <p:nvSpPr>
          <p:cNvPr id="3" name="Content Placeholder 2"/>
          <p:cNvSpPr>
            <a:spLocks noGrp="1"/>
          </p:cNvSpPr>
          <p:nvPr>
            <p:ph idx="1"/>
          </p:nvPr>
        </p:nvSpPr>
        <p:spPr/>
        <p:txBody>
          <a:bodyPr/>
          <a:lstStyle/>
          <a:p>
            <a:pPr>
              <a:lnSpc>
                <a:spcPct val="100000"/>
              </a:lnSpc>
            </a:pPr>
            <a:endParaRPr lang="en-US" sz="2800" dirty="0"/>
          </a:p>
          <a:p>
            <a:pPr>
              <a:lnSpc>
                <a:spcPct val="100000"/>
              </a:lnSpc>
            </a:pPr>
            <a:r>
              <a:rPr lang="zh-CN" altLang="en-US" sz="2800" dirty="0"/>
              <a:t>路径规划是根据智能无人集群系统的工作环境、地理位置、威胁障碍、储能情况等因素，为每个无人系统执行所分配的任务建立可执行的轨迹安排。</a:t>
            </a:r>
            <a:endParaRPr lang="en-US" sz="2800" dirty="0"/>
          </a:p>
          <a:p>
            <a:pPr>
              <a:lnSpc>
                <a:spcPct val="100000"/>
              </a:lnSpc>
            </a:pPr>
            <a:endParaRPr lang="en-US" sz="2800" dirty="0"/>
          </a:p>
          <a:p>
            <a:pPr>
              <a:lnSpc>
                <a:spcPct val="100000"/>
              </a:lnSpc>
            </a:pPr>
            <a:endParaRPr lang="zh-CN" altLang="en-US" sz="2800" dirty="0"/>
          </a:p>
          <a:p>
            <a:pPr>
              <a:lnSpc>
                <a:spcPct val="100000"/>
              </a:lnSpc>
            </a:pPr>
            <a:r>
              <a:rPr lang="zh-CN" altLang="en-US" sz="2800" dirty="0"/>
              <a:t>从本质上来讲，智能无人集群系统协同路径规划是典型的多目标优化问题。</a:t>
            </a: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E8A8F69F-A5DC-4B9B-AA65-CE0CD06D78B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路径规划与轨迹规划</a:t>
            </a:r>
            <a:endParaRPr lang="en-US" dirty="0"/>
          </a:p>
        </p:txBody>
      </p:sp>
      <p:sp>
        <p:nvSpPr>
          <p:cNvPr id="3" name="Content Placeholder 2"/>
          <p:cNvSpPr>
            <a:spLocks noGrp="1"/>
          </p:cNvSpPr>
          <p:nvPr>
            <p:ph idx="1"/>
          </p:nvPr>
        </p:nvSpPr>
        <p:spPr>
          <a:xfrm>
            <a:off x="457199" y="1194788"/>
            <a:ext cx="8287901" cy="5358412"/>
          </a:xfrm>
        </p:spPr>
        <p:txBody>
          <a:bodyPr/>
          <a:lstStyle/>
          <a:p>
            <a:pPr>
              <a:lnSpc>
                <a:spcPct val="100000"/>
              </a:lnSpc>
            </a:pPr>
            <a:endParaRPr lang="en-US" sz="1100" dirty="0"/>
          </a:p>
          <a:p>
            <a:pPr>
              <a:lnSpc>
                <a:spcPct val="100000"/>
              </a:lnSpc>
            </a:pPr>
            <a:r>
              <a:rPr lang="zh-CN" sz="2800" dirty="0"/>
              <a:t>轨迹规划是指找到一条平滑连续的轨迹可以绕过障碍物移动</a:t>
            </a:r>
            <a:endParaRPr lang="en-US" sz="2800" dirty="0"/>
          </a:p>
          <a:p>
            <a:pPr>
              <a:lnSpc>
                <a:spcPct val="100000"/>
              </a:lnSpc>
            </a:pPr>
            <a:endParaRPr lang="zh-CN" sz="2800" dirty="0"/>
          </a:p>
          <a:p>
            <a:pPr>
              <a:lnSpc>
                <a:spcPct val="100000"/>
              </a:lnSpc>
            </a:pPr>
            <a:r>
              <a:rPr lang="zh-CN" sz="2800" dirty="0"/>
              <a:t>路径规划是时间、空间、能耗等综合下的最优路径</a:t>
            </a:r>
          </a:p>
          <a:p>
            <a:pPr>
              <a:lnSpc>
                <a:spcPct val="100000"/>
              </a:lnSpc>
            </a:pPr>
            <a:endParaRPr lang="zh-CN" sz="2800" dirty="0"/>
          </a:p>
          <a:p>
            <a:pPr>
              <a:lnSpc>
                <a:spcPct val="100000"/>
              </a:lnSpc>
            </a:pPr>
            <a:endParaRPr lang="zh-CN" sz="2800" dirty="0"/>
          </a:p>
          <a:p>
            <a:pPr>
              <a:lnSpc>
                <a:spcPct val="100000"/>
              </a:lnSpc>
            </a:pPr>
            <a:endParaRPr lang="zh-CN" sz="2800" dirty="0">
              <a:effectLst/>
            </a:endParaRPr>
          </a:p>
        </p:txBody>
      </p:sp>
      <p:sp>
        <p:nvSpPr>
          <p:cNvPr id="4" name="Date Placeholder 3"/>
          <p:cNvSpPr>
            <a:spLocks noGrp="1"/>
          </p:cNvSpPr>
          <p:nvPr>
            <p:ph type="dt" idx="10"/>
          </p:nvPr>
        </p:nvSpPr>
        <p:spPr/>
        <p:txBody>
          <a:bodyPr vert="horz" lIns="91440" tIns="45720" rIns="91440" bIns="45720" anchor="ctr"/>
          <a:lstStyle/>
          <a:p>
            <a:pPr lvl="0"/>
            <a:r>
              <a:rPr lang="en-US"/>
              <a:t>2022-09-01</a:t>
            </a:r>
            <a:endParaRPr lang="zh-CN"/>
          </a:p>
        </p:txBody>
      </p:sp>
      <p:sp>
        <p:nvSpPr>
          <p:cNvPr id="6" name="Slide Number Placeholder 5"/>
          <p:cNvSpPr>
            <a:spLocks noGrp="1"/>
          </p:cNvSpPr>
          <p:nvPr>
            <p:ph type="sldNum" idx="12"/>
          </p:nvPr>
        </p:nvSpPr>
        <p:spPr/>
        <p:txBody>
          <a:bodyPr/>
          <a:lstStyle/>
          <a:p>
            <a:fld id="{7E39E4CF-A56C-4BB7-998F-3A63C16065F4}" type="slidenum">
              <a:rPr lang="en-US"/>
              <a:t>7</a:t>
            </a:fld>
            <a:endParaRPr lang="en-US"/>
          </a:p>
        </p:txBody>
      </p:sp>
      <p:pic>
        <p:nvPicPr>
          <p:cNvPr id="7" name="图片 6"/>
          <p:cNvPicPr>
            <a:picLocks noChangeAspect="1"/>
          </p:cNvPicPr>
          <p:nvPr/>
        </p:nvPicPr>
        <p:blipFill>
          <a:blip r:embed="rId2"/>
          <a:stretch>
            <a:fillRect/>
          </a:stretch>
        </p:blipFill>
        <p:spPr>
          <a:xfrm>
            <a:off x="1323999" y="4013200"/>
            <a:ext cx="6496002" cy="1859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p:spPr>
        <p:txBody>
          <a:bodyPr vert="horz" lIns="91440" tIns="45720" rIns="91440" bIns="45720" anchor="ctr"/>
          <a:lstStyle/>
          <a:p>
            <a:pPr lvl="0"/>
            <a:r>
              <a:rPr lang="zh-CN"/>
              <a:t>无人机路径规划的流行算法</a:t>
            </a:r>
            <a:endParaRPr lang="en-US"/>
          </a:p>
        </p:txBody>
      </p:sp>
      <p:sp>
        <p:nvSpPr>
          <p:cNvPr id="5" name="Date Placeholder 4"/>
          <p:cNvSpPr>
            <a:spLocks noGrp="1"/>
          </p:cNvSpPr>
          <p:nvPr>
            <p:ph type="dt" idx="10"/>
          </p:nvPr>
        </p:nvSpPr>
        <p:spPr/>
        <p:txBody>
          <a:bodyPr vert="horz" lIns="91440" tIns="45720" rIns="91440" bIns="45720" anchor="ctr"/>
          <a:lstStyle/>
          <a:p>
            <a:pPr lvl="0"/>
            <a:r>
              <a:rPr lang="en-US"/>
              <a:t>2022-09-01</a:t>
            </a:r>
            <a:endParaRPr lang="zh-CN"/>
          </a:p>
        </p:txBody>
      </p:sp>
      <p:sp>
        <p:nvSpPr>
          <p:cNvPr id="9" name="Slide Number Placeholder 8"/>
          <p:cNvSpPr>
            <a:spLocks noGrp="1"/>
          </p:cNvSpPr>
          <p:nvPr>
            <p:ph type="sldNum" idx="12"/>
          </p:nvPr>
        </p:nvSpPr>
        <p:spPr/>
        <p:txBody>
          <a:bodyPr/>
          <a:lstStyle/>
          <a:p>
            <a:fld id="{557F2002-1EA3-47BC-9EE9-F74B3AF118EC}" type="slidenum">
              <a:rPr lang="en-US"/>
              <a:t>8</a:t>
            </a:fld>
            <a:endParaRPr lang="en-US"/>
          </a:p>
        </p:txBody>
      </p:sp>
      <p:sp>
        <p:nvSpPr>
          <p:cNvPr id="10" name="文本框 9"/>
          <p:cNvSpPr txBox="1"/>
          <p:nvPr/>
        </p:nvSpPr>
        <p:spPr>
          <a:xfrm>
            <a:off x="540733" y="1364699"/>
            <a:ext cx="7696200" cy="1200329"/>
          </a:xfrm>
          <a:prstGeom prst="rect">
            <a:avLst/>
          </a:prstGeom>
          <a:ln w="12700">
            <a:prstDash val="solid"/>
          </a:ln>
        </p:spPr>
        <p:txBody>
          <a:bodyPr>
            <a:spAutoFit/>
          </a:bodyPr>
          <a:lstStyle/>
          <a:p>
            <a:pPr marL="349885" lvl="0" indent="-349885">
              <a:buFont typeface="Wingdings" panose="05000000000000000000" charset="0"/>
              <a:buChar char="l"/>
            </a:pPr>
            <a:r>
              <a:rPr lang="zh-CN" sz="2400" dirty="0">
                <a:solidFill>
                  <a:srgbClr val="333333"/>
                </a:solidFill>
                <a:latin typeface="微软雅黑" panose="020B0503020204020204" charset="-122"/>
                <a:ea typeface="微软雅黑" panose="020B0503020204020204" charset="-122"/>
              </a:rPr>
              <a:t>当下流行的算法分为基于抽样的算法、基于节点的算法、基于数学模型的算法基于生物启发的算法、基于多重融合算法五种。</a:t>
            </a:r>
          </a:p>
        </p:txBody>
      </p:sp>
      <p:pic>
        <p:nvPicPr>
          <p:cNvPr id="11" name="图片 10"/>
          <p:cNvPicPr>
            <a:picLocks noChangeAspect="1"/>
          </p:cNvPicPr>
          <p:nvPr/>
        </p:nvPicPr>
        <p:blipFill>
          <a:blip r:embed="rId3"/>
          <a:stretch>
            <a:fillRect/>
          </a:stretch>
        </p:blipFill>
        <p:spPr>
          <a:xfrm>
            <a:off x="1226440" y="2820980"/>
            <a:ext cx="6698360" cy="3498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25"/>
            <a:ext cx="7968852" cy="621792"/>
          </a:xfrm>
          <a:prstGeom prst="rect">
            <a:avLst/>
          </a:prstGeom>
        </p:spPr>
        <p:txBody>
          <a:bodyPr vert="horz" lIns="91440" tIns="45720" rIns="91440" bIns="45720" anchor="ctr">
            <a:normAutofit/>
          </a:bodyPr>
          <a:lstStyle>
            <a:lvl1pPr lvl="0" algn="l" defTabSz="914400">
              <a:lnSpc>
                <a:spcPct val="90000"/>
              </a:lnSpc>
              <a:spcBef>
                <a:spcPct val="0"/>
              </a:spcBef>
              <a:buNone/>
              <a:defRPr sz="3400" b="1" kern="1200">
                <a:solidFill>
                  <a:schemeClr val="accent5">
                    <a:lumMod val="50000"/>
                  </a:schemeClr>
                </a:solidFill>
                <a:latin typeface="Times New Roman" panose="02020603050405020304"/>
                <a:ea typeface="微软雅黑" panose="020B0503020204020204" charset="-122"/>
              </a:defRPr>
            </a:lvl1pPr>
          </a:lstStyle>
          <a:p>
            <a:pPr lvl="0"/>
            <a:r>
              <a:rPr lang="zh-CN"/>
              <a:t>无人机路径规划的流行算法</a:t>
            </a:r>
            <a:endParaRPr lang="en-US"/>
          </a:p>
        </p:txBody>
      </p:sp>
      <p:sp>
        <p:nvSpPr>
          <p:cNvPr id="4" name="Date Placeholder 3"/>
          <p:cNvSpPr>
            <a:spLocks noGrp="1"/>
          </p:cNvSpPr>
          <p:nvPr>
            <p:ph type="dt" idx="10"/>
          </p:nvPr>
        </p:nvSpPr>
        <p:spPr>
          <a:xfrm>
            <a:off x="152400" y="6629400"/>
            <a:ext cx="2133600" cy="228600"/>
          </a:xfrm>
          <a:prstGeom prst="rect">
            <a:avLst/>
          </a:prstGeom>
        </p:spPr>
        <p:txBody>
          <a:bodyPr vert="horz" lIns="91440" tIns="45720" rIns="91440" bIns="45720" anchor="ctr"/>
          <a:lstStyle>
            <a:lvl1pPr lvl="0" algn="l">
              <a:defRPr sz="1400">
                <a:solidFill>
                  <a:srgbClr val="FFFF00"/>
                </a:solidFill>
                <a:latin typeface="Times New Roman" panose="02020603050405020304"/>
              </a:defRPr>
            </a:lvl1pPr>
          </a:lstStyle>
          <a:p>
            <a:pPr lvl="0"/>
            <a:r>
              <a:rPr lang="en-US"/>
              <a:t>2022-09-01</a:t>
            </a:r>
            <a:endParaRPr lang="zh-CN"/>
          </a:p>
        </p:txBody>
      </p:sp>
      <p:sp>
        <p:nvSpPr>
          <p:cNvPr id="6" name="Slide Number Placeholder 5"/>
          <p:cNvSpPr>
            <a:spLocks noGrp="1"/>
          </p:cNvSpPr>
          <p:nvPr>
            <p:ph type="sldNum" idx="12"/>
          </p:nvPr>
        </p:nvSpPr>
        <p:spPr>
          <a:xfrm>
            <a:off x="6858000" y="6629400"/>
            <a:ext cx="2133600" cy="228600"/>
          </a:xfrm>
          <a:prstGeom prst="rect">
            <a:avLst/>
          </a:prstGeom>
        </p:spPr>
        <p:txBody>
          <a:bodyPr vert="horz" lIns="91440" tIns="45720" rIns="91440" bIns="45720" anchor="ctr"/>
          <a:lstStyle>
            <a:lvl1pPr lvl="0" algn="r">
              <a:defRPr lang="zh-CN" sz="1400" kern="1200">
                <a:solidFill>
                  <a:srgbClr val="FFFF00"/>
                </a:solidFill>
                <a:latin typeface="Times New Roman" panose="02020603050405020304"/>
                <a:ea typeface="宋体" panose="02010600030101010101" pitchFamily="2" charset="-122"/>
              </a:defRPr>
            </a:lvl1pPr>
          </a:lstStyle>
          <a:p>
            <a:fld id="{2F7057BD-3045-4CD0-8C1C-1202E82D1260}" type="slidenum">
              <a:rPr lang="en-US"/>
              <a:t>9</a:t>
            </a:fld>
            <a:endParaRPr lang="en-US"/>
          </a:p>
        </p:txBody>
      </p:sp>
      <p:pic>
        <p:nvPicPr>
          <p:cNvPr id="7" name="图片 6"/>
          <p:cNvPicPr>
            <a:picLocks noChangeAspect="1"/>
          </p:cNvPicPr>
          <p:nvPr/>
        </p:nvPicPr>
        <p:blipFill>
          <a:blip r:embed="rId2"/>
          <a:stretch>
            <a:fillRect/>
          </a:stretch>
        </p:blipFill>
        <p:spPr>
          <a:xfrm>
            <a:off x="583367" y="1148227"/>
            <a:ext cx="7542823" cy="53033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Q4ZmY1MzBlNGJmY2M1YzI4YjBiOGRjMjE4ZGVlNDQifQ=="/>
</p:tagLst>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43</TotalTime>
  <Words>2578</Words>
  <Application>Microsoft Office PowerPoint</Application>
  <PresentationFormat>全屏显示(4:3)</PresentationFormat>
  <Paragraphs>296</Paragraphs>
  <Slides>44</Slides>
  <Notes>4</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System Font Regular</vt:lpstr>
      <vt:lpstr>黑体</vt:lpstr>
      <vt:lpstr>宋体</vt:lpstr>
      <vt:lpstr>微软雅黑</vt:lpstr>
      <vt:lpstr>Arial</vt:lpstr>
      <vt:lpstr>Calibri</vt:lpstr>
      <vt:lpstr>Calibri Light</vt:lpstr>
      <vt:lpstr>Courier New</vt:lpstr>
      <vt:lpstr>Helvetica Neue</vt:lpstr>
      <vt:lpstr>Times New Roman</vt:lpstr>
      <vt:lpstr>Wingdings</vt:lpstr>
      <vt:lpstr>Office Theme</vt:lpstr>
      <vt:lpstr>无人机集群路径规划 Path planning of UAV cluster</vt:lpstr>
      <vt:lpstr>方向介绍</vt:lpstr>
      <vt:lpstr>方向介绍</vt:lpstr>
      <vt:lpstr>方向介绍</vt:lpstr>
      <vt:lpstr>智能无人集群系统技术体系</vt:lpstr>
      <vt:lpstr>路径规划</vt:lpstr>
      <vt:lpstr>路径规划与轨迹规划</vt:lpstr>
      <vt:lpstr>无人机路径规划的流行算法</vt:lpstr>
      <vt:lpstr>无人机路径规划的流行算法</vt:lpstr>
      <vt:lpstr>基于抽样的基本算法与基于节点的基本算法</vt:lpstr>
      <vt:lpstr>Dijkstra算法</vt:lpstr>
      <vt:lpstr>Dijkstra算法</vt:lpstr>
      <vt:lpstr>Dijkstra算法</vt:lpstr>
      <vt:lpstr>Dijkstra算法</vt:lpstr>
      <vt:lpstr>Dijkstra算法</vt:lpstr>
      <vt:lpstr>Dijkstra算法</vt:lpstr>
      <vt:lpstr>PRM算法</vt:lpstr>
      <vt:lpstr>PRM算法</vt:lpstr>
      <vt:lpstr>PRM算法</vt:lpstr>
      <vt:lpstr>PRM算法</vt:lpstr>
      <vt:lpstr>PRM算法</vt:lpstr>
      <vt:lpstr>PRM算法</vt:lpstr>
      <vt:lpstr>RRT算法</vt:lpstr>
      <vt:lpstr>RRT算法</vt:lpstr>
      <vt:lpstr>RRT算法</vt:lpstr>
      <vt:lpstr>基于生物启发的优化算法</vt:lpstr>
      <vt:lpstr>蚁群算法</vt:lpstr>
      <vt:lpstr>蚁群算法</vt:lpstr>
      <vt:lpstr>蚁群算法优化</vt:lpstr>
      <vt:lpstr>蚁群算法优化</vt:lpstr>
      <vt:lpstr>蚁群算法优化</vt:lpstr>
      <vt:lpstr>集群路径规划</vt:lpstr>
      <vt:lpstr>集群路径规划</vt:lpstr>
      <vt:lpstr>集群路径规划</vt:lpstr>
      <vt:lpstr>文章结构及主要论文关系</vt:lpstr>
      <vt:lpstr>工作意义</vt:lpstr>
      <vt:lpstr>未来研究方向</vt:lpstr>
      <vt:lpstr>未来研究方向</vt:lpstr>
      <vt:lpstr>欠缺之处</vt:lpstr>
      <vt:lpstr>欠缺之处</vt:lpstr>
      <vt:lpstr>PowerPoint 演示文稿</vt:lpstr>
      <vt:lpstr>参考文献：</vt:lpstr>
      <vt:lpstr>参考文献：</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Shan</dc:creator>
  <cp:lastModifiedBy>SunYanlin</cp:lastModifiedBy>
  <cp:revision>118</cp:revision>
  <dcterms:created xsi:type="dcterms:W3CDTF">2020-09-02T12:44:00Z</dcterms:created>
  <dcterms:modified xsi:type="dcterms:W3CDTF">2022-08-28T14:00:51Z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BAC2806C8FF2452F87EE5E150D113D67</vt:lpwstr>
  </property>
  <property fmtid="{D5CDD505-2E9C-101B-9397-08002B2CF9AE}" pid="3" name="KSOProductBuildVer">
    <vt:lpwstr>2052-11.1.0.12313</vt:lpwstr>
  </property>
</Properties>
</file>