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A1D4"/>
    <a:srgbClr val="0C395F"/>
    <a:srgbClr val="FF80BA"/>
    <a:srgbClr val="FF663C"/>
    <a:srgbClr val="FFC135"/>
    <a:srgbClr val="F56855"/>
    <a:srgbClr val="F3001A"/>
    <a:srgbClr val="FF852B"/>
    <a:srgbClr val="FFB800"/>
    <a:srgbClr val="FF5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 snapToObjects="1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617F-96A4-2D48-85AD-6B2783100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32BA-505A-634A-A1DF-671B2814F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1960-41DE-6641-94B0-7823A202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3721-FAF9-9346-B401-2CB4A5C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7AE8-11D4-4D4D-8465-A4E65BFC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884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4F46-C294-F245-8883-F5BCA5E6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62AF9-E4D0-844A-AA0F-24A5BE7BD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3D75-E4E2-CC4D-B383-B1A6809B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3449-4C5A-0642-A4CD-04CC20A7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301C-A148-5B4B-AB45-884C5433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63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068DE-1DD2-584C-A91C-4D2506022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65B7C-C9DC-B445-84BE-A227DD342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12B1-00F2-4E40-B175-57DCEE4E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FB88-F4FE-2741-A7E7-629E1D2D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977B-8957-044E-80F5-B998E5E3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434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995A-B86C-7D4D-B0BA-409D1291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FA0B-88DF-954A-AFA6-297937AB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A754-FDB5-0345-B761-76548860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F964-3593-9D4E-AD2B-C72662D4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1D9A-0DD0-354D-9450-2B16728C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772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A421-1D72-A14A-A2B1-34E1D409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5DBE-D093-4940-AA2C-14DE222D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B174-67DE-524C-870B-737B7F52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34E9-4BE7-2349-BC77-7DCFE6CF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9197-1EFA-6C43-A294-CA4236DB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74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0C-A9D0-7745-8739-49BC2A58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5DF26-819F-2440-B06B-F3CD1A86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08C07-B721-E345-9005-3B3471C1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E14AF-FA13-BA45-8EF8-ED2A023B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B6C33-90A4-D04F-8144-9558B56E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A4734-872A-C64A-AFC7-248B6A0A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329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86F3-59A8-304F-84FE-03F69DA0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B386B-1B72-6B4D-81FC-8D0CA8DF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E69E1-06FD-5D4B-B4B9-3132C5EEF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D2FA3-6A4C-BC40-B351-176484EFD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CF9E4-6296-5B4F-BD6E-E6FB8BD8A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84FC8-93EC-7443-B502-70191077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5B79E-DCB6-AC49-9239-0EB0FD0B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896C3-4A5D-DA4C-8344-50415B0A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922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D1D9-D49E-8848-BB66-5FA2F595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5FE69-6FB0-5149-8C6E-F69F3B4E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43752-C743-094A-BBAF-DC470015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332CE-3ECD-D843-991D-6C2EBB86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62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A5800-08F4-D74A-A525-F0319759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68B0F-9AC9-BD4D-A6D1-3245F97F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79354-A8E7-8D48-9EB7-6FFDE7C8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92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7348-9437-CE46-A4E3-C47F0663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D940-2069-924E-9C2F-A09D40D4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31C0F-A4B7-004E-AB62-9AAFD110C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C2C8D-680D-2540-B1F8-8F092B4D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CD2B7-0515-194D-91F9-31C357F0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17EE6-9DF9-3943-B997-2A25D422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889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8440-5EDD-CD42-B4BD-772C945E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6E6CC-5E34-724F-9130-AF8B3D4B2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20FB9-21D4-0242-ABF1-12D7C0BE1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69560-48E6-A544-9321-E9550F2A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62EDA-74B7-374A-B904-ED4D1473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BBC8-F7EE-9E4E-87AF-82D4B54F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325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EE1E5-F8BA-8042-A390-5AED3B36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8900-FF59-C14D-9B8A-6A75222E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2B7A-9905-5A4C-AED6-562670E4D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E42F-2DBD-0142-B87B-0AD819F708AB}" type="datetimeFigureOut">
              <a:rPr lang="es-ES_tradnl" smtClean="0"/>
              <a:t>28/07/2023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64E19-1A2A-D040-BC3B-58553D407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5D73-6D86-1A4F-A573-209CB6DD6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B992-3049-2E43-B2BF-2641F2900D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20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E48356-0607-1B47-B308-478C112B8D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A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1F626-0DB6-7843-8693-E54B073D5E19}"/>
              </a:ext>
            </a:extLst>
          </p:cNvPr>
          <p:cNvSpPr txBox="1"/>
          <p:nvPr/>
        </p:nvSpPr>
        <p:spPr>
          <a:xfrm>
            <a:off x="706743" y="533400"/>
            <a:ext cx="4747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0" dirty="0" smtClean="0">
                <a:solidFill>
                  <a:schemeClr val="bg1"/>
                </a:solidFill>
                <a:latin typeface="DM Serif Display" pitchFamily="2" charset="0"/>
                <a:cs typeface="Gotham Medium" pitchFamily="2" charset="0"/>
              </a:rPr>
              <a:t>INDICE	</a:t>
            </a:r>
            <a:endParaRPr lang="es-ES_tradnl" sz="8000" dirty="0">
              <a:solidFill>
                <a:schemeClr val="bg1"/>
              </a:solidFill>
              <a:latin typeface="DM Serif Display" pitchFamily="2" charset="0"/>
              <a:cs typeface="Gotham Medium" pitchFamily="2" charset="0"/>
            </a:endParaRPr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BFA085C4-75DE-044F-BDB4-E2E10AE83E2B}"/>
              </a:ext>
            </a:extLst>
          </p:cNvPr>
          <p:cNvSpPr/>
          <p:nvPr/>
        </p:nvSpPr>
        <p:spPr>
          <a:xfrm>
            <a:off x="9296400" y="533400"/>
            <a:ext cx="5791200" cy="5791200"/>
          </a:xfrm>
          <a:prstGeom prst="chord">
            <a:avLst>
              <a:gd name="adj1" fmla="val 5406952"/>
              <a:gd name="adj2" fmla="val 16200000"/>
            </a:avLst>
          </a:prstGeom>
          <a:solidFill>
            <a:srgbClr val="FF8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9C878-8E22-2A40-8409-3DEF96552715}"/>
              </a:ext>
            </a:extLst>
          </p:cNvPr>
          <p:cNvSpPr txBox="1"/>
          <p:nvPr/>
        </p:nvSpPr>
        <p:spPr>
          <a:xfrm>
            <a:off x="706742" y="2105561"/>
            <a:ext cx="6014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40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Introducción 3</a:t>
            </a:r>
            <a:endParaRPr lang="es-ES_tradnl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40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Objetivos del Proyecto 4</a:t>
            </a:r>
            <a:endParaRPr lang="es-ES_tradnl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40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Características del sitio 5</a:t>
            </a:r>
            <a:endParaRPr lang="es-ES_tradnl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40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Proyecto 6</a:t>
            </a:r>
            <a:endParaRPr lang="es-ES_tradnl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40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Conclusiones 7</a:t>
            </a:r>
            <a:endParaRPr lang="es-ES_tradnl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AC4F2D-4D8D-834C-939E-98D18C6ECF79}"/>
              </a:ext>
            </a:extLst>
          </p:cNvPr>
          <p:cNvSpPr/>
          <p:nvPr/>
        </p:nvSpPr>
        <p:spPr>
          <a:xfrm>
            <a:off x="596227" y="2885191"/>
            <a:ext cx="323344" cy="279632"/>
          </a:xfrm>
          <a:prstGeom prst="rect">
            <a:avLst/>
          </a:prstGeom>
          <a:solidFill>
            <a:srgbClr val="FF6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24C85-3C07-AA4A-8A1C-A579758072A7}"/>
              </a:ext>
            </a:extLst>
          </p:cNvPr>
          <p:cNvSpPr/>
          <p:nvPr/>
        </p:nvSpPr>
        <p:spPr>
          <a:xfrm>
            <a:off x="596227" y="2333608"/>
            <a:ext cx="323344" cy="284815"/>
          </a:xfrm>
          <a:prstGeom prst="rect">
            <a:avLst/>
          </a:prstGeom>
          <a:solidFill>
            <a:srgbClr val="FFC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357DF-1722-E947-A6ED-842C1BCFB3A7}"/>
              </a:ext>
            </a:extLst>
          </p:cNvPr>
          <p:cNvSpPr/>
          <p:nvPr/>
        </p:nvSpPr>
        <p:spPr>
          <a:xfrm>
            <a:off x="596227" y="3413545"/>
            <a:ext cx="323344" cy="297295"/>
          </a:xfrm>
          <a:prstGeom prst="rect">
            <a:avLst/>
          </a:prstGeom>
          <a:solidFill>
            <a:srgbClr val="FF8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0B759D27-A831-F74A-9C2A-1191AB28ABEA}"/>
              </a:ext>
            </a:extLst>
          </p:cNvPr>
          <p:cNvSpPr/>
          <p:nvPr/>
        </p:nvSpPr>
        <p:spPr>
          <a:xfrm>
            <a:off x="596227" y="4567563"/>
            <a:ext cx="323344" cy="289447"/>
          </a:xfrm>
          <a:prstGeom prst="rect">
            <a:avLst/>
          </a:prstGeom>
          <a:solidFill>
            <a:srgbClr val="0C3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75C33B23-D65E-3D44-8E84-23CDC0DA975E}"/>
              </a:ext>
            </a:extLst>
          </p:cNvPr>
          <p:cNvSpPr/>
          <p:nvPr/>
        </p:nvSpPr>
        <p:spPr>
          <a:xfrm>
            <a:off x="596227" y="3969896"/>
            <a:ext cx="323344" cy="2972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1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3483-2440-F84A-8C26-6D0C3874BB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7F27C-6C8B-A44E-89FF-61A80983C335}"/>
              </a:ext>
            </a:extLst>
          </p:cNvPr>
          <p:cNvSpPr txBox="1"/>
          <p:nvPr/>
        </p:nvSpPr>
        <p:spPr>
          <a:xfrm>
            <a:off x="5007430" y="385745"/>
            <a:ext cx="699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200" dirty="0" smtClean="0">
                <a:solidFill>
                  <a:schemeClr val="bg1"/>
                </a:solidFill>
                <a:latin typeface="DM Serif Display" pitchFamily="2" charset="0"/>
                <a:cs typeface="Gotham Medium" pitchFamily="2" charset="0"/>
              </a:rPr>
              <a:t>INTRODUCCIÓN</a:t>
            </a:r>
            <a:endParaRPr lang="es-ES_tradnl" sz="7200" dirty="0">
              <a:solidFill>
                <a:schemeClr val="bg1"/>
              </a:solidFill>
              <a:latin typeface="DM Serif Display" pitchFamily="2" charset="0"/>
              <a:cs typeface="Gotham Medium" pitchFamily="2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1FF9C878-8E22-2A40-8409-3DEF96552715}"/>
              </a:ext>
            </a:extLst>
          </p:cNvPr>
          <p:cNvSpPr txBox="1"/>
          <p:nvPr/>
        </p:nvSpPr>
        <p:spPr>
          <a:xfrm>
            <a:off x="1586307" y="3006179"/>
            <a:ext cx="93864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1"/>
                </a:solidFill>
              </a:rPr>
              <a:t>La Página Web </a:t>
            </a:r>
            <a:r>
              <a:rPr lang="es-ES" dirty="0" smtClean="0">
                <a:solidFill>
                  <a:schemeClr val="bg1"/>
                </a:solidFill>
              </a:rPr>
              <a:t>es informativa </a:t>
            </a:r>
            <a:r>
              <a:rPr lang="es-ES" dirty="0">
                <a:solidFill>
                  <a:schemeClr val="bg1"/>
                </a:solidFill>
              </a:rPr>
              <a:t>de Piedras Naturales </a:t>
            </a:r>
            <a:r>
              <a:rPr lang="es-ES" dirty="0" smtClean="0">
                <a:solidFill>
                  <a:schemeClr val="bg1"/>
                </a:solidFill>
              </a:rPr>
              <a:t>Energéticas. Es </a:t>
            </a:r>
            <a:r>
              <a:rPr lang="es-ES" dirty="0">
                <a:solidFill>
                  <a:schemeClr val="bg1"/>
                </a:solidFill>
              </a:rPr>
              <a:t>un proyecto que tiene como objetivo ofrecer un espacio en línea dedicado a la difusión de conocimientos sobre las propiedades y beneficios de las </a:t>
            </a:r>
            <a:r>
              <a:rPr lang="es-ES" dirty="0" smtClean="0">
                <a:solidFill>
                  <a:schemeClr val="bg1"/>
                </a:solidFill>
              </a:rPr>
              <a:t>mismas. </a:t>
            </a:r>
            <a:r>
              <a:rPr lang="es-ES" dirty="0">
                <a:solidFill>
                  <a:schemeClr val="bg1"/>
                </a:solidFill>
              </a:rPr>
              <a:t>Mediante esta plataforma, buscamos brindar información detallada sobre diversas piedras y su capacidad para influir positivamente en el bienestar físico, emocional y espiritual. A lo largo de esta página web, los visitantes encontrarán una amplia variedad de contenido </a:t>
            </a:r>
            <a:r>
              <a:rPr lang="es-ES" dirty="0" smtClean="0">
                <a:solidFill>
                  <a:schemeClr val="bg1"/>
                </a:solidFill>
              </a:rPr>
              <a:t>informativo </a:t>
            </a:r>
            <a:r>
              <a:rPr lang="es-ES" dirty="0">
                <a:solidFill>
                  <a:schemeClr val="bg1"/>
                </a:solidFill>
              </a:rPr>
              <a:t>y fotografías atractivas, lo que les permitirá adquirir una comprensión más profunda sobre las piedras naturales y su poder energético.</a:t>
            </a:r>
            <a:endParaRPr lang="es-ES_tradnl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072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EEAF24-53B4-3041-BD80-E46E0C46A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5A0A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67E5D-6D4E-7A4C-87C4-B37676F13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67" y="1889292"/>
            <a:ext cx="1915247" cy="1539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AC8A5-5146-F043-8606-D579BF6DED55}"/>
              </a:ext>
            </a:extLst>
          </p:cNvPr>
          <p:cNvSpPr txBox="1"/>
          <p:nvPr/>
        </p:nvSpPr>
        <p:spPr>
          <a:xfrm>
            <a:off x="5518378" y="1316620"/>
            <a:ext cx="798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(</a:t>
            </a:r>
            <a:r>
              <a:rPr lang="es-ES" b="1" dirty="0">
                <a:solidFill>
                  <a:schemeClr val="bg1"/>
                </a:solidFill>
              </a:rPr>
              <a:t>Página Web</a:t>
            </a:r>
            <a:r>
              <a:rPr lang="es-ES" b="1" dirty="0" smtClean="0">
                <a:solidFill>
                  <a:schemeClr val="bg1"/>
                </a:solidFill>
              </a:rPr>
              <a:t>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4FAC8A5-5146-F043-8606-D579BF6DED55}"/>
              </a:ext>
            </a:extLst>
          </p:cNvPr>
          <p:cNvSpPr txBox="1"/>
          <p:nvPr/>
        </p:nvSpPr>
        <p:spPr>
          <a:xfrm>
            <a:off x="2509566" y="2114264"/>
            <a:ext cx="7982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>
                <a:solidFill>
                  <a:schemeClr val="bg1"/>
                </a:solidFill>
              </a:rPr>
              <a:t>Crear una plataforma educativa: El objetivo principal de la página web es ser una herramienta educativa y confiable para los visitantes interesados en aprender sobre piedras naturales energéticas. Buscamos proporcionar contenido informativo y valioso que fomente la comprensión de los beneficios de estas piedras.</a:t>
            </a:r>
          </a:p>
          <a:p>
            <a:pPr lvl="0"/>
            <a:r>
              <a:rPr lang="es-ES" dirty="0">
                <a:solidFill>
                  <a:schemeClr val="bg1"/>
                </a:solidFill>
              </a:rPr>
              <a:t>Presentar información detallada: Nos comprometemos a ofrecer descripciones exhaustivas de diferentes tipos de piedras naturales, sus orígenes, propiedades energéticas únicas y aplicaciones tradicionales. Esto permitirá a los visitantes tener una visión completa de cada piedra y sus características distintivas.</a:t>
            </a:r>
          </a:p>
          <a:p>
            <a:pPr lvl="0"/>
            <a:r>
              <a:rPr lang="es-ES" dirty="0">
                <a:solidFill>
                  <a:schemeClr val="bg1"/>
                </a:solidFill>
              </a:rPr>
              <a:t>Impulsar el bienestar personal: Al promover el conocimiento sobre las propiedades energéticas de las piedras, aspiramos a inspirar a los visitantes a considerarlas como una opción complementaria para su bienestar personal y espiritual.</a:t>
            </a:r>
          </a:p>
          <a:p>
            <a:pPr lvl="0"/>
            <a:r>
              <a:rPr lang="es-ES" dirty="0">
                <a:solidFill>
                  <a:schemeClr val="bg1"/>
                </a:solidFill>
              </a:rPr>
              <a:t>Facilitar la interacción: La inclusión de un formulario de contacto permitirá una comunicación fluida con los interesados, brindándoles la posibilidad de realizar consultas y expresar su interés en adquirir piedras naturales.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C67F27C-6C8B-A44E-89FF-61A80983C335}"/>
              </a:ext>
            </a:extLst>
          </p:cNvPr>
          <p:cNvSpPr txBox="1"/>
          <p:nvPr/>
        </p:nvSpPr>
        <p:spPr>
          <a:xfrm>
            <a:off x="278674" y="230698"/>
            <a:ext cx="1191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200" dirty="0" smtClean="0">
                <a:solidFill>
                  <a:schemeClr val="bg1"/>
                </a:solidFill>
                <a:latin typeface="DM Serif Display" pitchFamily="2" charset="0"/>
                <a:cs typeface="Gotham Medium" pitchFamily="2" charset="0"/>
              </a:rPr>
              <a:t>OBJETIVOS DEL PROYECTO</a:t>
            </a:r>
            <a:endParaRPr lang="es-ES_tradnl" sz="7200" dirty="0">
              <a:solidFill>
                <a:schemeClr val="bg1"/>
              </a:solidFill>
              <a:latin typeface="DM Serif Display" pitchFamily="2" charset="0"/>
              <a:cs typeface="Gotham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9A01C-14C1-B645-96E2-BF394E4C375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1A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458A4-982D-FE48-9762-E7CA307FBBB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8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AD964-0585-6C43-B98F-2DB7B1EA00BB}"/>
              </a:ext>
            </a:extLst>
          </p:cNvPr>
          <p:cNvSpPr txBox="1"/>
          <p:nvPr/>
        </p:nvSpPr>
        <p:spPr>
          <a:xfrm>
            <a:off x="5895591" y="257457"/>
            <a:ext cx="6296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dirty="0" smtClean="0">
                <a:solidFill>
                  <a:schemeClr val="bg1"/>
                </a:solidFill>
                <a:latin typeface="DM Serif Display" pitchFamily="2" charset="0"/>
                <a:cs typeface="Gotham Medium" pitchFamily="2" charset="0"/>
              </a:rPr>
              <a:t>Características del sitio</a:t>
            </a:r>
            <a:endParaRPr lang="es-ES_tradnl" sz="7200" dirty="0">
              <a:solidFill>
                <a:schemeClr val="bg1"/>
              </a:solidFill>
              <a:latin typeface="DM Serif Display" pitchFamily="2" charset="0"/>
              <a:cs typeface="Gotham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05E46-E95E-B941-92D9-C68A38CE23F7}"/>
              </a:ext>
            </a:extLst>
          </p:cNvPr>
          <p:cNvSpPr txBox="1"/>
          <p:nvPr/>
        </p:nvSpPr>
        <p:spPr>
          <a:xfrm>
            <a:off x="740229" y="1051722"/>
            <a:ext cx="4885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>
                <a:solidFill>
                  <a:schemeClr val="bg1"/>
                </a:solidFill>
              </a:rPr>
              <a:t>Navegación intuitiva:</a:t>
            </a:r>
            <a:r>
              <a:rPr lang="es-ES" dirty="0">
                <a:solidFill>
                  <a:schemeClr val="bg1"/>
                </a:solidFill>
              </a:rPr>
              <a:t> El sitio web contará con una estructura de navegación clara y fácil de seguir, asegurando que los visitantes puedan acceder rápidamente a la información que están buscando.</a:t>
            </a:r>
          </a:p>
          <a:p>
            <a:r>
              <a:rPr lang="es-ES" b="1" u="sng" dirty="0">
                <a:solidFill>
                  <a:schemeClr val="bg1"/>
                </a:solidFill>
              </a:rPr>
              <a:t>Contenido enriquecedor: </a:t>
            </a:r>
            <a:r>
              <a:rPr lang="es-ES" dirty="0">
                <a:solidFill>
                  <a:schemeClr val="bg1"/>
                </a:solidFill>
              </a:rPr>
              <a:t>Se proporcionará contenido detallado y enriquecedor sobre cada tipo de piedra, respaldado por fuentes confiables para garantizar la precisión de la información presentada.</a:t>
            </a:r>
          </a:p>
          <a:p>
            <a:r>
              <a:rPr lang="es-ES" b="1" u="sng" dirty="0">
                <a:solidFill>
                  <a:schemeClr val="bg1"/>
                </a:solidFill>
              </a:rPr>
              <a:t>Fotografías atractivas: </a:t>
            </a:r>
            <a:r>
              <a:rPr lang="es-ES" dirty="0">
                <a:solidFill>
                  <a:schemeClr val="bg1"/>
                </a:solidFill>
              </a:rPr>
              <a:t>Las imágenes de alta calidad de las piedras naturales realzarán la estética del sitio web, permitiendo a los visitantes apreciar visualmente la belleza de cada piedra.</a:t>
            </a:r>
          </a:p>
          <a:p>
            <a:r>
              <a:rPr lang="es-ES" b="1" u="sng" dirty="0">
                <a:solidFill>
                  <a:schemeClr val="bg1"/>
                </a:solidFill>
              </a:rPr>
              <a:t>Formulario de contacto: </a:t>
            </a:r>
            <a:r>
              <a:rPr lang="es-ES" dirty="0">
                <a:solidFill>
                  <a:schemeClr val="bg1"/>
                </a:solidFill>
              </a:rPr>
              <a:t>Se implementará un formulario de contacto sencillo para fomentar la interacción con los visitantes y atender sus consultas o intereses.</a:t>
            </a:r>
          </a:p>
        </p:txBody>
      </p:sp>
    </p:spTree>
    <p:extLst>
      <p:ext uri="{BB962C8B-B14F-4D97-AF65-F5344CB8AC3E}">
        <p14:creationId xmlns:p14="http://schemas.microsoft.com/office/powerpoint/2010/main" val="62151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A99A58-766C-6A48-9811-C637714C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3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80BA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645278-7B06-794A-91F0-785ABA4FB4FE}"/>
              </a:ext>
            </a:extLst>
          </p:cNvPr>
          <p:cNvSpPr>
            <a:spLocks noChangeAspect="1"/>
          </p:cNvSpPr>
          <p:nvPr/>
        </p:nvSpPr>
        <p:spPr>
          <a:xfrm>
            <a:off x="563079" y="501315"/>
            <a:ext cx="1554480" cy="1554480"/>
          </a:xfrm>
          <a:prstGeom prst="ellipse">
            <a:avLst/>
          </a:prstGeom>
          <a:solidFill>
            <a:srgbClr val="FF8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0ACF15-9B18-5A4E-9353-E0506FC2491E}"/>
              </a:ext>
            </a:extLst>
          </p:cNvPr>
          <p:cNvSpPr>
            <a:spLocks noChangeAspect="1"/>
          </p:cNvSpPr>
          <p:nvPr/>
        </p:nvSpPr>
        <p:spPr>
          <a:xfrm>
            <a:off x="563079" y="2671010"/>
            <a:ext cx="1554480" cy="1554480"/>
          </a:xfrm>
          <a:prstGeom prst="ellipse">
            <a:avLst/>
          </a:prstGeom>
          <a:solidFill>
            <a:srgbClr val="FF8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BCCD62-3FED-1F4F-B914-4A5763A7438E}"/>
              </a:ext>
            </a:extLst>
          </p:cNvPr>
          <p:cNvSpPr>
            <a:spLocks noChangeAspect="1"/>
          </p:cNvSpPr>
          <p:nvPr/>
        </p:nvSpPr>
        <p:spPr>
          <a:xfrm>
            <a:off x="563079" y="4840705"/>
            <a:ext cx="1554480" cy="1554480"/>
          </a:xfrm>
          <a:prstGeom prst="ellipse">
            <a:avLst/>
          </a:prstGeom>
          <a:solidFill>
            <a:srgbClr val="FF8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F9BDC-5ADE-FC44-AAB5-C1BA661DBF35}"/>
              </a:ext>
            </a:extLst>
          </p:cNvPr>
          <p:cNvSpPr txBox="1"/>
          <p:nvPr/>
        </p:nvSpPr>
        <p:spPr>
          <a:xfrm>
            <a:off x="1438616" y="678390"/>
            <a:ext cx="688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200" dirty="0" err="1" smtClean="0">
                <a:solidFill>
                  <a:schemeClr val="bg1"/>
                </a:solidFill>
                <a:latin typeface="DM Serif Display" pitchFamily="2" charset="0"/>
                <a:cs typeface="Gotham Medium" pitchFamily="2" charset="0"/>
              </a:rPr>
              <a:t>Concluciones</a:t>
            </a:r>
            <a:endParaRPr lang="es-ES_tradnl" sz="7200" dirty="0">
              <a:solidFill>
                <a:schemeClr val="bg1"/>
              </a:solidFill>
              <a:latin typeface="DM Serif Display" pitchFamily="2" charset="0"/>
              <a:cs typeface="Gotham Medium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DC334-813C-0345-BE28-C5D52F6ED8AE}"/>
              </a:ext>
            </a:extLst>
          </p:cNvPr>
          <p:cNvSpPr txBox="1"/>
          <p:nvPr/>
        </p:nvSpPr>
        <p:spPr>
          <a:xfrm>
            <a:off x="2637094" y="3202804"/>
            <a:ext cx="89482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creación de la Página Web Informativa de Piedras Naturales Energéticas nos ha permitido ofrecer un espacio virtual que promueve el conocimiento y la apreciación de las piedras naturales y sus poderes energéticos. Esperamos que esta plataforma continúe siendo una fuente valiosa de información y un medio para que los visitantes se interesen </a:t>
            </a:r>
            <a:r>
              <a:rPr lang="es-ES" dirty="0" smtClean="0">
                <a:solidFill>
                  <a:schemeClr val="bg1"/>
                </a:solidFill>
              </a:rPr>
              <a:t>más en </a:t>
            </a:r>
            <a:r>
              <a:rPr lang="es-ES" dirty="0">
                <a:solidFill>
                  <a:schemeClr val="bg1"/>
                </a:solidFill>
              </a:rPr>
              <a:t>explorar los beneficios potenciales de las piedras naturales en sus vidas diarias. </a:t>
            </a:r>
            <a:r>
              <a:rPr lang="es-ES" dirty="0" smtClean="0">
                <a:solidFill>
                  <a:schemeClr val="bg1"/>
                </a:solidFill>
              </a:rPr>
              <a:t>Y en potenciar la venta del cliente y expandirse en el mercado de las piedras.</a:t>
            </a:r>
            <a:r>
              <a:rPr lang="es-ES" sz="1600" dirty="0"/>
              <a:t/>
            </a:r>
            <a:br>
              <a:rPr lang="es-ES" sz="1600" dirty="0"/>
            </a:br>
            <a:endParaRPr lang="en-US" sz="16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8374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0E809-8FA2-5942-8DD0-3EF4F70AC4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3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80B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F13B4-5538-C84B-862C-24AC7046E711}"/>
              </a:ext>
            </a:extLst>
          </p:cNvPr>
          <p:cNvSpPr txBox="1"/>
          <p:nvPr/>
        </p:nvSpPr>
        <p:spPr>
          <a:xfrm>
            <a:off x="3629971" y="2536448"/>
            <a:ext cx="49320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0" dirty="0">
                <a:solidFill>
                  <a:srgbClr val="FF80BA"/>
                </a:solidFill>
                <a:latin typeface="DM Serif Display" pitchFamily="2" charset="0"/>
                <a:cs typeface="Gotham Medium" pitchFamily="2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07770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492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DM Serif Display</vt:lpstr>
      <vt:lpstr>Gotham Medium</vt:lpstr>
      <vt:lpstr>Poppins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Toussaint</dc:creator>
  <cp:lastModifiedBy>carlos tambussi</cp:lastModifiedBy>
  <cp:revision>26</cp:revision>
  <dcterms:created xsi:type="dcterms:W3CDTF">2021-10-07T23:27:16Z</dcterms:created>
  <dcterms:modified xsi:type="dcterms:W3CDTF">2023-07-28T20:31:29Z</dcterms:modified>
</cp:coreProperties>
</file>