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Aplicativo Salões S.A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analítica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Planejamento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que é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Shape 147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Momento inicial onde é criado um conjunto de “histórias” que descrevem algumas finalidades e funcionalidades do software a ser desenvolvido. Nessa parte, os desenvolvedores atribuem valor às histórias e junto com os clientes selecionam quais vão ser implementadas nas etapas seguintes do projeto.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Planejamento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Humanos utilizados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Shape 154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Cliente, analista de sistemas, gerente de projeto e equipe de desenvolvimento.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Planejamento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de software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Documentos gerados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00425" y="1850175"/>
            <a:ext cx="772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Editor de texto, ReqView, Pencil, StarUML e Openproject.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900425" y="3290350"/>
            <a:ext cx="7721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Documentos de requisitos, diagrama de caso de uso, cronograma e protótipos iniciais de telas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Projeto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que é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9" name="Shape 169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Etapa onde são criados os cartões CRC (cartões de classe) e é feita a refatoração do código para melhoramento do projeto. Se for encontrado um problema difícil, é recomendada a criação imediata de um protótipo operacional dessa parte do projeto. Esta etapa é algo transitório e que ocorrer antes e logo depois da codificação.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Projeto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Humanos utilizados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Shape 176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Equipe de desenvolvimento e gerente do projeto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Projeto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de software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Documentos gerados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00425" y="1850175"/>
            <a:ext cx="772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Editor de Texto, ferramentas CASE e IDEs.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900425" y="3290350"/>
            <a:ext cx="7721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Diagramas UML e Projetos compilados.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Codificação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que é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1" name="Shape 191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Inicia-se com a criação de uma série de testes de unidade para averiguar a qualidades das histórias. Em seguida, a equipe se empenha na parte de implementação das histórias sempre seguindo o princípio da simplicidade (KISS - Keep it Simple Stupid).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Codificação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Humanos utilizados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8" name="Shape 198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Equipe de desenvolvimento.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Codificação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de software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Documentos gerados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900425" y="1850175"/>
            <a:ext cx="772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Android Studio, PostgreSQL, GIT/GITHUB e  Slack.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00425" y="3290350"/>
            <a:ext cx="7721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Versões compiladas do projeto.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Teste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que é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3" name="Shape 213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Nesse momentos são expandidos os testes de unidade junto com os testes integração e validação do sistema. Esta etapa deve ocorrer em todo o processo XP e deve ser estimulada a automação dos testes para garantir maior qualidade.</a:t>
            </a:r>
          </a:p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O Aplicativo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Descrição básica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965225" y="1824700"/>
            <a:ext cx="6981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Trata-se de um aplicativo que permite o agendamento de serviços em salões de beleza, além de uma série de recursos complementares, tais como fazer avaliações, emitir comentários,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Teste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Humanos utilizados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Equipe de desenvolvimento e equipe de teste.</a:t>
            </a:r>
          </a:p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Teste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de software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Documentos gerados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00425" y="1850175"/>
            <a:ext cx="772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JUnit, Selenium e JMeter.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00425" y="3290350"/>
            <a:ext cx="7721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Plano de testes, testes unitários e gráficos.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Retrospectiva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que é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5" name="Shape 235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Visando um aprendizado em cada iteração, a equipe se junta para levantar as dificuldades e aprendizados que esse ciclo pode produzir para que assim o conhecimento possa ser repassado ao restante do time e que as iterações possam aumentar a velocidade sem deixar a qualidade cair.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Retrospectiva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Humanos utilizados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2" name="Shape 242"/>
          <p:cNvSpPr txBox="1"/>
          <p:nvPr/>
        </p:nvSpPr>
        <p:spPr>
          <a:xfrm>
            <a:off x="900425" y="1850175"/>
            <a:ext cx="7721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Equipe de desenvolvimento e gerente de projeto.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Retrospectiva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Recursos de software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2400"/>
              <a:t>Documentos gerados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900425" y="1850175"/>
            <a:ext cx="772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Editor de texto.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900425" y="3290350"/>
            <a:ext cx="7721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Evolução temporal do sistema e estipulação de novos sprints.</a:t>
            </a:r>
          </a:p>
          <a:p>
            <a:pPr indent="0" lvl="0" marL="45720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Cronograma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pt-BR" sz="2400">
                <a:solidFill>
                  <a:srgbClr val="434343"/>
                </a:solidFill>
              </a:rPr>
              <a:t>Para a confecção do cronograma, optou-se pela ferramenta online OpenProject, que possui uma série de recursos para facilitar a cooperação entre o time e o gerenciamento de tarefas.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.JP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77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_packages.JP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50"/>
            <a:ext cx="9143998" cy="478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.JP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" y="0"/>
            <a:ext cx="9126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2-30.png" id="277" name="Shape 277"/>
          <p:cNvPicPr preferRelativeResize="0"/>
          <p:nvPr/>
        </p:nvPicPr>
        <p:blipFill rotWithShape="1">
          <a:blip r:embed="rId3">
            <a:alphaModFix/>
          </a:blip>
          <a:srcRect b="0" l="3409" r="0" t="11418"/>
          <a:stretch/>
        </p:blipFill>
        <p:spPr>
          <a:xfrm>
            <a:off x="0" y="0"/>
            <a:ext cx="9144000" cy="47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Particularidade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Multilateralismo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" name="Shape 100"/>
          <p:cNvSpPr txBox="1"/>
          <p:nvPr/>
        </p:nvSpPr>
        <p:spPr>
          <a:xfrm>
            <a:off x="900425" y="1850175"/>
            <a:ext cx="77214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 projeto segue o modelo multilateral, ou seja, é um produto que atende dois grupos diferentes de clientes: os donos de salões de beleza e os clientes que vão utilizar a plataforma para intermediar o agendamento.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2-36.png" id="283" name="Shape 283"/>
          <p:cNvPicPr preferRelativeResize="0"/>
          <p:nvPr/>
        </p:nvPicPr>
        <p:blipFill rotWithShape="1">
          <a:blip r:embed="rId3">
            <a:alphaModFix/>
          </a:blip>
          <a:srcRect b="697" l="3409" r="0" t="9848"/>
          <a:stretch/>
        </p:blipFill>
        <p:spPr>
          <a:xfrm>
            <a:off x="0" y="0"/>
            <a:ext cx="9144000" cy="476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2-41.png" id="290" name="Shape 290"/>
          <p:cNvPicPr preferRelativeResize="0"/>
          <p:nvPr/>
        </p:nvPicPr>
        <p:blipFill rotWithShape="1">
          <a:blip r:embed="rId3">
            <a:alphaModFix/>
          </a:blip>
          <a:srcRect b="-700" l="3409" r="0" t="13157"/>
          <a:stretch/>
        </p:blipFill>
        <p:spPr>
          <a:xfrm>
            <a:off x="0" y="0"/>
            <a:ext cx="9144000" cy="465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2-59.png" id="297" name="Shape 297"/>
          <p:cNvPicPr preferRelativeResize="0"/>
          <p:nvPr/>
        </p:nvPicPr>
        <p:blipFill rotWithShape="1">
          <a:blip r:embed="rId3">
            <a:alphaModFix/>
          </a:blip>
          <a:srcRect b="0" l="2827" r="0" t="11245"/>
          <a:stretch/>
        </p:blipFill>
        <p:spPr>
          <a:xfrm>
            <a:off x="0" y="0"/>
            <a:ext cx="9144000" cy="4695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3-04.png" id="304" name="Shape 304"/>
          <p:cNvPicPr preferRelativeResize="0"/>
          <p:nvPr/>
        </p:nvPicPr>
        <p:blipFill rotWithShape="1">
          <a:blip r:embed="rId3">
            <a:alphaModFix/>
          </a:blip>
          <a:srcRect b="0" l="3409" r="0" t="10897"/>
          <a:stretch/>
        </p:blipFill>
        <p:spPr>
          <a:xfrm>
            <a:off x="0" y="0"/>
            <a:ext cx="9144000" cy="474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3-37.png" id="311" name="Shape 311"/>
          <p:cNvPicPr preferRelativeResize="0"/>
          <p:nvPr/>
        </p:nvPicPr>
        <p:blipFill rotWithShape="1">
          <a:blip r:embed="rId3">
            <a:alphaModFix/>
          </a:blip>
          <a:srcRect b="0" l="3409" r="0" t="10897"/>
          <a:stretch/>
        </p:blipFill>
        <p:spPr>
          <a:xfrm>
            <a:off x="0" y="0"/>
            <a:ext cx="9144000" cy="474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de 2017-04-25 10-44-15.png" id="318" name="Shape 318"/>
          <p:cNvPicPr preferRelativeResize="0"/>
          <p:nvPr/>
        </p:nvPicPr>
        <p:blipFill rotWithShape="1">
          <a:blip r:embed="rId3">
            <a:alphaModFix/>
          </a:blip>
          <a:srcRect b="0" l="3409" r="0" t="11590"/>
          <a:stretch/>
        </p:blipFill>
        <p:spPr>
          <a:xfrm>
            <a:off x="0" y="0"/>
            <a:ext cx="9144000" cy="4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Multilateralismo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11700" y="1229875"/>
            <a:ext cx="83103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pt-B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 conta dessa característica, são necessários dois princípios que possam garantir o sucesso do projeto: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1134875" y="2405250"/>
            <a:ext cx="72651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aplicação deve possuir um número razoável de usuários para garantir a boa interação;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Deve ser de fácil utilização, com interface amigável para os usuários.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Número de usuários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Como angariar usuários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Shape 114"/>
          <p:cNvSpPr txBox="1"/>
          <p:nvPr/>
        </p:nvSpPr>
        <p:spPr>
          <a:xfrm>
            <a:off x="900425" y="1850175"/>
            <a:ext cx="77214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maneira mais prática de obter usuários é lançar a plataforma o mais rápido possível, para que desde então se comece a constituir uma base inicial de usuários, possivelmente através de uma versão Beta que entregue a função principal de agendamento de serviços mas não tenha algumas funcionalidades secundárias disponíveis.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Interface intuitiva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Como garantir a facilidade de uso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/>
        </p:nvSpPr>
        <p:spPr>
          <a:xfrm>
            <a:off x="900425" y="1850175"/>
            <a:ext cx="7721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Mesmo que se sigam padrões de qualidade e testes padronizados para minimizar as mudanças, ainda assim é o usuário final que vai passar o feedback mais importante.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Logo, os usuários finais devem avaliar a interface o mais cedo possível para que a aplicação se adeque através de mudanças.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Conclusão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pt-BR" sz="2400">
                <a:solidFill>
                  <a:srgbClr val="434343"/>
                </a:solidFill>
              </a:rPr>
              <a:t>A aplicação deve gerar entregas o mais rápido possível e ao mesmo tempo permitir facilidade na modificação.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pt-BR" sz="2400">
                <a:solidFill>
                  <a:srgbClr val="434343"/>
                </a:solidFill>
              </a:rPr>
              <a:t>Entre os paradigmas de projeto, as opções que satisfazem com mais facilidade essas necessidades, são as caracterizadas como Ágeis.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Extreme Programming (XP)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pt-BR" sz="2400">
                <a:solidFill>
                  <a:srgbClr val="434343"/>
                </a:solidFill>
              </a:rPr>
              <a:t>Entre as opções, o modelo escolhido foi o XP.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</a:pPr>
            <a:r>
              <a:rPr lang="pt-BR" sz="2400">
                <a:solidFill>
                  <a:srgbClr val="434343"/>
                </a:solidFill>
              </a:rPr>
              <a:t>No entanto, o modelo será adotado com algumas modificações, como maior documentação e a não utilização da programação em pares, pelo principal motivo de todos desenvolverem à distância o projeto.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Extreme Programming (XP)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9" name="Shape 139"/>
          <p:cNvSpPr txBox="1"/>
          <p:nvPr/>
        </p:nvSpPr>
        <p:spPr>
          <a:xfrm>
            <a:off x="311700" y="1229875"/>
            <a:ext cx="83103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pt-B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nossa versão modificada da XP é composta por 5 passos</a:t>
            </a:r>
            <a:r>
              <a:rPr lang="pt-B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/>
        </p:nvSpPr>
        <p:spPr>
          <a:xfrm>
            <a:off x="1161325" y="2089125"/>
            <a:ext cx="72651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Planejamento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Projeto,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Codificação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Retrospectiva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