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7" r:id="rId2"/>
  </p:sldMasterIdLst>
  <p:notesMasterIdLst>
    <p:notesMasterId r:id="rId19"/>
  </p:notesMasterIdLst>
  <p:sldIdLst>
    <p:sldId id="256" r:id="rId3"/>
    <p:sldId id="267" r:id="rId4"/>
    <p:sldId id="269" r:id="rId5"/>
    <p:sldId id="270" r:id="rId6"/>
    <p:sldId id="423" r:id="rId7"/>
    <p:sldId id="274" r:id="rId8"/>
    <p:sldId id="425" r:id="rId9"/>
    <p:sldId id="426" r:id="rId10"/>
    <p:sldId id="427" r:id="rId11"/>
    <p:sldId id="431" r:id="rId12"/>
    <p:sldId id="432" r:id="rId13"/>
    <p:sldId id="433" r:id="rId14"/>
    <p:sldId id="428" r:id="rId15"/>
    <p:sldId id="429" r:id="rId16"/>
    <p:sldId id="41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56"/>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D9AA6-5A4F-41FE-9FA0-558FB29FFCAE}" type="datetimeFigureOut">
              <a:rPr lang="zh-TW" altLang="en-US" smtClean="0"/>
              <a:t>2024/5/8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720D5-EA5E-478C-BC2D-2513C1458496}" type="slidenum">
              <a:rPr lang="zh-TW" altLang="en-US" smtClean="0"/>
              <a:t>‹#›</a:t>
            </a:fld>
            <a:endParaRPr lang="zh-TW" altLang="en-US"/>
          </a:p>
        </p:txBody>
      </p:sp>
    </p:spTree>
    <p:extLst>
      <p:ext uri="{BB962C8B-B14F-4D97-AF65-F5344CB8AC3E}">
        <p14:creationId xmlns:p14="http://schemas.microsoft.com/office/powerpoint/2010/main" val="3928796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200" b="0" i="0" dirty="0">
                <a:solidFill>
                  <a:srgbClr val="ECECEC"/>
                </a:solidFill>
                <a:effectLst/>
                <a:latin typeface="Söhne"/>
              </a:rPr>
              <a:t>More effective </a:t>
            </a:r>
            <a:r>
              <a:rPr lang="en-US" altLang="zh-TW" sz="1200" dirty="0">
                <a:solidFill>
                  <a:srgbClr val="ECECEC"/>
                </a:solidFill>
                <a:latin typeface="Söhne"/>
              </a:rPr>
              <a:t>M</a:t>
            </a:r>
            <a:r>
              <a:rPr lang="en-US" altLang="zh-TW" sz="1200" b="0" i="0" dirty="0">
                <a:solidFill>
                  <a:srgbClr val="ECECEC"/>
                </a:solidFill>
                <a:effectLst/>
                <a:latin typeface="Söhne"/>
              </a:rPr>
              <a:t>arketing strategies, </a:t>
            </a:r>
            <a:r>
              <a:rPr lang="en-US" altLang="zh-TW" sz="1200" dirty="0">
                <a:solidFill>
                  <a:srgbClr val="ECECEC"/>
                </a:solidFill>
                <a:latin typeface="Söhne"/>
              </a:rPr>
              <a:t>B</a:t>
            </a:r>
            <a:r>
              <a:rPr lang="en-US" altLang="zh-TW" sz="1200" b="0" i="0" dirty="0">
                <a:solidFill>
                  <a:srgbClr val="ECECEC"/>
                </a:solidFill>
                <a:effectLst/>
                <a:latin typeface="Söhne"/>
              </a:rPr>
              <a:t>usiness model (</a:t>
            </a:r>
            <a:r>
              <a:rPr lang="en-US" altLang="zh-TW" b="0" i="0" dirty="0">
                <a:solidFill>
                  <a:srgbClr val="ECECEC"/>
                </a:solidFill>
                <a:effectLst/>
                <a:latin typeface="Söhne"/>
              </a:rPr>
              <a:t>reliability, availability, pricing, and customer service quality</a:t>
            </a:r>
            <a:r>
              <a:rPr lang="en-US" altLang="zh-TW" sz="1200" b="0" i="0" dirty="0">
                <a:solidFill>
                  <a:srgbClr val="ECECEC"/>
                </a:solidFill>
                <a:effectLst/>
                <a:latin typeface="Söhne"/>
              </a:rPr>
              <a:t>), or pricing strategies </a:t>
            </a:r>
            <a:r>
              <a:rPr lang="en-US" altLang="zh-TW" sz="1200" dirty="0">
                <a:solidFill>
                  <a:srgbClr val="ECECEC"/>
                </a:solidFill>
                <a:latin typeface="Söhne"/>
                <a:cs typeface="Rajdhani" panose="02000000000000000000" pitchFamily="2" charset="0"/>
              </a:rPr>
              <a:t>to attract audience and generate profit </a:t>
            </a:r>
            <a:r>
              <a:rPr lang="en-US" altLang="zh-TW" sz="1200" b="0" i="0" dirty="0">
                <a:solidFill>
                  <a:srgbClr val="ECECEC"/>
                </a:solidFill>
                <a:effectLst/>
                <a:latin typeface="Söhne"/>
              </a:rPr>
              <a:t>irrespective of the customer's gender </a:t>
            </a:r>
            <a:endParaRPr lang="en-US" altLang="zh-TW" sz="1200" dirty="0">
              <a:solidFill>
                <a:schemeClr val="bg1"/>
              </a:solidFill>
              <a:latin typeface="Rajdhani" panose="02000000000000000000" pitchFamily="2" charset="0"/>
              <a:cs typeface="Rajdhani" panose="02000000000000000000" pitchFamily="2" charset="0"/>
            </a:endParaRPr>
          </a:p>
        </p:txBody>
      </p:sp>
      <p:sp>
        <p:nvSpPr>
          <p:cNvPr id="4" name="投影片編號版面配置區 3"/>
          <p:cNvSpPr>
            <a:spLocks noGrp="1"/>
          </p:cNvSpPr>
          <p:nvPr>
            <p:ph type="sldNum" sz="quarter" idx="5"/>
          </p:nvPr>
        </p:nvSpPr>
        <p:spPr/>
        <p:txBody>
          <a:bodyPr/>
          <a:lstStyle/>
          <a:p>
            <a:fld id="{7B2720D5-EA5E-478C-BC2D-2513C1458496}" type="slidenum">
              <a:rPr lang="zh-TW" altLang="en-US" smtClean="0"/>
              <a:t>10</a:t>
            </a:fld>
            <a:endParaRPr lang="zh-TW" altLang="en-US"/>
          </a:p>
        </p:txBody>
      </p:sp>
    </p:spTree>
    <p:extLst>
      <p:ext uri="{BB962C8B-B14F-4D97-AF65-F5344CB8AC3E}">
        <p14:creationId xmlns:p14="http://schemas.microsoft.com/office/powerpoint/2010/main" val="180725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59454-1019-B198-A711-46AAE77E36D5}"/>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BFAF14E9-D3DC-5A93-EF9A-A0E03BA9EC4D}"/>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220C312-A0EF-2A4E-EF06-90054A17D2B8}"/>
              </a:ext>
            </a:extLst>
          </p:cNvPr>
          <p:cNvSpPr>
            <a:spLocks noGrp="1"/>
          </p:cNvSpPr>
          <p:nvPr>
            <p:ph type="body" idx="1"/>
          </p:nvPr>
        </p:nvSpPr>
        <p:spPr/>
        <p:txBody>
          <a:bodyPr/>
          <a:lstStyle/>
          <a:p>
            <a:pPr algn="l"/>
            <a:r>
              <a:rPr lang="en-US" altLang="zh-TW" sz="1200" b="0" i="0" dirty="0">
                <a:solidFill>
                  <a:srgbClr val="ECECEC"/>
                </a:solidFill>
                <a:effectLst/>
                <a:latin typeface="Söhne"/>
              </a:rPr>
              <a:t>More effective </a:t>
            </a:r>
            <a:r>
              <a:rPr lang="en-US" altLang="zh-TW" sz="1200" dirty="0">
                <a:solidFill>
                  <a:srgbClr val="ECECEC"/>
                </a:solidFill>
                <a:latin typeface="Söhne"/>
              </a:rPr>
              <a:t>M</a:t>
            </a:r>
            <a:r>
              <a:rPr lang="en-US" altLang="zh-TW" sz="1200" b="0" i="0" dirty="0">
                <a:solidFill>
                  <a:srgbClr val="ECECEC"/>
                </a:solidFill>
                <a:effectLst/>
                <a:latin typeface="Söhne"/>
              </a:rPr>
              <a:t>arketing strategies, </a:t>
            </a:r>
            <a:r>
              <a:rPr lang="en-US" altLang="zh-TW" sz="1200" dirty="0">
                <a:solidFill>
                  <a:srgbClr val="ECECEC"/>
                </a:solidFill>
                <a:latin typeface="Söhne"/>
              </a:rPr>
              <a:t>B</a:t>
            </a:r>
            <a:r>
              <a:rPr lang="en-US" altLang="zh-TW" sz="1200" b="0" i="0" dirty="0">
                <a:solidFill>
                  <a:srgbClr val="ECECEC"/>
                </a:solidFill>
                <a:effectLst/>
                <a:latin typeface="Söhne"/>
              </a:rPr>
              <a:t>usiness model (</a:t>
            </a:r>
            <a:r>
              <a:rPr lang="en-US" altLang="zh-TW" b="0" i="0" dirty="0">
                <a:solidFill>
                  <a:srgbClr val="ECECEC"/>
                </a:solidFill>
                <a:effectLst/>
                <a:latin typeface="Söhne"/>
              </a:rPr>
              <a:t>reliability, availability, pricing, and customer service quality</a:t>
            </a:r>
            <a:r>
              <a:rPr lang="en-US" altLang="zh-TW" sz="1200" b="0" i="0" dirty="0">
                <a:solidFill>
                  <a:srgbClr val="ECECEC"/>
                </a:solidFill>
                <a:effectLst/>
                <a:latin typeface="Söhne"/>
              </a:rPr>
              <a:t>), or pricing strategies </a:t>
            </a:r>
            <a:r>
              <a:rPr lang="en-US" altLang="zh-TW" sz="1200" dirty="0">
                <a:solidFill>
                  <a:srgbClr val="ECECEC"/>
                </a:solidFill>
                <a:latin typeface="Söhne"/>
                <a:cs typeface="Rajdhani" panose="02000000000000000000" pitchFamily="2" charset="0"/>
              </a:rPr>
              <a:t>to attract audience and generate profit </a:t>
            </a:r>
            <a:r>
              <a:rPr lang="en-US" altLang="zh-TW" sz="1200" b="0" i="0" dirty="0">
                <a:solidFill>
                  <a:srgbClr val="ECECEC"/>
                </a:solidFill>
                <a:effectLst/>
                <a:latin typeface="Söhne"/>
              </a:rPr>
              <a:t>irrespective of the customer's gender </a:t>
            </a:r>
            <a:endParaRPr lang="en-US" altLang="zh-TW" sz="1200" dirty="0">
              <a:solidFill>
                <a:schemeClr val="bg1"/>
              </a:solidFill>
              <a:latin typeface="Rajdhani" panose="02000000000000000000" pitchFamily="2" charset="0"/>
              <a:cs typeface="Rajdhani" panose="02000000000000000000" pitchFamily="2" charset="0"/>
            </a:endParaRPr>
          </a:p>
        </p:txBody>
      </p:sp>
      <p:sp>
        <p:nvSpPr>
          <p:cNvPr id="4" name="投影片編號版面配置區 3">
            <a:extLst>
              <a:ext uri="{FF2B5EF4-FFF2-40B4-BE49-F238E27FC236}">
                <a16:creationId xmlns:a16="http://schemas.microsoft.com/office/drawing/2014/main" id="{EB795DA3-C232-875C-D183-176A41BE411A}"/>
              </a:ext>
            </a:extLst>
          </p:cNvPr>
          <p:cNvSpPr>
            <a:spLocks noGrp="1"/>
          </p:cNvSpPr>
          <p:nvPr>
            <p:ph type="sldNum" sz="quarter" idx="5"/>
          </p:nvPr>
        </p:nvSpPr>
        <p:spPr/>
        <p:txBody>
          <a:bodyPr/>
          <a:lstStyle/>
          <a:p>
            <a:fld id="{7B2720D5-EA5E-478C-BC2D-2513C1458496}" type="slidenum">
              <a:rPr lang="zh-TW" altLang="en-US" smtClean="0"/>
              <a:t>11</a:t>
            </a:fld>
            <a:endParaRPr lang="zh-TW" altLang="en-US"/>
          </a:p>
        </p:txBody>
      </p:sp>
    </p:spTree>
    <p:extLst>
      <p:ext uri="{BB962C8B-B14F-4D97-AF65-F5344CB8AC3E}">
        <p14:creationId xmlns:p14="http://schemas.microsoft.com/office/powerpoint/2010/main" val="2156746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CEA42-6C81-BFBB-8686-8509EFDA95B5}"/>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1885E7CC-E9C4-4F3A-92E4-660B3420199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C71B2990-1DEE-392A-B478-B4F9B2729C9B}"/>
              </a:ext>
            </a:extLst>
          </p:cNvPr>
          <p:cNvSpPr>
            <a:spLocks noGrp="1"/>
          </p:cNvSpPr>
          <p:nvPr>
            <p:ph type="body" idx="1"/>
          </p:nvPr>
        </p:nvSpPr>
        <p:spPr/>
        <p:txBody>
          <a:bodyPr/>
          <a:lstStyle/>
          <a:p>
            <a:pPr algn="l"/>
            <a:r>
              <a:rPr lang="en-US" altLang="zh-TW" sz="1200" b="0" i="0" dirty="0">
                <a:solidFill>
                  <a:srgbClr val="ECECEC"/>
                </a:solidFill>
                <a:effectLst/>
                <a:latin typeface="Söhne"/>
              </a:rPr>
              <a:t>More effective </a:t>
            </a:r>
            <a:r>
              <a:rPr lang="en-US" altLang="zh-TW" sz="1200" dirty="0">
                <a:solidFill>
                  <a:srgbClr val="ECECEC"/>
                </a:solidFill>
                <a:latin typeface="Söhne"/>
              </a:rPr>
              <a:t>M</a:t>
            </a:r>
            <a:r>
              <a:rPr lang="en-US" altLang="zh-TW" sz="1200" b="0" i="0" dirty="0">
                <a:solidFill>
                  <a:srgbClr val="ECECEC"/>
                </a:solidFill>
                <a:effectLst/>
                <a:latin typeface="Söhne"/>
              </a:rPr>
              <a:t>arketing strategies, </a:t>
            </a:r>
            <a:r>
              <a:rPr lang="en-US" altLang="zh-TW" sz="1200" dirty="0">
                <a:solidFill>
                  <a:srgbClr val="ECECEC"/>
                </a:solidFill>
                <a:latin typeface="Söhne"/>
              </a:rPr>
              <a:t>B</a:t>
            </a:r>
            <a:r>
              <a:rPr lang="en-US" altLang="zh-TW" sz="1200" b="0" i="0" dirty="0">
                <a:solidFill>
                  <a:srgbClr val="ECECEC"/>
                </a:solidFill>
                <a:effectLst/>
                <a:latin typeface="Söhne"/>
              </a:rPr>
              <a:t>usiness model (</a:t>
            </a:r>
            <a:r>
              <a:rPr lang="en-US" altLang="zh-TW" b="0" i="0" dirty="0">
                <a:solidFill>
                  <a:srgbClr val="ECECEC"/>
                </a:solidFill>
                <a:effectLst/>
                <a:latin typeface="Söhne"/>
              </a:rPr>
              <a:t>reliability, availability, pricing, and customer service quality</a:t>
            </a:r>
            <a:r>
              <a:rPr lang="en-US" altLang="zh-TW" sz="1200" b="0" i="0" dirty="0">
                <a:solidFill>
                  <a:srgbClr val="ECECEC"/>
                </a:solidFill>
                <a:effectLst/>
                <a:latin typeface="Söhne"/>
              </a:rPr>
              <a:t>), or pricing strategies </a:t>
            </a:r>
            <a:r>
              <a:rPr lang="en-US" altLang="zh-TW" sz="1200" dirty="0">
                <a:solidFill>
                  <a:srgbClr val="ECECEC"/>
                </a:solidFill>
                <a:latin typeface="Söhne"/>
                <a:cs typeface="Rajdhani" panose="02000000000000000000" pitchFamily="2" charset="0"/>
              </a:rPr>
              <a:t>to attract audience and generate profit </a:t>
            </a:r>
            <a:r>
              <a:rPr lang="en-US" altLang="zh-TW" sz="1200" b="0" i="0" dirty="0">
                <a:solidFill>
                  <a:srgbClr val="ECECEC"/>
                </a:solidFill>
                <a:effectLst/>
                <a:latin typeface="Söhne"/>
              </a:rPr>
              <a:t>irrespective of the customer's gender </a:t>
            </a:r>
            <a:endParaRPr lang="en-US" altLang="zh-TW" sz="1200" dirty="0">
              <a:solidFill>
                <a:schemeClr val="bg1"/>
              </a:solidFill>
              <a:latin typeface="Rajdhani" panose="02000000000000000000" pitchFamily="2" charset="0"/>
              <a:cs typeface="Rajdhani" panose="02000000000000000000" pitchFamily="2" charset="0"/>
            </a:endParaRPr>
          </a:p>
        </p:txBody>
      </p:sp>
      <p:sp>
        <p:nvSpPr>
          <p:cNvPr id="4" name="投影片編號版面配置區 3">
            <a:extLst>
              <a:ext uri="{FF2B5EF4-FFF2-40B4-BE49-F238E27FC236}">
                <a16:creationId xmlns:a16="http://schemas.microsoft.com/office/drawing/2014/main" id="{051A37EA-45AF-F96C-843E-C93B6A51C0FF}"/>
              </a:ext>
            </a:extLst>
          </p:cNvPr>
          <p:cNvSpPr>
            <a:spLocks noGrp="1"/>
          </p:cNvSpPr>
          <p:nvPr>
            <p:ph type="sldNum" sz="quarter" idx="5"/>
          </p:nvPr>
        </p:nvSpPr>
        <p:spPr/>
        <p:txBody>
          <a:bodyPr/>
          <a:lstStyle/>
          <a:p>
            <a:fld id="{7B2720D5-EA5E-478C-BC2D-2513C1458496}" type="slidenum">
              <a:rPr lang="zh-TW" altLang="en-US" smtClean="0"/>
              <a:t>12</a:t>
            </a:fld>
            <a:endParaRPr lang="zh-TW" altLang="en-US"/>
          </a:p>
        </p:txBody>
      </p:sp>
    </p:spTree>
    <p:extLst>
      <p:ext uri="{BB962C8B-B14F-4D97-AF65-F5344CB8AC3E}">
        <p14:creationId xmlns:p14="http://schemas.microsoft.com/office/powerpoint/2010/main" val="311183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5304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D938D2A-ACFE-4F3A-ACFB-21E128FEA61A}"/>
              </a:ext>
            </a:extLst>
          </p:cNvPr>
          <p:cNvSpPr>
            <a:spLocks noGrp="1"/>
          </p:cNvSpPr>
          <p:nvPr>
            <p:ph type="pic" sz="quarter" idx="10"/>
          </p:nvPr>
        </p:nvSpPr>
        <p:spPr>
          <a:xfrm>
            <a:off x="0" y="3810000"/>
            <a:ext cx="12192000" cy="3048000"/>
          </a:xfrm>
          <a:custGeom>
            <a:avLst/>
            <a:gdLst>
              <a:gd name="connsiteX0" fmla="*/ 0 w 12192000"/>
              <a:gd name="connsiteY0" fmla="*/ 0 h 3048000"/>
              <a:gd name="connsiteX1" fmla="*/ 12192000 w 12192000"/>
              <a:gd name="connsiteY1" fmla="*/ 0 h 3048000"/>
              <a:gd name="connsiteX2" fmla="*/ 12192000 w 12192000"/>
              <a:gd name="connsiteY2" fmla="*/ 3048000 h 3048000"/>
              <a:gd name="connsiteX3" fmla="*/ 0 w 12192000"/>
              <a:gd name="connsiteY3" fmla="*/ 3048000 h 3048000"/>
            </a:gdLst>
            <a:ahLst/>
            <a:cxnLst>
              <a:cxn ang="0">
                <a:pos x="connsiteX0" y="connsiteY0"/>
              </a:cxn>
              <a:cxn ang="0">
                <a:pos x="connsiteX1" y="connsiteY1"/>
              </a:cxn>
              <a:cxn ang="0">
                <a:pos x="connsiteX2" y="connsiteY2"/>
              </a:cxn>
              <a:cxn ang="0">
                <a:pos x="connsiteX3" y="connsiteY3"/>
              </a:cxn>
            </a:cxnLst>
            <a:rect l="l" t="t" r="r" b="b"/>
            <a:pathLst>
              <a:path w="12192000" h="3048000">
                <a:moveTo>
                  <a:pt x="0" y="0"/>
                </a:moveTo>
                <a:lnTo>
                  <a:pt x="12192000" y="0"/>
                </a:lnTo>
                <a:lnTo>
                  <a:pt x="12192000" y="3048000"/>
                </a:lnTo>
                <a:lnTo>
                  <a:pt x="0" y="3048000"/>
                </a:lnTo>
                <a:close/>
              </a:path>
            </a:pathLst>
          </a:custGeom>
        </p:spPr>
        <p:txBody>
          <a:bodyPr wrap="square">
            <a:noAutofit/>
          </a:bodyPr>
          <a:lstStyle>
            <a:lvl1pPr marL="0" indent="0">
              <a:buNone/>
              <a:defRPr sz="2400">
                <a:solidFill>
                  <a:schemeClr val="bg1">
                    <a:lumMod val="75000"/>
                  </a:schemeClr>
                </a:solidFill>
              </a:defRPr>
            </a:lvl1pPr>
          </a:lstStyle>
          <a:p>
            <a:endParaRPr lang="id-ID"/>
          </a:p>
        </p:txBody>
      </p:sp>
    </p:spTree>
    <p:extLst>
      <p:ext uri="{BB962C8B-B14F-4D97-AF65-F5344CB8AC3E}">
        <p14:creationId xmlns:p14="http://schemas.microsoft.com/office/powerpoint/2010/main" val="306144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1">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88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E4E838-A77D-41E3-A47A-A0D9C4E30D1A}"/>
              </a:ext>
            </a:extLst>
          </p:cNvPr>
          <p:cNvSpPr>
            <a:spLocks noGrp="1"/>
          </p:cNvSpPr>
          <p:nvPr>
            <p:ph type="pic" sz="quarter" idx="10"/>
          </p:nvPr>
        </p:nvSpPr>
        <p:spPr>
          <a:xfrm>
            <a:off x="6952847" y="1964524"/>
            <a:ext cx="4229905" cy="3646468"/>
          </a:xfrm>
          <a:custGeom>
            <a:avLst/>
            <a:gdLst>
              <a:gd name="connsiteX0" fmla="*/ 911618 w 4229905"/>
              <a:gd name="connsiteY0" fmla="*/ 0 h 3646468"/>
              <a:gd name="connsiteX1" fmla="*/ 3318288 w 4229905"/>
              <a:gd name="connsiteY1" fmla="*/ 0 h 3646468"/>
              <a:gd name="connsiteX2" fmla="*/ 4229905 w 4229905"/>
              <a:gd name="connsiteY2" fmla="*/ 1823234 h 3646468"/>
              <a:gd name="connsiteX3" fmla="*/ 3318288 w 4229905"/>
              <a:gd name="connsiteY3" fmla="*/ 3646468 h 3646468"/>
              <a:gd name="connsiteX4" fmla="*/ 911618 w 4229905"/>
              <a:gd name="connsiteY4" fmla="*/ 3646468 h 3646468"/>
              <a:gd name="connsiteX5" fmla="*/ 0 w 4229905"/>
              <a:gd name="connsiteY5" fmla="*/ 1823234 h 36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9905" h="3646468">
                <a:moveTo>
                  <a:pt x="911618" y="0"/>
                </a:moveTo>
                <a:lnTo>
                  <a:pt x="3318288" y="0"/>
                </a:lnTo>
                <a:lnTo>
                  <a:pt x="4229905" y="1823234"/>
                </a:lnTo>
                <a:lnTo>
                  <a:pt x="3318288" y="3646468"/>
                </a:lnTo>
                <a:lnTo>
                  <a:pt x="911618" y="3646468"/>
                </a:lnTo>
                <a:lnTo>
                  <a:pt x="0" y="1823234"/>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102464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FB16BA5-D312-43B1-BD20-C2CAA5B7600C}"/>
              </a:ext>
            </a:extLst>
          </p:cNvPr>
          <p:cNvSpPr>
            <a:spLocks noGrp="1"/>
          </p:cNvSpPr>
          <p:nvPr>
            <p:ph type="pic" sz="quarter" idx="10"/>
          </p:nvPr>
        </p:nvSpPr>
        <p:spPr>
          <a:xfrm>
            <a:off x="0" y="1618054"/>
            <a:ext cx="12192000" cy="3043135"/>
          </a:xfrm>
          <a:custGeom>
            <a:avLst/>
            <a:gdLst>
              <a:gd name="connsiteX0" fmla="*/ 0 w 12192000"/>
              <a:gd name="connsiteY0" fmla="*/ 0 h 3043135"/>
              <a:gd name="connsiteX1" fmla="*/ 12192000 w 12192000"/>
              <a:gd name="connsiteY1" fmla="*/ 0 h 3043135"/>
              <a:gd name="connsiteX2" fmla="*/ 12192000 w 12192000"/>
              <a:gd name="connsiteY2" fmla="*/ 3043135 h 3043135"/>
              <a:gd name="connsiteX3" fmla="*/ 0 w 12192000"/>
              <a:gd name="connsiteY3" fmla="*/ 3043135 h 3043135"/>
            </a:gdLst>
            <a:ahLst/>
            <a:cxnLst>
              <a:cxn ang="0">
                <a:pos x="connsiteX0" y="connsiteY0"/>
              </a:cxn>
              <a:cxn ang="0">
                <a:pos x="connsiteX1" y="connsiteY1"/>
              </a:cxn>
              <a:cxn ang="0">
                <a:pos x="connsiteX2" y="connsiteY2"/>
              </a:cxn>
              <a:cxn ang="0">
                <a:pos x="connsiteX3" y="connsiteY3"/>
              </a:cxn>
            </a:cxnLst>
            <a:rect l="l" t="t" r="r" b="b"/>
            <a:pathLst>
              <a:path w="12192000" h="3043135">
                <a:moveTo>
                  <a:pt x="0" y="0"/>
                </a:moveTo>
                <a:lnTo>
                  <a:pt x="12192000" y="0"/>
                </a:lnTo>
                <a:lnTo>
                  <a:pt x="12192000" y="3043135"/>
                </a:lnTo>
                <a:lnTo>
                  <a:pt x="0" y="3043135"/>
                </a:lnTo>
                <a:close/>
              </a:path>
            </a:pathLst>
          </a:custGeom>
        </p:spPr>
        <p:txBody>
          <a:bodyPr wrap="square">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139523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0442078-2DAA-4AB6-A72A-F07F13F45FBD}"/>
              </a:ext>
            </a:extLst>
          </p:cNvPr>
          <p:cNvSpPr>
            <a:spLocks noGrp="1"/>
          </p:cNvSpPr>
          <p:nvPr>
            <p:ph type="pic" sz="quarter" idx="10"/>
          </p:nvPr>
        </p:nvSpPr>
        <p:spPr>
          <a:xfrm>
            <a:off x="8839015" y="1789033"/>
            <a:ext cx="1458468" cy="1257300"/>
          </a:xfrm>
          <a:custGeom>
            <a:avLst/>
            <a:gdLst>
              <a:gd name="connsiteX0" fmla="*/ 314325 w 1458468"/>
              <a:gd name="connsiteY0" fmla="*/ 0 h 1257300"/>
              <a:gd name="connsiteX1" fmla="*/ 1144143 w 1458468"/>
              <a:gd name="connsiteY1" fmla="*/ 0 h 1257300"/>
              <a:gd name="connsiteX2" fmla="*/ 1458468 w 1458468"/>
              <a:gd name="connsiteY2" fmla="*/ 628650 h 1257300"/>
              <a:gd name="connsiteX3" fmla="*/ 1144143 w 1458468"/>
              <a:gd name="connsiteY3" fmla="*/ 1257300 h 1257300"/>
              <a:gd name="connsiteX4" fmla="*/ 314325 w 1458468"/>
              <a:gd name="connsiteY4" fmla="*/ 1257300 h 1257300"/>
              <a:gd name="connsiteX5" fmla="*/ 0 w 1458468"/>
              <a:gd name="connsiteY5" fmla="*/ 628650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8468" h="1257300">
                <a:moveTo>
                  <a:pt x="314325" y="0"/>
                </a:moveTo>
                <a:lnTo>
                  <a:pt x="1144143" y="0"/>
                </a:lnTo>
                <a:lnTo>
                  <a:pt x="1458468" y="628650"/>
                </a:lnTo>
                <a:lnTo>
                  <a:pt x="1144143" y="1257300"/>
                </a:lnTo>
                <a:lnTo>
                  <a:pt x="314325" y="1257300"/>
                </a:lnTo>
                <a:lnTo>
                  <a:pt x="0" y="628650"/>
                </a:lnTo>
                <a:close/>
              </a:path>
            </a:pathLst>
          </a:custGeom>
        </p:spPr>
        <p:txBody>
          <a:bodyPr wrap="square">
            <a:noAutofit/>
          </a:bodyPr>
          <a:lstStyle>
            <a:lvl1pPr marL="0" indent="0">
              <a:buNone/>
              <a:defRPr sz="1600">
                <a:solidFill>
                  <a:schemeClr val="bg1">
                    <a:lumMod val="75000"/>
                  </a:schemeClr>
                </a:solidFill>
              </a:defRPr>
            </a:lvl1pPr>
          </a:lstStyle>
          <a:p>
            <a:endParaRPr lang="id-ID"/>
          </a:p>
        </p:txBody>
      </p:sp>
    </p:spTree>
    <p:extLst>
      <p:ext uri="{BB962C8B-B14F-4D97-AF65-F5344CB8AC3E}">
        <p14:creationId xmlns:p14="http://schemas.microsoft.com/office/powerpoint/2010/main" val="324397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Light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6BA0F55-1FB7-49D7-9CE9-3702CC1522F8}"/>
              </a:ext>
            </a:extLst>
          </p:cNvPr>
          <p:cNvSpPr>
            <a:spLocks noGrp="1"/>
          </p:cNvSpPr>
          <p:nvPr>
            <p:ph type="pic" sz="quarter" idx="10"/>
          </p:nvPr>
        </p:nvSpPr>
        <p:spPr>
          <a:xfrm>
            <a:off x="5942575" y="4909820"/>
            <a:ext cx="779442" cy="671933"/>
          </a:xfrm>
          <a:custGeom>
            <a:avLst/>
            <a:gdLst>
              <a:gd name="connsiteX0" fmla="*/ 167983 w 779442"/>
              <a:gd name="connsiteY0" fmla="*/ 0 h 671933"/>
              <a:gd name="connsiteX1" fmla="*/ 611459 w 779442"/>
              <a:gd name="connsiteY1" fmla="*/ 0 h 671933"/>
              <a:gd name="connsiteX2" fmla="*/ 779442 w 779442"/>
              <a:gd name="connsiteY2" fmla="*/ 335967 h 671933"/>
              <a:gd name="connsiteX3" fmla="*/ 611459 w 779442"/>
              <a:gd name="connsiteY3" fmla="*/ 671933 h 671933"/>
              <a:gd name="connsiteX4" fmla="*/ 167983 w 779442"/>
              <a:gd name="connsiteY4" fmla="*/ 671933 h 671933"/>
              <a:gd name="connsiteX5" fmla="*/ 0 w 779442"/>
              <a:gd name="connsiteY5" fmla="*/ 335967 h 67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9442" h="671933">
                <a:moveTo>
                  <a:pt x="167983" y="0"/>
                </a:moveTo>
                <a:lnTo>
                  <a:pt x="611459" y="0"/>
                </a:lnTo>
                <a:lnTo>
                  <a:pt x="779442" y="335967"/>
                </a:lnTo>
                <a:lnTo>
                  <a:pt x="611459" y="671933"/>
                </a:lnTo>
                <a:lnTo>
                  <a:pt x="167983" y="671933"/>
                </a:lnTo>
                <a:lnTo>
                  <a:pt x="0" y="335967"/>
                </a:lnTo>
                <a:close/>
              </a:path>
            </a:pathLst>
          </a:custGeom>
        </p:spPr>
        <p:txBody>
          <a:bodyPr wrap="square">
            <a:noAutofit/>
          </a:bodyPr>
          <a:lstStyle>
            <a:lvl1pPr marL="0" indent="0">
              <a:buNone/>
              <a:defRPr sz="1050">
                <a:solidFill>
                  <a:schemeClr val="bg1">
                    <a:lumMod val="75000"/>
                  </a:schemeClr>
                </a:solidFill>
              </a:defRPr>
            </a:lvl1pPr>
          </a:lstStyle>
          <a:p>
            <a:endParaRPr lang="id-ID"/>
          </a:p>
        </p:txBody>
      </p:sp>
      <p:sp>
        <p:nvSpPr>
          <p:cNvPr id="10" name="Picture Placeholder 9">
            <a:extLst>
              <a:ext uri="{FF2B5EF4-FFF2-40B4-BE49-F238E27FC236}">
                <a16:creationId xmlns:a16="http://schemas.microsoft.com/office/drawing/2014/main" id="{0FAB94F0-E97D-40E9-924F-1524AEEDC175}"/>
              </a:ext>
            </a:extLst>
          </p:cNvPr>
          <p:cNvSpPr>
            <a:spLocks noGrp="1"/>
          </p:cNvSpPr>
          <p:nvPr>
            <p:ph type="pic" sz="quarter" idx="11"/>
          </p:nvPr>
        </p:nvSpPr>
        <p:spPr>
          <a:xfrm>
            <a:off x="5029298" y="2982236"/>
            <a:ext cx="1147665" cy="989798"/>
          </a:xfrm>
          <a:custGeom>
            <a:avLst/>
            <a:gdLst>
              <a:gd name="connsiteX0" fmla="*/ 247450 w 1147665"/>
              <a:gd name="connsiteY0" fmla="*/ 0 h 989798"/>
              <a:gd name="connsiteX1" fmla="*/ 900717 w 1147665"/>
              <a:gd name="connsiteY1" fmla="*/ 0 h 989798"/>
              <a:gd name="connsiteX2" fmla="*/ 1147665 w 1147665"/>
              <a:gd name="connsiteY2" fmla="*/ 493897 h 989798"/>
              <a:gd name="connsiteX3" fmla="*/ 1147665 w 1147665"/>
              <a:gd name="connsiteY3" fmla="*/ 495901 h 989798"/>
              <a:gd name="connsiteX4" fmla="*/ 900717 w 1147665"/>
              <a:gd name="connsiteY4" fmla="*/ 989798 h 989798"/>
              <a:gd name="connsiteX5" fmla="*/ 247450 w 1147665"/>
              <a:gd name="connsiteY5" fmla="*/ 989798 h 989798"/>
              <a:gd name="connsiteX6" fmla="*/ 0 w 1147665"/>
              <a:gd name="connsiteY6" fmla="*/ 494899 h 98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665" h="989798">
                <a:moveTo>
                  <a:pt x="247450" y="0"/>
                </a:moveTo>
                <a:lnTo>
                  <a:pt x="900717" y="0"/>
                </a:lnTo>
                <a:lnTo>
                  <a:pt x="1147665" y="493897"/>
                </a:lnTo>
                <a:lnTo>
                  <a:pt x="1147665" y="495901"/>
                </a:lnTo>
                <a:lnTo>
                  <a:pt x="900717" y="989798"/>
                </a:lnTo>
                <a:lnTo>
                  <a:pt x="247450" y="989798"/>
                </a:lnTo>
                <a:lnTo>
                  <a:pt x="0" y="494899"/>
                </a:lnTo>
                <a:close/>
              </a:path>
            </a:pathLst>
          </a:custGeom>
        </p:spPr>
        <p:txBody>
          <a:bodyPr wrap="square">
            <a:noAutofit/>
          </a:bodyPr>
          <a:lstStyle>
            <a:lvl1pPr marL="0" indent="0">
              <a:buNone/>
              <a:defRPr sz="1050">
                <a:solidFill>
                  <a:schemeClr val="bg1">
                    <a:lumMod val="75000"/>
                  </a:schemeClr>
                </a:solidFill>
              </a:defRPr>
            </a:lvl1pPr>
          </a:lstStyle>
          <a:p>
            <a:endParaRPr lang="id-ID"/>
          </a:p>
        </p:txBody>
      </p:sp>
      <p:sp>
        <p:nvSpPr>
          <p:cNvPr id="13" name="Picture Placeholder 12">
            <a:extLst>
              <a:ext uri="{FF2B5EF4-FFF2-40B4-BE49-F238E27FC236}">
                <a16:creationId xmlns:a16="http://schemas.microsoft.com/office/drawing/2014/main" id="{EFC3198B-55B9-4B8A-B509-D56E6F4A8449}"/>
              </a:ext>
            </a:extLst>
          </p:cNvPr>
          <p:cNvSpPr>
            <a:spLocks noGrp="1"/>
          </p:cNvSpPr>
          <p:nvPr>
            <p:ph type="pic" sz="quarter" idx="12"/>
          </p:nvPr>
        </p:nvSpPr>
        <p:spPr>
          <a:xfrm>
            <a:off x="5942575" y="1372520"/>
            <a:ext cx="779442" cy="671933"/>
          </a:xfrm>
          <a:custGeom>
            <a:avLst/>
            <a:gdLst>
              <a:gd name="connsiteX0" fmla="*/ 167983 w 779442"/>
              <a:gd name="connsiteY0" fmla="*/ 0 h 671933"/>
              <a:gd name="connsiteX1" fmla="*/ 611459 w 779442"/>
              <a:gd name="connsiteY1" fmla="*/ 0 h 671933"/>
              <a:gd name="connsiteX2" fmla="*/ 779442 w 779442"/>
              <a:gd name="connsiteY2" fmla="*/ 335967 h 671933"/>
              <a:gd name="connsiteX3" fmla="*/ 611459 w 779442"/>
              <a:gd name="connsiteY3" fmla="*/ 671933 h 671933"/>
              <a:gd name="connsiteX4" fmla="*/ 167983 w 779442"/>
              <a:gd name="connsiteY4" fmla="*/ 671933 h 671933"/>
              <a:gd name="connsiteX5" fmla="*/ 0 w 779442"/>
              <a:gd name="connsiteY5" fmla="*/ 335967 h 67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9442" h="671933">
                <a:moveTo>
                  <a:pt x="167983" y="0"/>
                </a:moveTo>
                <a:lnTo>
                  <a:pt x="611459" y="0"/>
                </a:lnTo>
                <a:lnTo>
                  <a:pt x="779442" y="335967"/>
                </a:lnTo>
                <a:lnTo>
                  <a:pt x="611459" y="671933"/>
                </a:lnTo>
                <a:lnTo>
                  <a:pt x="167983" y="671933"/>
                </a:lnTo>
                <a:lnTo>
                  <a:pt x="0" y="335967"/>
                </a:lnTo>
                <a:close/>
              </a:path>
            </a:pathLst>
          </a:custGeom>
        </p:spPr>
        <p:txBody>
          <a:bodyPr wrap="square">
            <a:noAutofit/>
          </a:bodyPr>
          <a:lstStyle>
            <a:lvl1pPr marL="0" indent="0">
              <a:buNone/>
              <a:defRPr sz="1050">
                <a:solidFill>
                  <a:schemeClr val="bg1">
                    <a:lumMod val="75000"/>
                  </a:schemeClr>
                </a:solidFill>
              </a:defRPr>
            </a:lvl1pPr>
          </a:lstStyle>
          <a:p>
            <a:endParaRPr lang="id-ID"/>
          </a:p>
        </p:txBody>
      </p:sp>
    </p:spTree>
    <p:extLst>
      <p:ext uri="{BB962C8B-B14F-4D97-AF65-F5344CB8AC3E}">
        <p14:creationId xmlns:p14="http://schemas.microsoft.com/office/powerpoint/2010/main" val="136331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nodePh="1">
                                  <p:stCondLst>
                                    <p:cond delay="150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250" fill="hold"/>
                                        <p:tgtEl>
                                          <p:spTgt spid="13"/>
                                        </p:tgtEl>
                                        <p:attrNameLst>
                                          <p:attrName>ppt_x</p:attrName>
                                        </p:attrNameLst>
                                      </p:cBhvr>
                                      <p:tavLst>
                                        <p:tav tm="0">
                                          <p:val>
                                            <p:strVal val="1+#ppt_w/2"/>
                                          </p:val>
                                        </p:tav>
                                        <p:tav tm="100000">
                                          <p:val>
                                            <p:strVal val="#ppt_x"/>
                                          </p:val>
                                        </p:tav>
                                      </p:tavLst>
                                    </p:anim>
                                    <p:anim calcmode="lin" valueType="num">
                                      <p:cBhvr additive="base">
                                        <p:cTn id="8" dur="125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6" decel="100000" fill="hold" grpId="0" nodeType="withEffect" nodePh="1">
                                  <p:stCondLst>
                                    <p:cond delay="17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50" fill="hold"/>
                                        <p:tgtEl>
                                          <p:spTgt spid="7"/>
                                        </p:tgtEl>
                                        <p:attrNameLst>
                                          <p:attrName>ppt_x</p:attrName>
                                        </p:attrNameLst>
                                      </p:cBhvr>
                                      <p:tavLst>
                                        <p:tav tm="0">
                                          <p:val>
                                            <p:strVal val="1+#ppt_w/2"/>
                                          </p:val>
                                        </p:tav>
                                        <p:tav tm="100000">
                                          <p:val>
                                            <p:strVal val="#ppt_x"/>
                                          </p:val>
                                        </p:tav>
                                      </p:tavLst>
                                    </p:anim>
                                    <p:anim calcmode="lin" valueType="num">
                                      <p:cBhvr additive="base">
                                        <p:cTn id="12" dur="12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nodePh="1">
                                  <p:stCondLst>
                                    <p:cond delay="150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1+#ppt_w/2"/>
                                          </p:val>
                                        </p:tav>
                                        <p:tav tm="100000">
                                          <p:val>
                                            <p:strVal val="#ppt_x"/>
                                          </p:val>
                                        </p:tav>
                                      </p:tavLst>
                                    </p:anim>
                                    <p:anim calcmode="lin" valueType="num">
                                      <p:cBhvr additive="base">
                                        <p:cTn id="16" dur="1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Light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19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Light1">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0996710-F14F-461F-A6BA-226B64879670}"/>
              </a:ext>
            </a:extLst>
          </p:cNvPr>
          <p:cNvSpPr>
            <a:spLocks noGrp="1"/>
          </p:cNvSpPr>
          <p:nvPr>
            <p:ph type="pic" sz="quarter" idx="10"/>
          </p:nvPr>
        </p:nvSpPr>
        <p:spPr>
          <a:xfrm>
            <a:off x="4396839" y="1653488"/>
            <a:ext cx="3398322" cy="3028050"/>
          </a:xfrm>
          <a:custGeom>
            <a:avLst/>
            <a:gdLst>
              <a:gd name="connsiteX0" fmla="*/ 114863 w 3398322"/>
              <a:gd name="connsiteY0" fmla="*/ 0 h 3028050"/>
              <a:gd name="connsiteX1" fmla="*/ 3283459 w 3398322"/>
              <a:gd name="connsiteY1" fmla="*/ 0 h 3028050"/>
              <a:gd name="connsiteX2" fmla="*/ 3398322 w 3398322"/>
              <a:gd name="connsiteY2" fmla="*/ 114863 h 3028050"/>
              <a:gd name="connsiteX3" fmla="*/ 3398322 w 3398322"/>
              <a:gd name="connsiteY3" fmla="*/ 3028050 h 3028050"/>
              <a:gd name="connsiteX4" fmla="*/ 0 w 3398322"/>
              <a:gd name="connsiteY4" fmla="*/ 3028050 h 3028050"/>
              <a:gd name="connsiteX5" fmla="*/ 0 w 3398322"/>
              <a:gd name="connsiteY5" fmla="*/ 114863 h 3028050"/>
              <a:gd name="connsiteX6" fmla="*/ 114863 w 3398322"/>
              <a:gd name="connsiteY6" fmla="*/ 0 h 302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8322" h="3028050">
                <a:moveTo>
                  <a:pt x="114863" y="0"/>
                </a:moveTo>
                <a:lnTo>
                  <a:pt x="3283459" y="0"/>
                </a:lnTo>
                <a:cubicBezTo>
                  <a:pt x="3346896" y="0"/>
                  <a:pt x="3398322" y="51426"/>
                  <a:pt x="3398322" y="114863"/>
                </a:cubicBezTo>
                <a:lnTo>
                  <a:pt x="3398322" y="3028050"/>
                </a:lnTo>
                <a:lnTo>
                  <a:pt x="0" y="3028050"/>
                </a:lnTo>
                <a:lnTo>
                  <a:pt x="0" y="114863"/>
                </a:lnTo>
                <a:cubicBezTo>
                  <a:pt x="0" y="51426"/>
                  <a:pt x="51426" y="0"/>
                  <a:pt x="114863" y="0"/>
                </a:cubicBezTo>
                <a:close/>
              </a:path>
            </a:pathLst>
          </a:custGeom>
        </p:spPr>
        <p:txBody>
          <a:bodyPr wrap="square">
            <a:noAutofit/>
          </a:bodyPr>
          <a:lstStyle>
            <a:lvl1pPr marL="0" indent="0" algn="ctr">
              <a:buNone/>
              <a:defRPr sz="2000">
                <a:solidFill>
                  <a:schemeClr val="bg1">
                    <a:lumMod val="75000"/>
                  </a:schemeClr>
                </a:solidFill>
              </a:defRPr>
            </a:lvl1pPr>
          </a:lstStyle>
          <a:p>
            <a:endParaRPr lang="id-ID"/>
          </a:p>
        </p:txBody>
      </p:sp>
      <p:sp>
        <p:nvSpPr>
          <p:cNvPr id="11" name="Picture Placeholder 10">
            <a:extLst>
              <a:ext uri="{FF2B5EF4-FFF2-40B4-BE49-F238E27FC236}">
                <a16:creationId xmlns:a16="http://schemas.microsoft.com/office/drawing/2014/main" id="{21C04942-9E60-4896-B000-1A6DEF3A7F2E}"/>
              </a:ext>
            </a:extLst>
          </p:cNvPr>
          <p:cNvSpPr>
            <a:spLocks noGrp="1"/>
          </p:cNvSpPr>
          <p:nvPr>
            <p:ph type="pic" sz="quarter" idx="11"/>
          </p:nvPr>
        </p:nvSpPr>
        <p:spPr>
          <a:xfrm>
            <a:off x="8092539" y="1653488"/>
            <a:ext cx="3398322" cy="3028050"/>
          </a:xfrm>
          <a:custGeom>
            <a:avLst/>
            <a:gdLst>
              <a:gd name="connsiteX0" fmla="*/ 114863 w 3398322"/>
              <a:gd name="connsiteY0" fmla="*/ 0 h 3028050"/>
              <a:gd name="connsiteX1" fmla="*/ 3283459 w 3398322"/>
              <a:gd name="connsiteY1" fmla="*/ 0 h 3028050"/>
              <a:gd name="connsiteX2" fmla="*/ 3398322 w 3398322"/>
              <a:gd name="connsiteY2" fmla="*/ 114863 h 3028050"/>
              <a:gd name="connsiteX3" fmla="*/ 3398322 w 3398322"/>
              <a:gd name="connsiteY3" fmla="*/ 3028050 h 3028050"/>
              <a:gd name="connsiteX4" fmla="*/ 0 w 3398322"/>
              <a:gd name="connsiteY4" fmla="*/ 3028050 h 3028050"/>
              <a:gd name="connsiteX5" fmla="*/ 0 w 3398322"/>
              <a:gd name="connsiteY5" fmla="*/ 114863 h 3028050"/>
              <a:gd name="connsiteX6" fmla="*/ 114863 w 3398322"/>
              <a:gd name="connsiteY6" fmla="*/ 0 h 302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8322" h="3028050">
                <a:moveTo>
                  <a:pt x="114863" y="0"/>
                </a:moveTo>
                <a:lnTo>
                  <a:pt x="3283459" y="0"/>
                </a:lnTo>
                <a:cubicBezTo>
                  <a:pt x="3346896" y="0"/>
                  <a:pt x="3398322" y="51426"/>
                  <a:pt x="3398322" y="114863"/>
                </a:cubicBezTo>
                <a:lnTo>
                  <a:pt x="3398322" y="3028050"/>
                </a:lnTo>
                <a:lnTo>
                  <a:pt x="0" y="3028050"/>
                </a:lnTo>
                <a:lnTo>
                  <a:pt x="0" y="114863"/>
                </a:lnTo>
                <a:cubicBezTo>
                  <a:pt x="0" y="51426"/>
                  <a:pt x="51426" y="0"/>
                  <a:pt x="114863" y="0"/>
                </a:cubicBezTo>
                <a:close/>
              </a:path>
            </a:pathLst>
          </a:custGeom>
        </p:spPr>
        <p:txBody>
          <a:bodyPr wrap="square">
            <a:noAutofit/>
          </a:bodyPr>
          <a:lstStyle>
            <a:lvl1pPr marL="0" indent="0" algn="ctr">
              <a:buNone/>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106923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00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1+#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1750"/>
                                  </p:stCondLst>
                                  <p:endCondLst>
                                    <p:cond evt="begin" delay="0">
                                      <p:tn val="9"/>
                                    </p:cond>
                                  </p:end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1+#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Light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6449D55-6736-4DEE-9D4C-BD97874482FB}"/>
              </a:ext>
            </a:extLst>
          </p:cNvPr>
          <p:cNvSpPr>
            <a:spLocks noGrp="1"/>
          </p:cNvSpPr>
          <p:nvPr>
            <p:ph type="pic" sz="quarter" idx="10"/>
          </p:nvPr>
        </p:nvSpPr>
        <p:spPr>
          <a:xfrm>
            <a:off x="-1" y="1542227"/>
            <a:ext cx="5768361" cy="5315773"/>
          </a:xfrm>
          <a:custGeom>
            <a:avLst/>
            <a:gdLst>
              <a:gd name="connsiteX0" fmla="*/ 0 w 5960828"/>
              <a:gd name="connsiteY0" fmla="*/ 0 h 5960828"/>
              <a:gd name="connsiteX1" fmla="*/ 5960828 w 5960828"/>
              <a:gd name="connsiteY1" fmla="*/ 0 h 5960828"/>
              <a:gd name="connsiteX2" fmla="*/ 5960828 w 5960828"/>
              <a:gd name="connsiteY2" fmla="*/ 5960828 h 5960828"/>
              <a:gd name="connsiteX3" fmla="*/ 0 w 5960828"/>
              <a:gd name="connsiteY3" fmla="*/ 5960828 h 5960828"/>
            </a:gdLst>
            <a:ahLst/>
            <a:cxnLst>
              <a:cxn ang="0">
                <a:pos x="connsiteX0" y="connsiteY0"/>
              </a:cxn>
              <a:cxn ang="0">
                <a:pos x="connsiteX1" y="connsiteY1"/>
              </a:cxn>
              <a:cxn ang="0">
                <a:pos x="connsiteX2" y="connsiteY2"/>
              </a:cxn>
              <a:cxn ang="0">
                <a:pos x="connsiteX3" y="connsiteY3"/>
              </a:cxn>
            </a:cxnLst>
            <a:rect l="l" t="t" r="r" b="b"/>
            <a:pathLst>
              <a:path w="5960828" h="5960828">
                <a:moveTo>
                  <a:pt x="0" y="0"/>
                </a:moveTo>
                <a:lnTo>
                  <a:pt x="5960828" y="0"/>
                </a:lnTo>
                <a:lnTo>
                  <a:pt x="5960828" y="5960828"/>
                </a:lnTo>
                <a:lnTo>
                  <a:pt x="0" y="5960828"/>
                </a:lnTo>
                <a:close/>
              </a:path>
            </a:pathLst>
          </a:custGeom>
        </p:spPr>
        <p:txBody>
          <a:bodyPr wrap="square">
            <a:noAutofit/>
          </a:bodyPr>
          <a:lstStyle>
            <a:lvl1pPr marL="0" indent="0" algn="ctr">
              <a:buNone/>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164318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0-#ppt_w/2"/>
                                          </p:val>
                                        </p:tav>
                                        <p:tav tm="100000">
                                          <p:val>
                                            <p:strVal val="#ppt_x"/>
                                          </p:val>
                                        </p:tav>
                                      </p:tavLst>
                                    </p:anim>
                                    <p:anim calcmode="lin" valueType="num">
                                      <p:cBhvr additive="base">
                                        <p:cTn id="8" dur="1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Light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6449D55-6736-4DEE-9D4C-BD97874482FB}"/>
              </a:ext>
            </a:extLst>
          </p:cNvPr>
          <p:cNvSpPr>
            <a:spLocks noGrp="1"/>
          </p:cNvSpPr>
          <p:nvPr>
            <p:ph type="pic" sz="quarter" idx="10"/>
          </p:nvPr>
        </p:nvSpPr>
        <p:spPr>
          <a:xfrm>
            <a:off x="-1" y="1289999"/>
            <a:ext cx="7489372" cy="4278002"/>
          </a:xfrm>
          <a:custGeom>
            <a:avLst/>
            <a:gdLst>
              <a:gd name="connsiteX0" fmla="*/ 0 w 5960828"/>
              <a:gd name="connsiteY0" fmla="*/ 0 h 5960828"/>
              <a:gd name="connsiteX1" fmla="*/ 5960828 w 5960828"/>
              <a:gd name="connsiteY1" fmla="*/ 0 h 5960828"/>
              <a:gd name="connsiteX2" fmla="*/ 5960828 w 5960828"/>
              <a:gd name="connsiteY2" fmla="*/ 5960828 h 5960828"/>
              <a:gd name="connsiteX3" fmla="*/ 0 w 5960828"/>
              <a:gd name="connsiteY3" fmla="*/ 5960828 h 5960828"/>
            </a:gdLst>
            <a:ahLst/>
            <a:cxnLst>
              <a:cxn ang="0">
                <a:pos x="connsiteX0" y="connsiteY0"/>
              </a:cxn>
              <a:cxn ang="0">
                <a:pos x="connsiteX1" y="connsiteY1"/>
              </a:cxn>
              <a:cxn ang="0">
                <a:pos x="connsiteX2" y="connsiteY2"/>
              </a:cxn>
              <a:cxn ang="0">
                <a:pos x="connsiteX3" y="connsiteY3"/>
              </a:cxn>
            </a:cxnLst>
            <a:rect l="l" t="t" r="r" b="b"/>
            <a:pathLst>
              <a:path w="5960828" h="5960828">
                <a:moveTo>
                  <a:pt x="0" y="0"/>
                </a:moveTo>
                <a:lnTo>
                  <a:pt x="5960828" y="0"/>
                </a:lnTo>
                <a:lnTo>
                  <a:pt x="5960828" y="5960828"/>
                </a:lnTo>
                <a:lnTo>
                  <a:pt x="0" y="5960828"/>
                </a:lnTo>
                <a:close/>
              </a:path>
            </a:pathLst>
          </a:custGeom>
        </p:spPr>
        <p:txBody>
          <a:bodyPr wrap="square">
            <a:noAutofit/>
          </a:bodyPr>
          <a:lstStyle>
            <a:lvl1pPr marL="0" indent="0" algn="ctr">
              <a:buNone/>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308330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Light1">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D991AA6F-177B-4829-A99E-94867FFC5CAE}"/>
              </a:ext>
            </a:extLst>
          </p:cNvPr>
          <p:cNvSpPr>
            <a:spLocks noGrp="1"/>
          </p:cNvSpPr>
          <p:nvPr>
            <p:ph type="pic" sz="quarter" idx="10"/>
          </p:nvPr>
        </p:nvSpPr>
        <p:spPr>
          <a:xfrm>
            <a:off x="544588" y="0"/>
            <a:ext cx="11647412" cy="6858000"/>
          </a:xfrm>
          <a:custGeom>
            <a:avLst/>
            <a:gdLst>
              <a:gd name="connsiteX0" fmla="*/ 2215039 w 7523914"/>
              <a:gd name="connsiteY0" fmla="*/ 0 h 4430083"/>
              <a:gd name="connsiteX1" fmla="*/ 7523914 w 7523914"/>
              <a:gd name="connsiteY1" fmla="*/ 0 h 4430083"/>
              <a:gd name="connsiteX2" fmla="*/ 7523914 w 7523914"/>
              <a:gd name="connsiteY2" fmla="*/ 4430083 h 4430083"/>
              <a:gd name="connsiteX3" fmla="*/ 0 w 7523914"/>
              <a:gd name="connsiteY3" fmla="*/ 4430083 h 4430083"/>
            </a:gdLst>
            <a:ahLst/>
            <a:cxnLst>
              <a:cxn ang="0">
                <a:pos x="connsiteX0" y="connsiteY0"/>
              </a:cxn>
              <a:cxn ang="0">
                <a:pos x="connsiteX1" y="connsiteY1"/>
              </a:cxn>
              <a:cxn ang="0">
                <a:pos x="connsiteX2" y="connsiteY2"/>
              </a:cxn>
              <a:cxn ang="0">
                <a:pos x="connsiteX3" y="connsiteY3"/>
              </a:cxn>
            </a:cxnLst>
            <a:rect l="l" t="t" r="r" b="b"/>
            <a:pathLst>
              <a:path w="7523914" h="4430083">
                <a:moveTo>
                  <a:pt x="2215039" y="0"/>
                </a:moveTo>
                <a:lnTo>
                  <a:pt x="7523914" y="0"/>
                </a:lnTo>
                <a:lnTo>
                  <a:pt x="7523914" y="4430083"/>
                </a:lnTo>
                <a:lnTo>
                  <a:pt x="0" y="4430083"/>
                </a:lnTo>
                <a:close/>
              </a:path>
            </a:pathLst>
          </a:custGeom>
        </p:spPr>
        <p:txBody>
          <a:bodyPr wrap="square" anchor="ctr">
            <a:noAutofit/>
          </a:bodyPr>
          <a:lstStyle>
            <a:lvl1pPr marL="0" indent="0" algn="ctr">
              <a:buNone/>
              <a:defRPr sz="2000">
                <a:solidFill>
                  <a:schemeClr val="bg1">
                    <a:lumMod val="75000"/>
                  </a:schemeClr>
                </a:solidFill>
              </a:defRPr>
            </a:lvl1pPr>
          </a:lstStyle>
          <a:p>
            <a:endParaRPr lang="id-ID"/>
          </a:p>
        </p:txBody>
      </p:sp>
      <p:sp>
        <p:nvSpPr>
          <p:cNvPr id="13" name="Picture Placeholder 12">
            <a:extLst>
              <a:ext uri="{FF2B5EF4-FFF2-40B4-BE49-F238E27FC236}">
                <a16:creationId xmlns:a16="http://schemas.microsoft.com/office/drawing/2014/main" id="{B2FAA984-7975-43AD-B146-4D837DB9FEB7}"/>
              </a:ext>
            </a:extLst>
          </p:cNvPr>
          <p:cNvSpPr>
            <a:spLocks noGrp="1"/>
          </p:cNvSpPr>
          <p:nvPr>
            <p:ph type="pic" sz="quarter" idx="11"/>
          </p:nvPr>
        </p:nvSpPr>
        <p:spPr>
          <a:xfrm>
            <a:off x="-362857" y="1727200"/>
            <a:ext cx="5411107" cy="3378200"/>
          </a:xfrm>
          <a:custGeom>
            <a:avLst/>
            <a:gdLst>
              <a:gd name="connsiteX0" fmla="*/ 0 w 5411107"/>
              <a:gd name="connsiteY0" fmla="*/ 0 h 3378200"/>
              <a:gd name="connsiteX1" fmla="*/ 5411107 w 5411107"/>
              <a:gd name="connsiteY1" fmla="*/ 0 h 3378200"/>
              <a:gd name="connsiteX2" fmla="*/ 5411107 w 5411107"/>
              <a:gd name="connsiteY2" fmla="*/ 3378200 h 3378200"/>
              <a:gd name="connsiteX3" fmla="*/ 0 w 5411107"/>
              <a:gd name="connsiteY3" fmla="*/ 3378200 h 3378200"/>
            </a:gdLst>
            <a:ahLst/>
            <a:cxnLst>
              <a:cxn ang="0">
                <a:pos x="connsiteX0" y="connsiteY0"/>
              </a:cxn>
              <a:cxn ang="0">
                <a:pos x="connsiteX1" y="connsiteY1"/>
              </a:cxn>
              <a:cxn ang="0">
                <a:pos x="connsiteX2" y="connsiteY2"/>
              </a:cxn>
              <a:cxn ang="0">
                <a:pos x="connsiteX3" y="connsiteY3"/>
              </a:cxn>
            </a:cxnLst>
            <a:rect l="l" t="t" r="r" b="b"/>
            <a:pathLst>
              <a:path w="5411107" h="3378200">
                <a:moveTo>
                  <a:pt x="0" y="0"/>
                </a:moveTo>
                <a:lnTo>
                  <a:pt x="5411107" y="0"/>
                </a:lnTo>
                <a:lnTo>
                  <a:pt x="5411107" y="3378200"/>
                </a:lnTo>
                <a:lnTo>
                  <a:pt x="0" y="3378200"/>
                </a:lnTo>
                <a:close/>
              </a:path>
            </a:pathLst>
          </a:custGeom>
        </p:spPr>
        <p:txBody>
          <a:bodyPr wrap="square" anchor="ctr">
            <a:noAutofit/>
          </a:bodyPr>
          <a:lstStyle>
            <a:lvl1pPr marL="0" indent="0" algn="ctr">
              <a:buNone/>
              <a:defRPr sz="2000">
                <a:solidFill>
                  <a:schemeClr val="bg1">
                    <a:lumMod val="75000"/>
                  </a:schemeClr>
                </a:solidFill>
              </a:defRPr>
            </a:lvl1pPr>
          </a:lstStyle>
          <a:p>
            <a:endParaRPr lang="id-ID"/>
          </a:p>
        </p:txBody>
      </p:sp>
    </p:spTree>
    <p:extLst>
      <p:ext uri="{BB962C8B-B14F-4D97-AF65-F5344CB8AC3E}">
        <p14:creationId xmlns:p14="http://schemas.microsoft.com/office/powerpoint/2010/main" val="96375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0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nodePh="1">
                                  <p:stCondLst>
                                    <p:cond delay="500"/>
                                  </p:stCondLst>
                                  <p:endCondLst>
                                    <p:cond evt="begin" delay="0">
                                      <p:tn val="9"/>
                                    </p:cond>
                                  </p:end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Light1">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62A8473-9082-4F99-9DFF-F0DD4E69CE3D}"/>
              </a:ext>
            </a:extLst>
          </p:cNvPr>
          <p:cNvSpPr>
            <a:spLocks noGrp="1"/>
          </p:cNvSpPr>
          <p:nvPr>
            <p:ph type="pic" sz="quarter" idx="10"/>
          </p:nvPr>
        </p:nvSpPr>
        <p:spPr>
          <a:xfrm>
            <a:off x="6287153" y="1181100"/>
            <a:ext cx="5904849" cy="2819398"/>
          </a:xfrm>
          <a:custGeom>
            <a:avLst/>
            <a:gdLst>
              <a:gd name="connsiteX0" fmla="*/ 0 w 5904849"/>
              <a:gd name="connsiteY0" fmla="*/ 0 h 2819398"/>
              <a:gd name="connsiteX1" fmla="*/ 5904849 w 5904849"/>
              <a:gd name="connsiteY1" fmla="*/ 0 h 2819398"/>
              <a:gd name="connsiteX2" fmla="*/ 5904849 w 5904849"/>
              <a:gd name="connsiteY2" fmla="*/ 2819398 h 2819398"/>
              <a:gd name="connsiteX3" fmla="*/ 1409701 w 5904849"/>
              <a:gd name="connsiteY3" fmla="*/ 2819398 h 2819398"/>
            </a:gdLst>
            <a:ahLst/>
            <a:cxnLst>
              <a:cxn ang="0">
                <a:pos x="connsiteX0" y="connsiteY0"/>
              </a:cxn>
              <a:cxn ang="0">
                <a:pos x="connsiteX1" y="connsiteY1"/>
              </a:cxn>
              <a:cxn ang="0">
                <a:pos x="connsiteX2" y="connsiteY2"/>
              </a:cxn>
              <a:cxn ang="0">
                <a:pos x="connsiteX3" y="connsiteY3"/>
              </a:cxn>
            </a:cxnLst>
            <a:rect l="l" t="t" r="r" b="b"/>
            <a:pathLst>
              <a:path w="5904849" h="2819398">
                <a:moveTo>
                  <a:pt x="0" y="0"/>
                </a:moveTo>
                <a:lnTo>
                  <a:pt x="5904849" y="0"/>
                </a:lnTo>
                <a:lnTo>
                  <a:pt x="5904849" y="2819398"/>
                </a:lnTo>
                <a:lnTo>
                  <a:pt x="1409701" y="2819398"/>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231270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0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Light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57B0E7C-988C-4ECC-8501-36CC4FC73D12}"/>
              </a:ext>
            </a:extLst>
          </p:cNvPr>
          <p:cNvSpPr>
            <a:spLocks noGrp="1"/>
          </p:cNvSpPr>
          <p:nvPr>
            <p:ph type="pic" sz="quarter" idx="11"/>
          </p:nvPr>
        </p:nvSpPr>
        <p:spPr>
          <a:xfrm flipH="1">
            <a:off x="-2" y="1619250"/>
            <a:ext cx="6096001" cy="3829049"/>
          </a:xfrm>
          <a:custGeom>
            <a:avLst/>
            <a:gdLst>
              <a:gd name="connsiteX0" fmla="*/ 6096001 w 6096001"/>
              <a:gd name="connsiteY0" fmla="*/ 0 h 3829049"/>
              <a:gd name="connsiteX1" fmla="*/ 0 w 6096001"/>
              <a:gd name="connsiteY1" fmla="*/ 0 h 3829049"/>
              <a:gd name="connsiteX2" fmla="*/ 1291587 w 6096001"/>
              <a:gd name="connsiteY2" fmla="*/ 2583171 h 3829049"/>
              <a:gd name="connsiteX3" fmla="*/ 668647 w 6096001"/>
              <a:gd name="connsiteY3" fmla="*/ 3829049 h 3829049"/>
              <a:gd name="connsiteX4" fmla="*/ 1914527 w 6096001"/>
              <a:gd name="connsiteY4" fmla="*/ 3829049 h 3829049"/>
              <a:gd name="connsiteX5" fmla="*/ 4095751 w 6096001"/>
              <a:gd name="connsiteY5" fmla="*/ 3829049 h 3829049"/>
              <a:gd name="connsiteX6" fmla="*/ 6096001 w 6096001"/>
              <a:gd name="connsiteY6" fmla="*/ 3829049 h 382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3829049">
                <a:moveTo>
                  <a:pt x="6096001" y="0"/>
                </a:moveTo>
                <a:lnTo>
                  <a:pt x="0" y="0"/>
                </a:lnTo>
                <a:lnTo>
                  <a:pt x="1291587" y="2583171"/>
                </a:lnTo>
                <a:lnTo>
                  <a:pt x="668647" y="3829049"/>
                </a:lnTo>
                <a:lnTo>
                  <a:pt x="1914527" y="3829049"/>
                </a:lnTo>
                <a:lnTo>
                  <a:pt x="4095751" y="3829049"/>
                </a:lnTo>
                <a:lnTo>
                  <a:pt x="6096001" y="3829049"/>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319736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25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Light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57B0E7C-988C-4ECC-8501-36CC4FC73D12}"/>
              </a:ext>
            </a:extLst>
          </p:cNvPr>
          <p:cNvSpPr>
            <a:spLocks noGrp="1"/>
          </p:cNvSpPr>
          <p:nvPr>
            <p:ph type="pic" sz="quarter" idx="11"/>
          </p:nvPr>
        </p:nvSpPr>
        <p:spPr>
          <a:xfrm>
            <a:off x="6095999" y="1619250"/>
            <a:ext cx="6096001" cy="3829049"/>
          </a:xfrm>
          <a:custGeom>
            <a:avLst/>
            <a:gdLst>
              <a:gd name="connsiteX0" fmla="*/ 6096001 w 6096001"/>
              <a:gd name="connsiteY0" fmla="*/ 0 h 3829049"/>
              <a:gd name="connsiteX1" fmla="*/ 0 w 6096001"/>
              <a:gd name="connsiteY1" fmla="*/ 0 h 3829049"/>
              <a:gd name="connsiteX2" fmla="*/ 1291587 w 6096001"/>
              <a:gd name="connsiteY2" fmla="*/ 2583171 h 3829049"/>
              <a:gd name="connsiteX3" fmla="*/ 668647 w 6096001"/>
              <a:gd name="connsiteY3" fmla="*/ 3829049 h 3829049"/>
              <a:gd name="connsiteX4" fmla="*/ 1914527 w 6096001"/>
              <a:gd name="connsiteY4" fmla="*/ 3829049 h 3829049"/>
              <a:gd name="connsiteX5" fmla="*/ 4095751 w 6096001"/>
              <a:gd name="connsiteY5" fmla="*/ 3829049 h 3829049"/>
              <a:gd name="connsiteX6" fmla="*/ 6096001 w 6096001"/>
              <a:gd name="connsiteY6" fmla="*/ 3829049 h 382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3829049">
                <a:moveTo>
                  <a:pt x="6096001" y="0"/>
                </a:moveTo>
                <a:lnTo>
                  <a:pt x="0" y="0"/>
                </a:lnTo>
                <a:lnTo>
                  <a:pt x="1291587" y="2583171"/>
                </a:lnTo>
                <a:lnTo>
                  <a:pt x="668647" y="3829049"/>
                </a:lnTo>
                <a:lnTo>
                  <a:pt x="1914527" y="3829049"/>
                </a:lnTo>
                <a:lnTo>
                  <a:pt x="4095751" y="3829049"/>
                </a:lnTo>
                <a:lnTo>
                  <a:pt x="6096001" y="3829049"/>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375707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25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0939E09-2875-4DCF-82A5-E0D4166E6B47}"/>
              </a:ext>
            </a:extLst>
          </p:cNvPr>
          <p:cNvSpPr>
            <a:spLocks noGrp="1"/>
          </p:cNvSpPr>
          <p:nvPr>
            <p:ph type="pic" sz="quarter" idx="10"/>
          </p:nvPr>
        </p:nvSpPr>
        <p:spPr>
          <a:xfrm>
            <a:off x="-1" y="914915"/>
            <a:ext cx="12192000" cy="5028170"/>
          </a:xfrm>
          <a:custGeom>
            <a:avLst/>
            <a:gdLst>
              <a:gd name="connsiteX0" fmla="*/ 4242830 w 12192000"/>
              <a:gd name="connsiteY0" fmla="*/ 0 h 5028170"/>
              <a:gd name="connsiteX1" fmla="*/ 7949169 w 12192000"/>
              <a:gd name="connsiteY1" fmla="*/ 0 h 5028170"/>
              <a:gd name="connsiteX2" fmla="*/ 8134448 w 12192000"/>
              <a:gd name="connsiteY2" fmla="*/ 370558 h 5028170"/>
              <a:gd name="connsiteX3" fmla="*/ 12192000 w 12192000"/>
              <a:gd name="connsiteY3" fmla="*/ 370558 h 5028170"/>
              <a:gd name="connsiteX4" fmla="*/ 12192000 w 12192000"/>
              <a:gd name="connsiteY4" fmla="*/ 832462 h 5028170"/>
              <a:gd name="connsiteX5" fmla="*/ 12192000 w 12192000"/>
              <a:gd name="connsiteY5" fmla="*/ 1834741 h 5028170"/>
              <a:gd name="connsiteX6" fmla="*/ 12192000 w 12192000"/>
              <a:gd name="connsiteY6" fmla="*/ 2004556 h 5028170"/>
              <a:gd name="connsiteX7" fmla="*/ 12192000 w 12192000"/>
              <a:gd name="connsiteY7" fmla="*/ 2466460 h 5028170"/>
              <a:gd name="connsiteX8" fmla="*/ 12192000 w 12192000"/>
              <a:gd name="connsiteY8" fmla="*/ 3023614 h 5028170"/>
              <a:gd name="connsiteX9" fmla="*/ 12192000 w 12192000"/>
              <a:gd name="connsiteY9" fmla="*/ 3468739 h 5028170"/>
              <a:gd name="connsiteX10" fmla="*/ 12192000 w 12192000"/>
              <a:gd name="connsiteY10" fmla="*/ 4657612 h 5028170"/>
              <a:gd name="connsiteX11" fmla="*/ 8134450 w 12192000"/>
              <a:gd name="connsiteY11" fmla="*/ 4657612 h 5028170"/>
              <a:gd name="connsiteX12" fmla="*/ 7949170 w 12192000"/>
              <a:gd name="connsiteY12" fmla="*/ 5028170 h 5028170"/>
              <a:gd name="connsiteX13" fmla="*/ 4242831 w 12192000"/>
              <a:gd name="connsiteY13" fmla="*/ 5028170 h 5028170"/>
              <a:gd name="connsiteX14" fmla="*/ 4057553 w 12192000"/>
              <a:gd name="connsiteY14" fmla="*/ 4657612 h 5028170"/>
              <a:gd name="connsiteX15" fmla="*/ 0 w 12192000"/>
              <a:gd name="connsiteY15" fmla="*/ 4657612 h 5028170"/>
              <a:gd name="connsiteX16" fmla="*/ 0 w 12192000"/>
              <a:gd name="connsiteY16" fmla="*/ 3468739 h 5028170"/>
              <a:gd name="connsiteX17" fmla="*/ 0 w 12192000"/>
              <a:gd name="connsiteY17" fmla="*/ 2466460 h 5028170"/>
              <a:gd name="connsiteX18" fmla="*/ 0 w 12192000"/>
              <a:gd name="connsiteY18" fmla="*/ 832462 h 5028170"/>
              <a:gd name="connsiteX19" fmla="*/ 0 w 12192000"/>
              <a:gd name="connsiteY19" fmla="*/ 370558 h 5028170"/>
              <a:gd name="connsiteX20" fmla="*/ 4057551 w 12192000"/>
              <a:gd name="connsiteY20" fmla="*/ 370558 h 502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0" h="5028170">
                <a:moveTo>
                  <a:pt x="4242830" y="0"/>
                </a:moveTo>
                <a:lnTo>
                  <a:pt x="7949169" y="0"/>
                </a:lnTo>
                <a:lnTo>
                  <a:pt x="8134448" y="370558"/>
                </a:lnTo>
                <a:lnTo>
                  <a:pt x="12192000" y="370558"/>
                </a:lnTo>
                <a:lnTo>
                  <a:pt x="12192000" y="832462"/>
                </a:lnTo>
                <a:lnTo>
                  <a:pt x="12192000" y="1834741"/>
                </a:lnTo>
                <a:lnTo>
                  <a:pt x="12192000" y="2004556"/>
                </a:lnTo>
                <a:lnTo>
                  <a:pt x="12192000" y="2466460"/>
                </a:lnTo>
                <a:lnTo>
                  <a:pt x="12192000" y="3023614"/>
                </a:lnTo>
                <a:lnTo>
                  <a:pt x="12192000" y="3468739"/>
                </a:lnTo>
                <a:lnTo>
                  <a:pt x="12192000" y="4657612"/>
                </a:lnTo>
                <a:lnTo>
                  <a:pt x="8134450" y="4657612"/>
                </a:lnTo>
                <a:lnTo>
                  <a:pt x="7949170" y="5028170"/>
                </a:lnTo>
                <a:lnTo>
                  <a:pt x="4242831" y="5028170"/>
                </a:lnTo>
                <a:lnTo>
                  <a:pt x="4057553" y="4657612"/>
                </a:lnTo>
                <a:lnTo>
                  <a:pt x="0" y="4657612"/>
                </a:lnTo>
                <a:lnTo>
                  <a:pt x="0" y="3468739"/>
                </a:lnTo>
                <a:lnTo>
                  <a:pt x="0" y="2466460"/>
                </a:lnTo>
                <a:lnTo>
                  <a:pt x="0" y="832462"/>
                </a:lnTo>
                <a:lnTo>
                  <a:pt x="0" y="370558"/>
                </a:lnTo>
                <a:lnTo>
                  <a:pt x="4057551" y="370558"/>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380389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0_Light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223ABCB-DC8B-4894-8DB7-6D0762F7FBAA}"/>
              </a:ext>
            </a:extLst>
          </p:cNvPr>
          <p:cNvSpPr>
            <a:spLocks noGrp="1"/>
          </p:cNvSpPr>
          <p:nvPr>
            <p:ph type="pic" sz="quarter" idx="11"/>
          </p:nvPr>
        </p:nvSpPr>
        <p:spPr>
          <a:xfrm>
            <a:off x="1" y="914916"/>
            <a:ext cx="12191999" cy="3390385"/>
          </a:xfrm>
          <a:custGeom>
            <a:avLst/>
            <a:gdLst>
              <a:gd name="connsiteX0" fmla="*/ 4242829 w 12191999"/>
              <a:gd name="connsiteY0" fmla="*/ 0 h 3390385"/>
              <a:gd name="connsiteX1" fmla="*/ 7949168 w 12191999"/>
              <a:gd name="connsiteY1" fmla="*/ 0 h 3390385"/>
              <a:gd name="connsiteX2" fmla="*/ 8134447 w 12191999"/>
              <a:gd name="connsiteY2" fmla="*/ 370558 h 3390385"/>
              <a:gd name="connsiteX3" fmla="*/ 12191999 w 12191999"/>
              <a:gd name="connsiteY3" fmla="*/ 370558 h 3390385"/>
              <a:gd name="connsiteX4" fmla="*/ 12191999 w 12191999"/>
              <a:gd name="connsiteY4" fmla="*/ 832462 h 3390385"/>
              <a:gd name="connsiteX5" fmla="*/ 12191999 w 12191999"/>
              <a:gd name="connsiteY5" fmla="*/ 1834741 h 3390385"/>
              <a:gd name="connsiteX6" fmla="*/ 12191999 w 12191999"/>
              <a:gd name="connsiteY6" fmla="*/ 2004556 h 3390385"/>
              <a:gd name="connsiteX7" fmla="*/ 12191999 w 12191999"/>
              <a:gd name="connsiteY7" fmla="*/ 2466460 h 3390385"/>
              <a:gd name="connsiteX8" fmla="*/ 12191999 w 12191999"/>
              <a:gd name="connsiteY8" fmla="*/ 3023614 h 3390385"/>
              <a:gd name="connsiteX9" fmla="*/ 12191999 w 12191999"/>
              <a:gd name="connsiteY9" fmla="*/ 3390385 h 3390385"/>
              <a:gd name="connsiteX10" fmla="*/ 0 w 12191999"/>
              <a:gd name="connsiteY10" fmla="*/ 3390385 h 3390385"/>
              <a:gd name="connsiteX11" fmla="*/ 0 w 12191999"/>
              <a:gd name="connsiteY11" fmla="*/ 370558 h 3390385"/>
              <a:gd name="connsiteX12" fmla="*/ 4057550 w 12191999"/>
              <a:gd name="connsiteY12" fmla="*/ 370558 h 339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1999" h="3390385">
                <a:moveTo>
                  <a:pt x="4242829" y="0"/>
                </a:moveTo>
                <a:lnTo>
                  <a:pt x="7949168" y="0"/>
                </a:lnTo>
                <a:lnTo>
                  <a:pt x="8134447" y="370558"/>
                </a:lnTo>
                <a:lnTo>
                  <a:pt x="12191999" y="370558"/>
                </a:lnTo>
                <a:lnTo>
                  <a:pt x="12191999" y="832462"/>
                </a:lnTo>
                <a:lnTo>
                  <a:pt x="12191999" y="1834741"/>
                </a:lnTo>
                <a:lnTo>
                  <a:pt x="12191999" y="2004556"/>
                </a:lnTo>
                <a:lnTo>
                  <a:pt x="12191999" y="2466460"/>
                </a:lnTo>
                <a:lnTo>
                  <a:pt x="12191999" y="3023614"/>
                </a:lnTo>
                <a:lnTo>
                  <a:pt x="12191999" y="3390385"/>
                </a:lnTo>
                <a:lnTo>
                  <a:pt x="0" y="3390385"/>
                </a:lnTo>
                <a:lnTo>
                  <a:pt x="0" y="370558"/>
                </a:lnTo>
                <a:lnTo>
                  <a:pt x="4057550" y="370558"/>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73217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50" fill="hold"/>
                                        <p:tgtEl>
                                          <p:spTgt spid="6"/>
                                        </p:tgtEl>
                                        <p:attrNameLst>
                                          <p:attrName>ppt_x</p:attrName>
                                        </p:attrNameLst>
                                      </p:cBhvr>
                                      <p:tavLst>
                                        <p:tav tm="0">
                                          <p:val>
                                            <p:strVal val="#ppt_x"/>
                                          </p:val>
                                        </p:tav>
                                        <p:tav tm="100000">
                                          <p:val>
                                            <p:strVal val="#ppt_x"/>
                                          </p:val>
                                        </p:tav>
                                      </p:tavLst>
                                    </p:anim>
                                    <p:anim calcmode="lin" valueType="num">
                                      <p:cBhvr additive="base">
                                        <p:cTn id="8" dur="12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9_Light1">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410CC6-F743-4896-A2D5-4A01E6AA7A93}"/>
              </a:ext>
            </a:extLst>
          </p:cNvPr>
          <p:cNvSpPr>
            <a:spLocks noGrp="1"/>
          </p:cNvSpPr>
          <p:nvPr>
            <p:ph type="pic" sz="quarter" idx="12"/>
          </p:nvPr>
        </p:nvSpPr>
        <p:spPr>
          <a:xfrm>
            <a:off x="6096000" y="0"/>
            <a:ext cx="6096000" cy="6858000"/>
          </a:xfrm>
          <a:custGeom>
            <a:avLst/>
            <a:gdLst>
              <a:gd name="connsiteX0" fmla="*/ 370558 w 6096000"/>
              <a:gd name="connsiteY0" fmla="*/ 0 h 6858000"/>
              <a:gd name="connsiteX1" fmla="*/ 2147280 w 6096000"/>
              <a:gd name="connsiteY1" fmla="*/ 0 h 6858000"/>
              <a:gd name="connsiteX2" fmla="*/ 4319278 w 6096000"/>
              <a:gd name="connsiteY2" fmla="*/ 0 h 6858000"/>
              <a:gd name="connsiteX3" fmla="*/ 6096000 w 6096000"/>
              <a:gd name="connsiteY3" fmla="*/ 0 h 6858000"/>
              <a:gd name="connsiteX4" fmla="*/ 6096000 w 6096000"/>
              <a:gd name="connsiteY4" fmla="*/ 6858000 h 6858000"/>
              <a:gd name="connsiteX5" fmla="*/ 4319278 w 6096000"/>
              <a:gd name="connsiteY5" fmla="*/ 6858000 h 6858000"/>
              <a:gd name="connsiteX6" fmla="*/ 2147280 w 6096000"/>
              <a:gd name="connsiteY6" fmla="*/ 6858000 h 6858000"/>
              <a:gd name="connsiteX7" fmla="*/ 370558 w 6096000"/>
              <a:gd name="connsiteY7" fmla="*/ 6858000 h 6858000"/>
              <a:gd name="connsiteX8" fmla="*/ 370558 w 6096000"/>
              <a:gd name="connsiteY8" fmla="*/ 5467449 h 6858000"/>
              <a:gd name="connsiteX9" fmla="*/ 0 w 6096000"/>
              <a:gd name="connsiteY9" fmla="*/ 5282170 h 6858000"/>
              <a:gd name="connsiteX10" fmla="*/ 0 w 6096000"/>
              <a:gd name="connsiteY10" fmla="*/ 1575831 h 6858000"/>
              <a:gd name="connsiteX11" fmla="*/ 370558 w 6096000"/>
              <a:gd name="connsiteY11" fmla="*/ 13905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6858000">
                <a:moveTo>
                  <a:pt x="370558" y="0"/>
                </a:moveTo>
                <a:lnTo>
                  <a:pt x="2147280" y="0"/>
                </a:lnTo>
                <a:lnTo>
                  <a:pt x="4319278" y="0"/>
                </a:lnTo>
                <a:lnTo>
                  <a:pt x="6096000" y="0"/>
                </a:lnTo>
                <a:lnTo>
                  <a:pt x="6096000" y="6858000"/>
                </a:lnTo>
                <a:lnTo>
                  <a:pt x="4319278" y="6858000"/>
                </a:lnTo>
                <a:lnTo>
                  <a:pt x="2147280" y="6858000"/>
                </a:lnTo>
                <a:lnTo>
                  <a:pt x="370558" y="6858000"/>
                </a:lnTo>
                <a:lnTo>
                  <a:pt x="370558" y="5467449"/>
                </a:lnTo>
                <a:lnTo>
                  <a:pt x="0" y="5282170"/>
                </a:lnTo>
                <a:lnTo>
                  <a:pt x="0" y="1575831"/>
                </a:lnTo>
                <a:lnTo>
                  <a:pt x="370558" y="1390552"/>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167855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0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764DE79-268F-4C1A-8933-263129D2AF90}" type="datetimeFigureOut">
              <a:rPr lang="en-US" dirty="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_Light1">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0D501B75-AC8F-4D1D-81DA-F03F8C1F01AF}"/>
              </a:ext>
            </a:extLst>
          </p:cNvPr>
          <p:cNvSpPr/>
          <p:nvPr userDrawn="1"/>
        </p:nvSpPr>
        <p:spPr>
          <a:xfrm>
            <a:off x="6082295" y="0"/>
            <a:ext cx="6109704" cy="6858000"/>
          </a:xfrm>
          <a:custGeom>
            <a:avLst/>
            <a:gdLst>
              <a:gd name="connsiteX0" fmla="*/ 502843 w 6109704"/>
              <a:gd name="connsiteY0" fmla="*/ 0 h 6858000"/>
              <a:gd name="connsiteX1" fmla="*/ 1230020 w 6109704"/>
              <a:gd name="connsiteY1" fmla="*/ 0 h 6858000"/>
              <a:gd name="connsiteX2" fmla="*/ 5382527 w 6109704"/>
              <a:gd name="connsiteY2" fmla="*/ 0 h 6858000"/>
              <a:gd name="connsiteX3" fmla="*/ 6109704 w 6109704"/>
              <a:gd name="connsiteY3" fmla="*/ 0 h 6858000"/>
              <a:gd name="connsiteX4" fmla="*/ 6109704 w 6109704"/>
              <a:gd name="connsiteY4" fmla="*/ 6858000 h 6858000"/>
              <a:gd name="connsiteX5" fmla="*/ 5382527 w 6109704"/>
              <a:gd name="connsiteY5" fmla="*/ 6858000 h 6858000"/>
              <a:gd name="connsiteX6" fmla="*/ 1230020 w 6109704"/>
              <a:gd name="connsiteY6" fmla="*/ 6858000 h 6858000"/>
              <a:gd name="connsiteX7" fmla="*/ 502843 w 6109704"/>
              <a:gd name="connsiteY7" fmla="*/ 6858000 h 6858000"/>
              <a:gd name="connsiteX8" fmla="*/ 502843 w 6109704"/>
              <a:gd name="connsiteY8" fmla="*/ 6195154 h 6858000"/>
              <a:gd name="connsiteX9" fmla="*/ 0 w 6109704"/>
              <a:gd name="connsiteY9" fmla="*/ 5943732 h 6858000"/>
              <a:gd name="connsiteX10" fmla="*/ 0 w 6109704"/>
              <a:gd name="connsiteY10" fmla="*/ 914270 h 6858000"/>
              <a:gd name="connsiteX11" fmla="*/ 502843 w 6109704"/>
              <a:gd name="connsiteY11" fmla="*/ 6628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09704" h="6858000">
                <a:moveTo>
                  <a:pt x="502843" y="0"/>
                </a:moveTo>
                <a:lnTo>
                  <a:pt x="1230020" y="0"/>
                </a:lnTo>
                <a:lnTo>
                  <a:pt x="5382527" y="0"/>
                </a:lnTo>
                <a:lnTo>
                  <a:pt x="6109704" y="0"/>
                </a:lnTo>
                <a:lnTo>
                  <a:pt x="6109704" y="6858000"/>
                </a:lnTo>
                <a:lnTo>
                  <a:pt x="5382527" y="6858000"/>
                </a:lnTo>
                <a:lnTo>
                  <a:pt x="1230020" y="6858000"/>
                </a:lnTo>
                <a:lnTo>
                  <a:pt x="502843" y="6858000"/>
                </a:lnTo>
                <a:lnTo>
                  <a:pt x="502843" y="6195154"/>
                </a:lnTo>
                <a:lnTo>
                  <a:pt x="0" y="5943732"/>
                </a:lnTo>
                <a:lnTo>
                  <a:pt x="0" y="914270"/>
                </a:lnTo>
                <a:lnTo>
                  <a:pt x="502843" y="662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2" name="Group 11">
            <a:extLst>
              <a:ext uri="{FF2B5EF4-FFF2-40B4-BE49-F238E27FC236}">
                <a16:creationId xmlns:a16="http://schemas.microsoft.com/office/drawing/2014/main" id="{08808F04-4E94-41E5-B9D1-A8073BCC15C3}"/>
              </a:ext>
            </a:extLst>
          </p:cNvPr>
          <p:cNvGrpSpPr/>
          <p:nvPr userDrawn="1"/>
        </p:nvGrpSpPr>
        <p:grpSpPr>
          <a:xfrm>
            <a:off x="8212854" y="239265"/>
            <a:ext cx="3979150" cy="349810"/>
            <a:chOff x="9384892" y="241919"/>
            <a:chExt cx="2807108" cy="246775"/>
          </a:xfrm>
        </p:grpSpPr>
        <p:sp>
          <p:nvSpPr>
            <p:cNvPr id="13" name="Rectangle: Rounded Corners 12">
              <a:extLst>
                <a:ext uri="{FF2B5EF4-FFF2-40B4-BE49-F238E27FC236}">
                  <a16:creationId xmlns:a16="http://schemas.microsoft.com/office/drawing/2014/main" id="{014CB668-D824-40DE-B587-067D4FB0A6A3}"/>
                </a:ext>
              </a:extLst>
            </p:cNvPr>
            <p:cNvSpPr/>
            <p:nvPr userDrawn="1"/>
          </p:nvSpPr>
          <p:spPr>
            <a:xfrm>
              <a:off x="9384892" y="241919"/>
              <a:ext cx="2337369" cy="24677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C44BE69-81A8-4334-947C-D18CD4BAF6B7}"/>
                </a:ext>
              </a:extLst>
            </p:cNvPr>
            <p:cNvGrpSpPr/>
            <p:nvPr userDrawn="1"/>
          </p:nvGrpSpPr>
          <p:grpSpPr>
            <a:xfrm>
              <a:off x="11454998" y="244041"/>
              <a:ext cx="737002" cy="242530"/>
              <a:chOff x="10786745" y="374771"/>
              <a:chExt cx="858653" cy="282562"/>
            </a:xfrm>
          </p:grpSpPr>
          <p:sp>
            <p:nvSpPr>
              <p:cNvPr id="16" name="Rectangle: Top Corners Rounded 15">
                <a:extLst>
                  <a:ext uri="{FF2B5EF4-FFF2-40B4-BE49-F238E27FC236}">
                    <a16:creationId xmlns:a16="http://schemas.microsoft.com/office/drawing/2014/main" id="{C3950A84-1721-42FB-8B4E-FD7B527F3BDD}"/>
                  </a:ext>
                </a:extLst>
              </p:cNvPr>
              <p:cNvSpPr/>
              <p:nvPr/>
            </p:nvSpPr>
            <p:spPr>
              <a:xfrm rot="16200000">
                <a:off x="11074791" y="86725"/>
                <a:ext cx="282562" cy="858653"/>
              </a:xfrm>
              <a:prstGeom prst="round2SameRect">
                <a:avLst>
                  <a:gd name="adj1" fmla="val 50000"/>
                  <a:gd name="adj2" fmla="val 0"/>
                </a:avLst>
              </a:prstGeom>
              <a:gradFill>
                <a:gsLst>
                  <a:gs pos="0">
                    <a:schemeClr val="accent1"/>
                  </a:gs>
                  <a:gs pos="100000">
                    <a:schemeClr val="accent4"/>
                  </a:gs>
                </a:gsLst>
                <a:lin ang="0" scaled="1"/>
              </a:gradFill>
              <a:ln>
                <a:noFill/>
              </a:ln>
              <a:effectLst>
                <a:outerShdw blurRad="139700" dist="254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7538E03D-F0BF-4C94-A4BE-9CE6978F0C80}"/>
                  </a:ext>
                </a:extLst>
              </p:cNvPr>
              <p:cNvGrpSpPr/>
              <p:nvPr/>
            </p:nvGrpSpPr>
            <p:grpSpPr>
              <a:xfrm>
                <a:off x="10865103" y="443232"/>
                <a:ext cx="580376" cy="145636"/>
                <a:chOff x="11013281" y="6450762"/>
                <a:chExt cx="672285" cy="168699"/>
              </a:xfrm>
              <a:solidFill>
                <a:schemeClr val="bg1"/>
              </a:solidFill>
            </p:grpSpPr>
            <p:sp>
              <p:nvSpPr>
                <p:cNvPr id="18" name="Freeform 78">
                  <a:extLst>
                    <a:ext uri="{FF2B5EF4-FFF2-40B4-BE49-F238E27FC236}">
                      <a16:creationId xmlns:a16="http://schemas.microsoft.com/office/drawing/2014/main" id="{C1785D0A-7612-4789-889E-FB2793A18A73}"/>
                    </a:ext>
                  </a:extLst>
                </p:cNvPr>
                <p:cNvSpPr>
                  <a:spLocks noChangeArrowheads="1"/>
                </p:cNvSpPr>
                <p:nvPr/>
              </p:nvSpPr>
              <p:spPr bwMode="auto">
                <a:xfrm>
                  <a:off x="11514784" y="6450762"/>
                  <a:ext cx="170782" cy="168699"/>
                </a:xfrm>
                <a:custGeom>
                  <a:avLst/>
                  <a:gdLst>
                    <a:gd name="T0" fmla="*/ 115228 w 479"/>
                    <a:gd name="T1" fmla="*/ 92277 h 471"/>
                    <a:gd name="T2" fmla="*/ 115228 w 479"/>
                    <a:gd name="T3" fmla="*/ 92277 h 471"/>
                    <a:gd name="T4" fmla="*/ 100553 w 479"/>
                    <a:gd name="T5" fmla="*/ 77535 h 471"/>
                    <a:gd name="T6" fmla="*/ 96204 w 479"/>
                    <a:gd name="T7" fmla="*/ 77535 h 471"/>
                    <a:gd name="T8" fmla="*/ 91313 w 479"/>
                    <a:gd name="T9" fmla="*/ 87363 h 471"/>
                    <a:gd name="T10" fmla="*/ 91313 w 479"/>
                    <a:gd name="T11" fmla="*/ 102106 h 471"/>
                    <a:gd name="T12" fmla="*/ 105444 w 479"/>
                    <a:gd name="T13" fmla="*/ 116302 h 471"/>
                    <a:gd name="T14" fmla="*/ 110336 w 479"/>
                    <a:gd name="T15" fmla="*/ 116302 h 471"/>
                    <a:gd name="T16" fmla="*/ 115228 w 479"/>
                    <a:gd name="T17" fmla="*/ 92277 h 471"/>
                    <a:gd name="T18" fmla="*/ 129360 w 479"/>
                    <a:gd name="T19" fmla="*/ 0 h 471"/>
                    <a:gd name="T20" fmla="*/ 129360 w 479"/>
                    <a:gd name="T21" fmla="*/ 0 h 471"/>
                    <a:gd name="T22" fmla="*/ 0 w 479"/>
                    <a:gd name="T23" fmla="*/ 126130 h 471"/>
                    <a:gd name="T24" fmla="*/ 129360 w 479"/>
                    <a:gd name="T25" fmla="*/ 256629 h 471"/>
                    <a:gd name="T26" fmla="*/ 259806 w 479"/>
                    <a:gd name="T27" fmla="*/ 126130 h 471"/>
                    <a:gd name="T28" fmla="*/ 129360 w 479"/>
                    <a:gd name="T29" fmla="*/ 0 h 471"/>
                    <a:gd name="T30" fmla="*/ 120120 w 479"/>
                    <a:gd name="T31" fmla="*/ 184554 h 471"/>
                    <a:gd name="T32" fmla="*/ 120120 w 479"/>
                    <a:gd name="T33" fmla="*/ 184554 h 471"/>
                    <a:gd name="T34" fmla="*/ 100553 w 479"/>
                    <a:gd name="T35" fmla="*/ 188923 h 471"/>
                    <a:gd name="T36" fmla="*/ 100553 w 479"/>
                    <a:gd name="T37" fmla="*/ 188923 h 471"/>
                    <a:gd name="T38" fmla="*/ 100553 w 479"/>
                    <a:gd name="T39" fmla="*/ 188923 h 471"/>
                    <a:gd name="T40" fmla="*/ 67397 w 479"/>
                    <a:gd name="T41" fmla="*/ 164352 h 471"/>
                    <a:gd name="T42" fmla="*/ 105444 w 479"/>
                    <a:gd name="T43" fmla="*/ 135413 h 471"/>
                    <a:gd name="T44" fmla="*/ 105444 w 479"/>
                    <a:gd name="T45" fmla="*/ 135413 h 471"/>
                    <a:gd name="T46" fmla="*/ 100553 w 479"/>
                    <a:gd name="T47" fmla="*/ 126130 h 471"/>
                    <a:gd name="T48" fmla="*/ 100553 w 479"/>
                    <a:gd name="T49" fmla="*/ 126130 h 471"/>
                    <a:gd name="T50" fmla="*/ 86421 w 479"/>
                    <a:gd name="T51" fmla="*/ 121216 h 471"/>
                    <a:gd name="T52" fmla="*/ 76637 w 479"/>
                    <a:gd name="T53" fmla="*/ 97191 h 471"/>
                    <a:gd name="T54" fmla="*/ 105444 w 479"/>
                    <a:gd name="T55" fmla="*/ 68252 h 471"/>
                    <a:gd name="T56" fmla="*/ 139143 w 479"/>
                    <a:gd name="T57" fmla="*/ 68252 h 471"/>
                    <a:gd name="T58" fmla="*/ 139143 w 479"/>
                    <a:gd name="T59" fmla="*/ 68252 h 471"/>
                    <a:gd name="T60" fmla="*/ 129360 w 479"/>
                    <a:gd name="T61" fmla="*/ 73167 h 471"/>
                    <a:gd name="T62" fmla="*/ 120120 w 479"/>
                    <a:gd name="T63" fmla="*/ 73167 h 471"/>
                    <a:gd name="T64" fmla="*/ 129360 w 479"/>
                    <a:gd name="T65" fmla="*/ 97191 h 471"/>
                    <a:gd name="T66" fmla="*/ 125011 w 479"/>
                    <a:gd name="T67" fmla="*/ 116302 h 471"/>
                    <a:gd name="T68" fmla="*/ 115228 w 479"/>
                    <a:gd name="T69" fmla="*/ 126130 h 471"/>
                    <a:gd name="T70" fmla="*/ 125011 w 479"/>
                    <a:gd name="T71" fmla="*/ 131045 h 471"/>
                    <a:gd name="T72" fmla="*/ 139143 w 479"/>
                    <a:gd name="T73" fmla="*/ 155069 h 471"/>
                    <a:gd name="T74" fmla="*/ 120120 w 479"/>
                    <a:gd name="T75" fmla="*/ 184554 h 471"/>
                    <a:gd name="T76" fmla="*/ 192409 w 479"/>
                    <a:gd name="T77" fmla="*/ 126130 h 471"/>
                    <a:gd name="T78" fmla="*/ 192409 w 479"/>
                    <a:gd name="T79" fmla="*/ 126130 h 471"/>
                    <a:gd name="T80" fmla="*/ 168494 w 479"/>
                    <a:gd name="T81" fmla="*/ 126130 h 471"/>
                    <a:gd name="T82" fmla="*/ 168494 w 479"/>
                    <a:gd name="T83" fmla="*/ 150155 h 471"/>
                    <a:gd name="T84" fmla="*/ 158167 w 479"/>
                    <a:gd name="T85" fmla="*/ 150155 h 471"/>
                    <a:gd name="T86" fmla="*/ 158167 w 479"/>
                    <a:gd name="T87" fmla="*/ 126130 h 471"/>
                    <a:gd name="T88" fmla="*/ 139143 w 479"/>
                    <a:gd name="T89" fmla="*/ 126130 h 471"/>
                    <a:gd name="T90" fmla="*/ 139143 w 479"/>
                    <a:gd name="T91" fmla="*/ 116302 h 471"/>
                    <a:gd name="T92" fmla="*/ 158167 w 479"/>
                    <a:gd name="T93" fmla="*/ 116302 h 471"/>
                    <a:gd name="T94" fmla="*/ 158167 w 479"/>
                    <a:gd name="T95" fmla="*/ 92277 h 471"/>
                    <a:gd name="T96" fmla="*/ 168494 w 479"/>
                    <a:gd name="T97" fmla="*/ 92277 h 471"/>
                    <a:gd name="T98" fmla="*/ 168494 w 479"/>
                    <a:gd name="T99" fmla="*/ 116302 h 471"/>
                    <a:gd name="T100" fmla="*/ 192409 w 479"/>
                    <a:gd name="T101" fmla="*/ 116302 h 471"/>
                    <a:gd name="T102" fmla="*/ 192409 w 479"/>
                    <a:gd name="T103" fmla="*/ 126130 h 471"/>
                    <a:gd name="T104" fmla="*/ 105444 w 479"/>
                    <a:gd name="T105" fmla="*/ 145241 h 471"/>
                    <a:gd name="T106" fmla="*/ 105444 w 479"/>
                    <a:gd name="T107" fmla="*/ 145241 h 471"/>
                    <a:gd name="T108" fmla="*/ 105444 w 479"/>
                    <a:gd name="T109" fmla="*/ 145241 h 471"/>
                    <a:gd name="T110" fmla="*/ 86421 w 479"/>
                    <a:gd name="T111" fmla="*/ 150155 h 471"/>
                    <a:gd name="T112" fmla="*/ 81529 w 479"/>
                    <a:gd name="T113" fmla="*/ 164352 h 471"/>
                    <a:gd name="T114" fmla="*/ 105444 w 479"/>
                    <a:gd name="T115" fmla="*/ 179094 h 471"/>
                    <a:gd name="T116" fmla="*/ 125011 w 479"/>
                    <a:gd name="T117" fmla="*/ 159984 h 471"/>
                    <a:gd name="T118" fmla="*/ 105444 w 479"/>
                    <a:gd name="T119" fmla="*/ 145241 h 4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cubicBezTo>
                        <a:pt x="177" y="346"/>
                        <a:pt x="124" y="346"/>
                        <a:pt x="124" y="301"/>
                      </a:cubicBezTo>
                      <a:cubicBezTo>
                        <a:pt x="124" y="257"/>
                        <a:pt x="177" y="248"/>
                        <a:pt x="194" y="248"/>
                      </a:cubicBezTo>
                      <a:cubicBezTo>
                        <a:pt x="185" y="240"/>
                        <a:pt x="185" y="231"/>
                        <a:pt x="185" y="231"/>
                      </a:cubicBezTo>
                      <a:cubicBezTo>
                        <a:pt x="177" y="231"/>
                        <a:pt x="168" y="222"/>
                        <a:pt x="159" y="222"/>
                      </a:cubicBezTo>
                      <a:cubicBezTo>
                        <a:pt x="141" y="213"/>
                        <a:pt x="141" y="195"/>
                        <a:pt x="141" y="178"/>
                      </a:cubicBezTo>
                      <a:cubicBezTo>
                        <a:pt x="141" y="125"/>
                        <a:pt x="194" y="125"/>
                        <a:pt x="194" y="125"/>
                      </a:cubicBezTo>
                      <a:cubicBezTo>
                        <a:pt x="256" y="125"/>
                        <a:pt x="256" y="125"/>
                        <a:pt x="256" y="125"/>
                      </a:cubicBez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grpFill/>
                <a:ln>
                  <a:noFill/>
                </a:ln>
                <a:effectLst/>
              </p:spPr>
              <p:txBody>
                <a:bodyPr wrap="none" lIns="34290" tIns="17145" rIns="34290" bIns="17145" anchor="ctr"/>
                <a:lstStyle/>
                <a:p>
                  <a:endParaRPr lang="en-US" dirty="0"/>
                </a:p>
              </p:txBody>
            </p:sp>
            <p:sp>
              <p:nvSpPr>
                <p:cNvPr id="19" name="Freeform 79">
                  <a:extLst>
                    <a:ext uri="{FF2B5EF4-FFF2-40B4-BE49-F238E27FC236}">
                      <a16:creationId xmlns:a16="http://schemas.microsoft.com/office/drawing/2014/main" id="{23F5C79C-7C45-40F7-8754-E04254738ED9}"/>
                    </a:ext>
                  </a:extLst>
                </p:cNvPr>
                <p:cNvSpPr>
                  <a:spLocks noChangeArrowheads="1"/>
                </p:cNvSpPr>
                <p:nvPr/>
              </p:nvSpPr>
              <p:spPr bwMode="auto">
                <a:xfrm>
                  <a:off x="11264553" y="6450762"/>
                  <a:ext cx="170782" cy="168699"/>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grpFill/>
                <a:ln>
                  <a:noFill/>
                </a:ln>
                <a:effectLst/>
              </p:spPr>
              <p:txBody>
                <a:bodyPr wrap="none" lIns="34290" tIns="17145" rIns="34290" bIns="17145" anchor="ctr"/>
                <a:lstStyle/>
                <a:p>
                  <a:endParaRPr lang="en-US" dirty="0"/>
                </a:p>
              </p:txBody>
            </p:sp>
            <p:sp>
              <p:nvSpPr>
                <p:cNvPr id="20" name="Freeform 86">
                  <a:extLst>
                    <a:ext uri="{FF2B5EF4-FFF2-40B4-BE49-F238E27FC236}">
                      <a16:creationId xmlns:a16="http://schemas.microsoft.com/office/drawing/2014/main" id="{E52EB42F-023D-48CF-B77D-A758A5A376E3}"/>
                    </a:ext>
                  </a:extLst>
                </p:cNvPr>
                <p:cNvSpPr>
                  <a:spLocks noChangeArrowheads="1"/>
                </p:cNvSpPr>
                <p:nvPr/>
              </p:nvSpPr>
              <p:spPr bwMode="auto">
                <a:xfrm>
                  <a:off x="11013281" y="6450762"/>
                  <a:ext cx="171823" cy="168699"/>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grpFill/>
                <a:ln>
                  <a:noFill/>
                </a:ln>
                <a:effectLst/>
              </p:spPr>
              <p:txBody>
                <a:bodyPr wrap="none" lIns="34290" tIns="17145" rIns="34290" bIns="17145" anchor="ctr"/>
                <a:lstStyle/>
                <a:p>
                  <a:endParaRPr lang="en-US" dirty="0"/>
                </a:p>
              </p:txBody>
            </p:sp>
          </p:grpSp>
        </p:grpSp>
        <p:sp>
          <p:nvSpPr>
            <p:cNvPr id="15" name="TextBox 14">
              <a:extLst>
                <a:ext uri="{FF2B5EF4-FFF2-40B4-BE49-F238E27FC236}">
                  <a16:creationId xmlns:a16="http://schemas.microsoft.com/office/drawing/2014/main" id="{91832794-429A-4094-8DB7-506034408356}"/>
                </a:ext>
              </a:extLst>
            </p:cNvPr>
            <p:cNvSpPr txBox="1"/>
            <p:nvPr userDrawn="1"/>
          </p:nvSpPr>
          <p:spPr>
            <a:xfrm>
              <a:off x="9463290" y="256745"/>
              <a:ext cx="1913311" cy="217123"/>
            </a:xfrm>
            <a:prstGeom prst="rect">
              <a:avLst/>
            </a:prstGeom>
            <a:noFill/>
          </p:spPr>
          <p:txBody>
            <a:bodyPr wrap="square" rtlCol="0" anchor="ctr">
              <a:spAutoFit/>
            </a:bodyPr>
            <a:lstStyle>
              <a:defPPr>
                <a:defRPr lang="id-ID"/>
              </a:defPPr>
              <a:lvl1pPr>
                <a:defRPr sz="1600" spc="300">
                  <a:solidFill>
                    <a:schemeClr val="bg1"/>
                  </a:solidFill>
                  <a:effectLst>
                    <a:outerShdw blurRad="596900" sx="102000" sy="102000" algn="ctr" rotWithShape="0">
                      <a:prstClr val="black">
                        <a:alpha val="38000"/>
                      </a:prstClr>
                    </a:outerShdw>
                  </a:effectLst>
                  <a:latin typeface="Rajdhani Bold" panose="02000000000000000000" pitchFamily="2" charset="0"/>
                  <a:cs typeface="Rajdhani Bold" panose="02000000000000000000" pitchFamily="2" charset="0"/>
                </a:defRPr>
              </a:lvl1pPr>
            </a:lstStyle>
            <a:p>
              <a:pPr algn="ctr"/>
              <a:r>
                <a:rPr lang="en-US" sz="1400" spc="0" dirty="0">
                  <a:solidFill>
                    <a:schemeClr val="bg1">
                      <a:lumMod val="65000"/>
                    </a:schemeClr>
                  </a:solidFill>
                  <a:effectLst/>
                  <a:latin typeface="Rajdhani" panose="02000000000000000000" pitchFamily="2" charset="0"/>
                  <a:cs typeface="Rajdhani" panose="02000000000000000000" pitchFamily="2" charset="0"/>
                </a:rPr>
                <a:t>Copyright © </a:t>
              </a:r>
              <a:r>
                <a:rPr lang="id-ID" sz="1400" spc="0" dirty="0">
                  <a:solidFill>
                    <a:schemeClr val="bg1">
                      <a:lumMod val="65000"/>
                    </a:schemeClr>
                  </a:solidFill>
                  <a:effectLst/>
                  <a:latin typeface="Rajdhani Bold" panose="02000000000000000000" pitchFamily="2" charset="0"/>
                  <a:cs typeface="Rajdhani Bold" panose="02000000000000000000" pitchFamily="2" charset="0"/>
                </a:rPr>
                <a:t>€RYPTOS</a:t>
              </a:r>
              <a:r>
                <a:rPr lang="en-US" sz="1400" spc="0" dirty="0">
                  <a:solidFill>
                    <a:schemeClr val="bg1">
                      <a:lumMod val="65000"/>
                    </a:schemeClr>
                  </a:solidFill>
                  <a:effectLst/>
                  <a:latin typeface="Rajdhani Bold" panose="02000000000000000000" pitchFamily="2" charset="0"/>
                  <a:cs typeface="Rajdhani Bold" panose="02000000000000000000" pitchFamily="2" charset="0"/>
                </a:rPr>
                <a:t> </a:t>
              </a:r>
              <a:r>
                <a:rPr lang="en-US" sz="1400" spc="0" dirty="0">
                  <a:solidFill>
                    <a:schemeClr val="bg1">
                      <a:lumMod val="65000"/>
                    </a:schemeClr>
                  </a:solidFill>
                  <a:effectLst/>
                  <a:latin typeface="Rajdhani" panose="02000000000000000000" pitchFamily="2" charset="0"/>
                  <a:cs typeface="Rajdhani" panose="02000000000000000000" pitchFamily="2" charset="0"/>
                </a:rPr>
                <a:t>. All rights.</a:t>
              </a:r>
            </a:p>
          </p:txBody>
        </p:sp>
      </p:grpSp>
    </p:spTree>
    <p:extLst>
      <p:ext uri="{BB962C8B-B14F-4D97-AF65-F5344CB8AC3E}">
        <p14:creationId xmlns:p14="http://schemas.microsoft.com/office/powerpoint/2010/main" val="738651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6_Light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DF429E0-A084-4C71-8AEE-3620CD7407FC}"/>
              </a:ext>
            </a:extLst>
          </p:cNvPr>
          <p:cNvSpPr>
            <a:spLocks noGrp="1"/>
          </p:cNvSpPr>
          <p:nvPr>
            <p:ph type="pic" sz="quarter" idx="10"/>
          </p:nvPr>
        </p:nvSpPr>
        <p:spPr>
          <a:xfrm>
            <a:off x="0" y="0"/>
            <a:ext cx="12192000" cy="6858000"/>
          </a:xfrm>
          <a:prstGeom prst="rect">
            <a:avLst/>
          </a:prstGeom>
          <a:solidFill>
            <a:schemeClr val="bg1">
              <a:lumMod val="95000"/>
              <a:alpha val="50000"/>
            </a:schemeClr>
          </a:solidFill>
        </p:spPr>
        <p:txBody>
          <a:bodyPr/>
          <a:lstStyle>
            <a:lvl1pPr marL="0" indent="0" algn="ctr">
              <a:buNone/>
              <a:defRPr sz="2000"/>
            </a:lvl1pPr>
          </a:lstStyle>
          <a:p>
            <a:endParaRPr lang="id-ID" dirty="0"/>
          </a:p>
        </p:txBody>
      </p:sp>
    </p:spTree>
    <p:extLst>
      <p:ext uri="{BB962C8B-B14F-4D97-AF65-F5344CB8AC3E}">
        <p14:creationId xmlns:p14="http://schemas.microsoft.com/office/powerpoint/2010/main" val="38626857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B7E55C3-00DF-49C4-8FA0-DE7BA08F04D9}"/>
              </a:ext>
            </a:extLst>
          </p:cNvPr>
          <p:cNvSpPr>
            <a:spLocks noGrp="1"/>
          </p:cNvSpPr>
          <p:nvPr>
            <p:ph type="pic" sz="quarter" idx="10"/>
          </p:nvPr>
        </p:nvSpPr>
        <p:spPr>
          <a:xfrm>
            <a:off x="1575180" y="2123107"/>
            <a:ext cx="10616818" cy="3355495"/>
          </a:xfrm>
          <a:custGeom>
            <a:avLst/>
            <a:gdLst>
              <a:gd name="connsiteX0" fmla="*/ 0 w 10616818"/>
              <a:gd name="connsiteY0" fmla="*/ 0 h 3355495"/>
              <a:gd name="connsiteX1" fmla="*/ 2614074 w 10616818"/>
              <a:gd name="connsiteY1" fmla="*/ 0 h 3355495"/>
              <a:gd name="connsiteX2" fmla="*/ 4917951 w 10616818"/>
              <a:gd name="connsiteY2" fmla="*/ 0 h 3355495"/>
              <a:gd name="connsiteX3" fmla="*/ 5698867 w 10616818"/>
              <a:gd name="connsiteY3" fmla="*/ 0 h 3355495"/>
              <a:gd name="connsiteX4" fmla="*/ 8312941 w 10616818"/>
              <a:gd name="connsiteY4" fmla="*/ 0 h 3355495"/>
              <a:gd name="connsiteX5" fmla="*/ 10616818 w 10616818"/>
              <a:gd name="connsiteY5" fmla="*/ 0 h 3355495"/>
              <a:gd name="connsiteX6" fmla="*/ 10616818 w 10616818"/>
              <a:gd name="connsiteY6" fmla="*/ 3355495 h 3355495"/>
              <a:gd name="connsiteX7" fmla="*/ 8312941 w 10616818"/>
              <a:gd name="connsiteY7" fmla="*/ 3355495 h 3355495"/>
              <a:gd name="connsiteX8" fmla="*/ 6595696 w 10616818"/>
              <a:gd name="connsiteY8" fmla="*/ 3355495 h 3355495"/>
              <a:gd name="connsiteX9" fmla="*/ 5698867 w 10616818"/>
              <a:gd name="connsiteY9" fmla="*/ 3355495 h 3355495"/>
              <a:gd name="connsiteX10" fmla="*/ 4291819 w 10616818"/>
              <a:gd name="connsiteY10" fmla="*/ 3355495 h 3355495"/>
              <a:gd name="connsiteX11" fmla="*/ 1677746 w 10616818"/>
              <a:gd name="connsiteY11" fmla="*/ 3355495 h 335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16818" h="3355495">
                <a:moveTo>
                  <a:pt x="0" y="0"/>
                </a:moveTo>
                <a:lnTo>
                  <a:pt x="2614074" y="0"/>
                </a:lnTo>
                <a:lnTo>
                  <a:pt x="4917951" y="0"/>
                </a:lnTo>
                <a:lnTo>
                  <a:pt x="5698867" y="0"/>
                </a:lnTo>
                <a:lnTo>
                  <a:pt x="8312941" y="0"/>
                </a:lnTo>
                <a:lnTo>
                  <a:pt x="10616818" y="0"/>
                </a:lnTo>
                <a:lnTo>
                  <a:pt x="10616818" y="3355495"/>
                </a:lnTo>
                <a:lnTo>
                  <a:pt x="8312941" y="3355495"/>
                </a:lnTo>
                <a:lnTo>
                  <a:pt x="6595696" y="3355495"/>
                </a:lnTo>
                <a:lnTo>
                  <a:pt x="5698867" y="3355495"/>
                </a:lnTo>
                <a:lnTo>
                  <a:pt x="4291819" y="3355495"/>
                </a:lnTo>
                <a:lnTo>
                  <a:pt x="1677746" y="3355495"/>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378402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5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1+#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Light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81EEBF8-A7A2-4C76-893A-307B67FFDBDB}"/>
              </a:ext>
            </a:extLst>
          </p:cNvPr>
          <p:cNvSpPr>
            <a:spLocks noGrp="1"/>
          </p:cNvSpPr>
          <p:nvPr>
            <p:ph type="pic" sz="quarter" idx="10"/>
          </p:nvPr>
        </p:nvSpPr>
        <p:spPr>
          <a:xfrm>
            <a:off x="2117689" y="3465645"/>
            <a:ext cx="953146" cy="821676"/>
          </a:xfrm>
          <a:custGeom>
            <a:avLst/>
            <a:gdLst>
              <a:gd name="connsiteX0" fmla="*/ 205419 w 953146"/>
              <a:gd name="connsiteY0" fmla="*/ 0 h 821676"/>
              <a:gd name="connsiteX1" fmla="*/ 747727 w 953146"/>
              <a:gd name="connsiteY1" fmla="*/ 0 h 821676"/>
              <a:gd name="connsiteX2" fmla="*/ 953146 w 953146"/>
              <a:gd name="connsiteY2" fmla="*/ 410838 h 821676"/>
              <a:gd name="connsiteX3" fmla="*/ 747727 w 953146"/>
              <a:gd name="connsiteY3" fmla="*/ 821676 h 821676"/>
              <a:gd name="connsiteX4" fmla="*/ 205419 w 953146"/>
              <a:gd name="connsiteY4" fmla="*/ 821676 h 821676"/>
              <a:gd name="connsiteX5" fmla="*/ 0 w 953146"/>
              <a:gd name="connsiteY5" fmla="*/ 410838 h 82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3146" h="821676">
                <a:moveTo>
                  <a:pt x="205419" y="0"/>
                </a:moveTo>
                <a:lnTo>
                  <a:pt x="747727" y="0"/>
                </a:lnTo>
                <a:lnTo>
                  <a:pt x="953146" y="410838"/>
                </a:lnTo>
                <a:lnTo>
                  <a:pt x="747727" y="821676"/>
                </a:lnTo>
                <a:lnTo>
                  <a:pt x="205419" y="821676"/>
                </a:lnTo>
                <a:lnTo>
                  <a:pt x="0" y="410838"/>
                </a:lnTo>
                <a:close/>
              </a:path>
            </a:pathLst>
          </a:custGeom>
        </p:spPr>
        <p:txBody>
          <a:bodyPr wrap="square">
            <a:noAutofit/>
          </a:bodyPr>
          <a:lstStyle>
            <a:lvl1pPr marL="0" indent="0">
              <a:buNone/>
              <a:defRPr sz="1600">
                <a:solidFill>
                  <a:schemeClr val="bg1">
                    <a:lumMod val="75000"/>
                  </a:schemeClr>
                </a:solidFill>
              </a:defRPr>
            </a:lvl1pPr>
          </a:lstStyle>
          <a:p>
            <a:endParaRPr lang="id-ID" dirty="0"/>
          </a:p>
        </p:txBody>
      </p:sp>
      <p:sp>
        <p:nvSpPr>
          <p:cNvPr id="9" name="Picture Placeholder 8">
            <a:extLst>
              <a:ext uri="{FF2B5EF4-FFF2-40B4-BE49-F238E27FC236}">
                <a16:creationId xmlns:a16="http://schemas.microsoft.com/office/drawing/2014/main" id="{B151F1DD-670A-49CF-BB9F-99D60D5ED8F6}"/>
              </a:ext>
            </a:extLst>
          </p:cNvPr>
          <p:cNvSpPr>
            <a:spLocks noGrp="1"/>
          </p:cNvSpPr>
          <p:nvPr>
            <p:ph type="pic" sz="quarter" idx="11"/>
          </p:nvPr>
        </p:nvSpPr>
        <p:spPr>
          <a:xfrm>
            <a:off x="5780964" y="3681470"/>
            <a:ext cx="737222" cy="635534"/>
          </a:xfrm>
          <a:custGeom>
            <a:avLst/>
            <a:gdLst>
              <a:gd name="connsiteX0" fmla="*/ 158884 w 737222"/>
              <a:gd name="connsiteY0" fmla="*/ 0 h 635534"/>
              <a:gd name="connsiteX1" fmla="*/ 578339 w 737222"/>
              <a:gd name="connsiteY1" fmla="*/ 0 h 635534"/>
              <a:gd name="connsiteX2" fmla="*/ 737222 w 737222"/>
              <a:gd name="connsiteY2" fmla="*/ 317767 h 635534"/>
              <a:gd name="connsiteX3" fmla="*/ 578339 w 737222"/>
              <a:gd name="connsiteY3" fmla="*/ 635534 h 635534"/>
              <a:gd name="connsiteX4" fmla="*/ 158884 w 737222"/>
              <a:gd name="connsiteY4" fmla="*/ 635534 h 635534"/>
              <a:gd name="connsiteX5" fmla="*/ 0 w 737222"/>
              <a:gd name="connsiteY5" fmla="*/ 317767 h 63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7222" h="635534">
                <a:moveTo>
                  <a:pt x="158884" y="0"/>
                </a:moveTo>
                <a:lnTo>
                  <a:pt x="578339" y="0"/>
                </a:lnTo>
                <a:lnTo>
                  <a:pt x="737222" y="317767"/>
                </a:lnTo>
                <a:lnTo>
                  <a:pt x="578339" y="635534"/>
                </a:lnTo>
                <a:lnTo>
                  <a:pt x="158884" y="635534"/>
                </a:lnTo>
                <a:lnTo>
                  <a:pt x="0" y="317767"/>
                </a:lnTo>
                <a:close/>
              </a:path>
            </a:pathLst>
          </a:custGeom>
        </p:spPr>
        <p:txBody>
          <a:bodyPr wrap="square">
            <a:noAutofit/>
          </a:bodyPr>
          <a:lstStyle>
            <a:lvl1pPr marL="0" indent="0">
              <a:buNone/>
              <a:defRPr sz="1200">
                <a:solidFill>
                  <a:schemeClr val="bg1">
                    <a:lumMod val="75000"/>
                  </a:schemeClr>
                </a:solidFill>
              </a:defRPr>
            </a:lvl1pPr>
          </a:lstStyle>
          <a:p>
            <a:endParaRPr lang="id-ID" dirty="0"/>
          </a:p>
        </p:txBody>
      </p:sp>
      <p:sp>
        <p:nvSpPr>
          <p:cNvPr id="10" name="Picture Placeholder 9">
            <a:extLst>
              <a:ext uri="{FF2B5EF4-FFF2-40B4-BE49-F238E27FC236}">
                <a16:creationId xmlns:a16="http://schemas.microsoft.com/office/drawing/2014/main" id="{5957FD85-FAD6-4299-BD7A-6B439FF42EF0}"/>
              </a:ext>
            </a:extLst>
          </p:cNvPr>
          <p:cNvSpPr>
            <a:spLocks noGrp="1"/>
          </p:cNvSpPr>
          <p:nvPr>
            <p:ph type="pic" sz="quarter" idx="12"/>
          </p:nvPr>
        </p:nvSpPr>
        <p:spPr>
          <a:xfrm>
            <a:off x="8842207" y="3681470"/>
            <a:ext cx="737222" cy="635534"/>
          </a:xfrm>
          <a:custGeom>
            <a:avLst/>
            <a:gdLst>
              <a:gd name="connsiteX0" fmla="*/ 158884 w 737222"/>
              <a:gd name="connsiteY0" fmla="*/ 0 h 635534"/>
              <a:gd name="connsiteX1" fmla="*/ 578339 w 737222"/>
              <a:gd name="connsiteY1" fmla="*/ 0 h 635534"/>
              <a:gd name="connsiteX2" fmla="*/ 737222 w 737222"/>
              <a:gd name="connsiteY2" fmla="*/ 317767 h 635534"/>
              <a:gd name="connsiteX3" fmla="*/ 578339 w 737222"/>
              <a:gd name="connsiteY3" fmla="*/ 635534 h 635534"/>
              <a:gd name="connsiteX4" fmla="*/ 158884 w 737222"/>
              <a:gd name="connsiteY4" fmla="*/ 635534 h 635534"/>
              <a:gd name="connsiteX5" fmla="*/ 0 w 737222"/>
              <a:gd name="connsiteY5" fmla="*/ 317767 h 63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7222" h="635534">
                <a:moveTo>
                  <a:pt x="158884" y="0"/>
                </a:moveTo>
                <a:lnTo>
                  <a:pt x="578339" y="0"/>
                </a:lnTo>
                <a:lnTo>
                  <a:pt x="737222" y="317767"/>
                </a:lnTo>
                <a:lnTo>
                  <a:pt x="578339" y="635534"/>
                </a:lnTo>
                <a:lnTo>
                  <a:pt x="158884" y="635534"/>
                </a:lnTo>
                <a:lnTo>
                  <a:pt x="0" y="317767"/>
                </a:lnTo>
                <a:close/>
              </a:path>
            </a:pathLst>
          </a:custGeom>
        </p:spPr>
        <p:txBody>
          <a:bodyPr wrap="square">
            <a:noAutofit/>
          </a:bodyPr>
          <a:lstStyle>
            <a:lvl1pPr marL="0" indent="0">
              <a:buNone/>
              <a:defRPr sz="1200">
                <a:solidFill>
                  <a:schemeClr val="bg1">
                    <a:lumMod val="75000"/>
                  </a:schemeClr>
                </a:solidFill>
              </a:defRPr>
            </a:lvl1pPr>
          </a:lstStyle>
          <a:p>
            <a:endParaRPr lang="id-ID" dirty="0"/>
          </a:p>
        </p:txBody>
      </p:sp>
    </p:spTree>
    <p:extLst>
      <p:ext uri="{BB962C8B-B14F-4D97-AF65-F5344CB8AC3E}">
        <p14:creationId xmlns:p14="http://schemas.microsoft.com/office/powerpoint/2010/main" val="254859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175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175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50" fill="hold"/>
                                        <p:tgtEl>
                                          <p:spTgt spid="10"/>
                                        </p:tgtEl>
                                        <p:attrNameLst>
                                          <p:attrName>ppt_x</p:attrName>
                                        </p:attrNameLst>
                                      </p:cBhvr>
                                      <p:tavLst>
                                        <p:tav tm="0">
                                          <p:val>
                                            <p:strVal val="0-#ppt_w/2"/>
                                          </p:val>
                                        </p:tav>
                                        <p:tav tm="100000">
                                          <p:val>
                                            <p:strVal val="#ppt_x"/>
                                          </p:val>
                                        </p:tav>
                                      </p:tavLst>
                                    </p:anim>
                                    <p:anim calcmode="lin" valueType="num">
                                      <p:cBhvr additive="base">
                                        <p:cTn id="12" dur="125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nodePh="1">
                                  <p:stCondLst>
                                    <p:cond delay="1500"/>
                                  </p:stCondLst>
                                  <p:endCondLst>
                                    <p:cond evt="begin" delay="0">
                                      <p:tn val="13"/>
                                    </p:cond>
                                  </p:end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250" fill="hold"/>
                                        <p:tgtEl>
                                          <p:spTgt spid="9"/>
                                        </p:tgtEl>
                                        <p:attrNameLst>
                                          <p:attrName>ppt_x</p:attrName>
                                        </p:attrNameLst>
                                      </p:cBhvr>
                                      <p:tavLst>
                                        <p:tav tm="0">
                                          <p:val>
                                            <p:strVal val="0-#ppt_w/2"/>
                                          </p:val>
                                        </p:tav>
                                        <p:tav tm="100000">
                                          <p:val>
                                            <p:strVal val="#ppt_x"/>
                                          </p:val>
                                        </p:tav>
                                      </p:tavLst>
                                    </p:anim>
                                    <p:anim calcmode="lin" valueType="num">
                                      <p:cBhvr additive="base">
                                        <p:cTn id="16" dur="1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DB9F979-DA8A-475B-82F8-39D3467C47C6}"/>
              </a:ext>
            </a:extLst>
          </p:cNvPr>
          <p:cNvSpPr>
            <a:spLocks noGrp="1"/>
          </p:cNvSpPr>
          <p:nvPr>
            <p:ph type="pic" sz="quarter" idx="10"/>
          </p:nvPr>
        </p:nvSpPr>
        <p:spPr>
          <a:xfrm>
            <a:off x="7086815" y="2039732"/>
            <a:ext cx="364734" cy="364734"/>
          </a:xfrm>
          <a:custGeom>
            <a:avLst/>
            <a:gdLst>
              <a:gd name="connsiteX0" fmla="*/ 182367 w 364734"/>
              <a:gd name="connsiteY0" fmla="*/ 0 h 364734"/>
              <a:gd name="connsiteX1" fmla="*/ 364734 w 364734"/>
              <a:gd name="connsiteY1" fmla="*/ 182367 h 364734"/>
              <a:gd name="connsiteX2" fmla="*/ 182367 w 364734"/>
              <a:gd name="connsiteY2" fmla="*/ 364734 h 364734"/>
              <a:gd name="connsiteX3" fmla="*/ 0 w 364734"/>
              <a:gd name="connsiteY3" fmla="*/ 182367 h 364734"/>
              <a:gd name="connsiteX4" fmla="*/ 182367 w 364734"/>
              <a:gd name="connsiteY4" fmla="*/ 0 h 364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734" h="364734">
                <a:moveTo>
                  <a:pt x="182367" y="0"/>
                </a:moveTo>
                <a:cubicBezTo>
                  <a:pt x="283086" y="0"/>
                  <a:pt x="364734" y="81648"/>
                  <a:pt x="364734" y="182367"/>
                </a:cubicBezTo>
                <a:cubicBezTo>
                  <a:pt x="364734" y="283086"/>
                  <a:pt x="283086" y="364734"/>
                  <a:pt x="182367" y="364734"/>
                </a:cubicBezTo>
                <a:cubicBezTo>
                  <a:pt x="81648" y="364734"/>
                  <a:pt x="0" y="283086"/>
                  <a:pt x="0" y="182367"/>
                </a:cubicBezTo>
                <a:cubicBezTo>
                  <a:pt x="0" y="81648"/>
                  <a:pt x="81648" y="0"/>
                  <a:pt x="182367" y="0"/>
                </a:cubicBezTo>
                <a:close/>
              </a:path>
            </a:pathLst>
          </a:custGeom>
        </p:spPr>
        <p:txBody>
          <a:bodyPr wrap="square">
            <a:noAutofit/>
          </a:bodyPr>
          <a:lstStyle>
            <a:lvl1pPr marL="0" indent="0">
              <a:buNone/>
              <a:defRPr sz="200"/>
            </a:lvl1pPr>
          </a:lstStyle>
          <a:p>
            <a:endParaRPr lang="id-ID"/>
          </a:p>
        </p:txBody>
      </p:sp>
      <p:sp>
        <p:nvSpPr>
          <p:cNvPr id="9" name="Picture Placeholder 8">
            <a:extLst>
              <a:ext uri="{FF2B5EF4-FFF2-40B4-BE49-F238E27FC236}">
                <a16:creationId xmlns:a16="http://schemas.microsoft.com/office/drawing/2014/main" id="{E2378324-39E8-429F-B203-9159679E94AA}"/>
              </a:ext>
            </a:extLst>
          </p:cNvPr>
          <p:cNvSpPr>
            <a:spLocks noGrp="1"/>
          </p:cNvSpPr>
          <p:nvPr>
            <p:ph type="pic" sz="quarter" idx="11"/>
          </p:nvPr>
        </p:nvSpPr>
        <p:spPr>
          <a:xfrm>
            <a:off x="6994285" y="3833997"/>
            <a:ext cx="1348644" cy="1110974"/>
          </a:xfrm>
          <a:custGeom>
            <a:avLst/>
            <a:gdLst>
              <a:gd name="connsiteX0" fmla="*/ 129617 w 1348644"/>
              <a:gd name="connsiteY0" fmla="*/ 0 h 1110974"/>
              <a:gd name="connsiteX1" fmla="*/ 1219027 w 1348644"/>
              <a:gd name="connsiteY1" fmla="*/ 0 h 1110974"/>
              <a:gd name="connsiteX2" fmla="*/ 1348644 w 1348644"/>
              <a:gd name="connsiteY2" fmla="*/ 129617 h 1110974"/>
              <a:gd name="connsiteX3" fmla="*/ 1348644 w 1348644"/>
              <a:gd name="connsiteY3" fmla="*/ 981357 h 1110974"/>
              <a:gd name="connsiteX4" fmla="*/ 1219027 w 1348644"/>
              <a:gd name="connsiteY4" fmla="*/ 1110974 h 1110974"/>
              <a:gd name="connsiteX5" fmla="*/ 129617 w 1348644"/>
              <a:gd name="connsiteY5" fmla="*/ 1110974 h 1110974"/>
              <a:gd name="connsiteX6" fmla="*/ 0 w 1348644"/>
              <a:gd name="connsiteY6" fmla="*/ 981357 h 1110974"/>
              <a:gd name="connsiteX7" fmla="*/ 0 w 1348644"/>
              <a:gd name="connsiteY7" fmla="*/ 129617 h 1110974"/>
              <a:gd name="connsiteX8" fmla="*/ 129617 w 1348644"/>
              <a:gd name="connsiteY8" fmla="*/ 0 h 111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8644" h="1110974">
                <a:moveTo>
                  <a:pt x="129617" y="0"/>
                </a:moveTo>
                <a:lnTo>
                  <a:pt x="1219027" y="0"/>
                </a:lnTo>
                <a:cubicBezTo>
                  <a:pt x="1290612" y="0"/>
                  <a:pt x="1348644" y="58032"/>
                  <a:pt x="1348644" y="129617"/>
                </a:cubicBezTo>
                <a:lnTo>
                  <a:pt x="1348644" y="981357"/>
                </a:lnTo>
                <a:cubicBezTo>
                  <a:pt x="1348644" y="1052942"/>
                  <a:pt x="1290612" y="1110974"/>
                  <a:pt x="1219027" y="1110974"/>
                </a:cubicBezTo>
                <a:lnTo>
                  <a:pt x="129617" y="1110974"/>
                </a:lnTo>
                <a:cubicBezTo>
                  <a:pt x="58032" y="1110974"/>
                  <a:pt x="0" y="1052942"/>
                  <a:pt x="0" y="981357"/>
                </a:cubicBezTo>
                <a:lnTo>
                  <a:pt x="0" y="129617"/>
                </a:lnTo>
                <a:cubicBezTo>
                  <a:pt x="0" y="58032"/>
                  <a:pt x="58032" y="0"/>
                  <a:pt x="129617" y="0"/>
                </a:cubicBezTo>
                <a:close/>
              </a:path>
            </a:pathLst>
          </a:custGeom>
        </p:spPr>
        <p:txBody>
          <a:bodyPr wrap="square">
            <a:noAutofit/>
          </a:bodyPr>
          <a:lstStyle>
            <a:lvl1pPr marL="0" indent="0">
              <a:buNone/>
              <a:defRPr sz="1400">
                <a:solidFill>
                  <a:schemeClr val="bg1">
                    <a:lumMod val="75000"/>
                  </a:schemeClr>
                </a:solidFill>
              </a:defRPr>
            </a:lvl1pPr>
          </a:lstStyle>
          <a:p>
            <a:endParaRPr lang="id-ID"/>
          </a:p>
        </p:txBody>
      </p:sp>
    </p:spTree>
    <p:extLst>
      <p:ext uri="{BB962C8B-B14F-4D97-AF65-F5344CB8AC3E}">
        <p14:creationId xmlns:p14="http://schemas.microsoft.com/office/powerpoint/2010/main" val="357814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9" presetClass="entr" presetSubtype="0" decel="100000" fill="hold" grpId="0" nodeType="withEffect" nodePh="1">
                                  <p:stCondLst>
                                    <p:cond delay="2250"/>
                                  </p:stCondLst>
                                  <p:endCondLst>
                                    <p:cond evt="begin" delay="0">
                                      <p:tn val="8"/>
                                    </p:cond>
                                  </p:end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fltVal val="0"/>
                                          </p:val>
                                        </p:tav>
                                        <p:tav tm="100000">
                                          <p:val>
                                            <p:strVal val="#ppt_h"/>
                                          </p:val>
                                        </p:tav>
                                      </p:tavLst>
                                    </p:anim>
                                    <p:anim calcmode="lin" valueType="num">
                                      <p:cBhvr>
                                        <p:cTn id="12" dur="500" fill="hold"/>
                                        <p:tgtEl>
                                          <p:spTgt spid="9"/>
                                        </p:tgtEl>
                                        <p:attrNameLst>
                                          <p:attrName>style.rotation</p:attrName>
                                        </p:attrNameLst>
                                      </p:cBhvr>
                                      <p:tavLst>
                                        <p:tav tm="0">
                                          <p:val>
                                            <p:fltVal val="360"/>
                                          </p:val>
                                        </p:tav>
                                        <p:tav tm="100000">
                                          <p:val>
                                            <p:fltVal val="0"/>
                                          </p:val>
                                        </p:tav>
                                      </p:tavLst>
                                    </p:anim>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Light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BFE796D-81B5-4A99-AA77-43DA07A368EC}"/>
              </a:ext>
            </a:extLst>
          </p:cNvPr>
          <p:cNvSpPr>
            <a:spLocks noGrp="1"/>
          </p:cNvSpPr>
          <p:nvPr>
            <p:ph type="pic" sz="quarter" idx="10"/>
          </p:nvPr>
        </p:nvSpPr>
        <p:spPr>
          <a:xfrm>
            <a:off x="894929" y="2280798"/>
            <a:ext cx="2762250" cy="2161761"/>
          </a:xfrm>
          <a:prstGeom prst="rect">
            <a:avLst/>
          </a:prstGeom>
        </p:spPr>
        <p:txBody>
          <a:bodyPr/>
          <a:lstStyle>
            <a:lvl1pPr marL="0" indent="0">
              <a:buNone/>
              <a:defRPr sz="1800">
                <a:solidFill>
                  <a:schemeClr val="bg1">
                    <a:lumMod val="75000"/>
                  </a:schemeClr>
                </a:solidFill>
              </a:defRPr>
            </a:lvl1pPr>
          </a:lstStyle>
          <a:p>
            <a:endParaRPr lang="id-ID" dirty="0"/>
          </a:p>
        </p:txBody>
      </p:sp>
    </p:spTree>
    <p:extLst>
      <p:ext uri="{BB962C8B-B14F-4D97-AF65-F5344CB8AC3E}">
        <p14:creationId xmlns:p14="http://schemas.microsoft.com/office/powerpoint/2010/main" val="317440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0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Ligh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A5D7D9-239E-4135-8B7F-AFDA40C73BE8}"/>
              </a:ext>
            </a:extLst>
          </p:cNvPr>
          <p:cNvSpPr>
            <a:spLocks noGrp="1"/>
          </p:cNvSpPr>
          <p:nvPr>
            <p:ph type="pic" sz="quarter" idx="10"/>
          </p:nvPr>
        </p:nvSpPr>
        <p:spPr>
          <a:xfrm>
            <a:off x="6590826" y="0"/>
            <a:ext cx="5601174" cy="6380496"/>
          </a:xfrm>
          <a:custGeom>
            <a:avLst/>
            <a:gdLst>
              <a:gd name="connsiteX0" fmla="*/ 93558 w 5601174"/>
              <a:gd name="connsiteY0" fmla="*/ 0 h 6380496"/>
              <a:gd name="connsiteX1" fmla="*/ 5601174 w 5601174"/>
              <a:gd name="connsiteY1" fmla="*/ 0 h 6380496"/>
              <a:gd name="connsiteX2" fmla="*/ 5601174 w 5601174"/>
              <a:gd name="connsiteY2" fmla="*/ 6380496 h 6380496"/>
              <a:gd name="connsiteX3" fmla="*/ 5431449 w 5601174"/>
              <a:gd name="connsiteY3" fmla="*/ 6339708 h 6380496"/>
              <a:gd name="connsiteX4" fmla="*/ 3683310 w 5601174"/>
              <a:gd name="connsiteY4" fmla="*/ 4128724 h 6380496"/>
              <a:gd name="connsiteX5" fmla="*/ 1744372 w 5601174"/>
              <a:gd name="connsiteY5" fmla="*/ 3709364 h 6380496"/>
              <a:gd name="connsiteX6" fmla="*/ 211098 w 5601174"/>
              <a:gd name="connsiteY6" fmla="*/ 1805057 h 6380496"/>
              <a:gd name="connsiteX7" fmla="*/ 94099 w 5601174"/>
              <a:gd name="connsiteY7" fmla="*/ 588 h 6380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01174" h="6380496">
                <a:moveTo>
                  <a:pt x="93558" y="0"/>
                </a:moveTo>
                <a:lnTo>
                  <a:pt x="5601174" y="0"/>
                </a:lnTo>
                <a:lnTo>
                  <a:pt x="5601174" y="6380496"/>
                </a:lnTo>
                <a:lnTo>
                  <a:pt x="5431449" y="6339708"/>
                </a:lnTo>
                <a:cubicBezTo>
                  <a:pt x="4024945" y="5952681"/>
                  <a:pt x="3832855" y="4706203"/>
                  <a:pt x="3683310" y="4128724"/>
                </a:cubicBezTo>
                <a:cubicBezTo>
                  <a:pt x="3483916" y="3351877"/>
                  <a:pt x="2775722" y="3448123"/>
                  <a:pt x="1744372" y="3709364"/>
                </a:cubicBezTo>
                <a:cubicBezTo>
                  <a:pt x="719897" y="3963729"/>
                  <a:pt x="-497097" y="3867483"/>
                  <a:pt x="211098" y="1805057"/>
                </a:cubicBezTo>
                <a:cubicBezTo>
                  <a:pt x="520933" y="899738"/>
                  <a:pt x="366203" y="341809"/>
                  <a:pt x="94099" y="588"/>
                </a:cubicBezTo>
                <a:close/>
              </a:path>
            </a:pathLst>
          </a:custGeom>
        </p:spPr>
        <p:txBody>
          <a:bodyPr wrap="square">
            <a:noAutofit/>
          </a:bodyPr>
          <a:lstStyle>
            <a:lvl1pPr algn="ctr">
              <a:defRPr>
                <a:solidFill>
                  <a:schemeClr val="bg1">
                    <a:lumMod val="75000"/>
                  </a:schemeClr>
                </a:solidFill>
              </a:defRPr>
            </a:lvl1pPr>
          </a:lstStyle>
          <a:p>
            <a:endParaRPr lang="id-ID"/>
          </a:p>
        </p:txBody>
      </p:sp>
      <p:sp>
        <p:nvSpPr>
          <p:cNvPr id="18" name="Freeform: Shape 17">
            <a:extLst>
              <a:ext uri="{FF2B5EF4-FFF2-40B4-BE49-F238E27FC236}">
                <a16:creationId xmlns:a16="http://schemas.microsoft.com/office/drawing/2014/main" id="{1782045B-07BF-4CD2-AAEA-0EDCA8C1610A}"/>
              </a:ext>
            </a:extLst>
          </p:cNvPr>
          <p:cNvSpPr/>
          <p:nvPr userDrawn="1"/>
        </p:nvSpPr>
        <p:spPr>
          <a:xfrm>
            <a:off x="6324127" y="1"/>
            <a:ext cx="1169817" cy="3809637"/>
          </a:xfrm>
          <a:custGeom>
            <a:avLst/>
            <a:gdLst>
              <a:gd name="connsiteX0" fmla="*/ 93558 w 1169817"/>
              <a:gd name="connsiteY0" fmla="*/ 0 h 3809637"/>
              <a:gd name="connsiteX1" fmla="*/ 360258 w 1169817"/>
              <a:gd name="connsiteY1" fmla="*/ 0 h 3809637"/>
              <a:gd name="connsiteX2" fmla="*/ 360799 w 1169817"/>
              <a:gd name="connsiteY2" fmla="*/ 588 h 3809637"/>
              <a:gd name="connsiteX3" fmla="*/ 477798 w 1169817"/>
              <a:gd name="connsiteY3" fmla="*/ 1805057 h 3809637"/>
              <a:gd name="connsiteX4" fmla="*/ 1058852 w 1169817"/>
              <a:gd name="connsiteY4" fmla="*/ 3795810 h 3809637"/>
              <a:gd name="connsiteX5" fmla="*/ 1169817 w 1169817"/>
              <a:gd name="connsiteY5" fmla="*/ 3803998 h 3809637"/>
              <a:gd name="connsiteX6" fmla="*/ 1161760 w 1169817"/>
              <a:gd name="connsiteY6" fmla="*/ 3804816 h 3809637"/>
              <a:gd name="connsiteX7" fmla="*/ 211098 w 1169817"/>
              <a:gd name="connsiteY7" fmla="*/ 1805057 h 3809637"/>
              <a:gd name="connsiteX8" fmla="*/ 94099 w 1169817"/>
              <a:gd name="connsiteY8" fmla="*/ 588 h 3809637"/>
              <a:gd name="connsiteX9" fmla="*/ 93558 w 1169817"/>
              <a:gd name="connsiteY9" fmla="*/ 0 h 380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9817" h="3809637">
                <a:moveTo>
                  <a:pt x="93558" y="0"/>
                </a:moveTo>
                <a:lnTo>
                  <a:pt x="360258" y="0"/>
                </a:lnTo>
                <a:lnTo>
                  <a:pt x="360799" y="588"/>
                </a:lnTo>
                <a:cubicBezTo>
                  <a:pt x="632903" y="341809"/>
                  <a:pt x="787633" y="899738"/>
                  <a:pt x="477798" y="1805057"/>
                </a:cubicBezTo>
                <a:cubicBezTo>
                  <a:pt x="-9086" y="3222975"/>
                  <a:pt x="413983" y="3711566"/>
                  <a:pt x="1058852" y="3795810"/>
                </a:cubicBezTo>
                <a:lnTo>
                  <a:pt x="1169817" y="3803998"/>
                </a:lnTo>
                <a:lnTo>
                  <a:pt x="1161760" y="3804816"/>
                </a:lnTo>
                <a:cubicBezTo>
                  <a:pt x="331207" y="3858513"/>
                  <a:pt x="-364311" y="3480778"/>
                  <a:pt x="211098" y="1805057"/>
                </a:cubicBezTo>
                <a:cubicBezTo>
                  <a:pt x="520933" y="899738"/>
                  <a:pt x="366203" y="341809"/>
                  <a:pt x="94099" y="588"/>
                </a:cubicBezTo>
                <a:lnTo>
                  <a:pt x="93558" y="0"/>
                </a:lnTo>
                <a:close/>
              </a:path>
            </a:pathLst>
          </a:custGeom>
          <a:gradFill>
            <a:gsLst>
              <a:gs pos="0">
                <a:schemeClr val="accent1"/>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Shape 14">
            <a:extLst>
              <a:ext uri="{FF2B5EF4-FFF2-40B4-BE49-F238E27FC236}">
                <a16:creationId xmlns:a16="http://schemas.microsoft.com/office/drawing/2014/main" id="{AB4BF1B0-216A-4CCB-B8E8-65EC591BCA49}"/>
              </a:ext>
            </a:extLst>
          </p:cNvPr>
          <p:cNvSpPr/>
          <p:nvPr userDrawn="1"/>
        </p:nvSpPr>
        <p:spPr>
          <a:xfrm>
            <a:off x="9301568" y="3519969"/>
            <a:ext cx="2904719" cy="2931966"/>
          </a:xfrm>
          <a:custGeom>
            <a:avLst/>
            <a:gdLst>
              <a:gd name="connsiteX0" fmla="*/ 186169 w 2623732"/>
              <a:gd name="connsiteY0" fmla="*/ 557 h 2860528"/>
              <a:gd name="connsiteX1" fmla="*/ 972568 w 2623732"/>
              <a:gd name="connsiteY1" fmla="*/ 608756 h 2860528"/>
              <a:gd name="connsiteX2" fmla="*/ 2470933 w 2623732"/>
              <a:gd name="connsiteY2" fmla="*/ 2737474 h 2860528"/>
              <a:gd name="connsiteX3" fmla="*/ 2623732 w 2623732"/>
              <a:gd name="connsiteY3" fmla="*/ 2787800 h 2860528"/>
              <a:gd name="connsiteX4" fmla="*/ 2623732 w 2623732"/>
              <a:gd name="connsiteY4" fmla="*/ 2860528 h 2860528"/>
              <a:gd name="connsiteX5" fmla="*/ 2454007 w 2623732"/>
              <a:gd name="connsiteY5" fmla="*/ 2819740 h 2860528"/>
              <a:gd name="connsiteX6" fmla="*/ 705868 w 2623732"/>
              <a:gd name="connsiteY6" fmla="*/ 608756 h 2860528"/>
              <a:gd name="connsiteX7" fmla="*/ 48382 w 2623732"/>
              <a:gd name="connsiteY7" fmla="*/ 9793 h 2860528"/>
              <a:gd name="connsiteX8" fmla="*/ 0 w 2623732"/>
              <a:gd name="connsiteY8" fmla="*/ 6327 h 2860528"/>
              <a:gd name="connsiteX9" fmla="*/ 47777 w 2623732"/>
              <a:gd name="connsiteY9" fmla="*/ 2448 h 2860528"/>
              <a:gd name="connsiteX10" fmla="*/ 186169 w 2623732"/>
              <a:gd name="connsiteY10" fmla="*/ 557 h 2860528"/>
              <a:gd name="connsiteX0" fmla="*/ 186169 w 2880907"/>
              <a:gd name="connsiteY0" fmla="*/ 557 h 2922441"/>
              <a:gd name="connsiteX1" fmla="*/ 972568 w 2880907"/>
              <a:gd name="connsiteY1" fmla="*/ 608756 h 2922441"/>
              <a:gd name="connsiteX2" fmla="*/ 2470933 w 2880907"/>
              <a:gd name="connsiteY2" fmla="*/ 2737474 h 2922441"/>
              <a:gd name="connsiteX3" fmla="*/ 2623732 w 2880907"/>
              <a:gd name="connsiteY3" fmla="*/ 2787800 h 2922441"/>
              <a:gd name="connsiteX4" fmla="*/ 2880907 w 2880907"/>
              <a:gd name="connsiteY4" fmla="*/ 2922441 h 2922441"/>
              <a:gd name="connsiteX5" fmla="*/ 2454007 w 2880907"/>
              <a:gd name="connsiteY5" fmla="*/ 2819740 h 2922441"/>
              <a:gd name="connsiteX6" fmla="*/ 705868 w 2880907"/>
              <a:gd name="connsiteY6" fmla="*/ 608756 h 2922441"/>
              <a:gd name="connsiteX7" fmla="*/ 48382 w 2880907"/>
              <a:gd name="connsiteY7" fmla="*/ 9793 h 2922441"/>
              <a:gd name="connsiteX8" fmla="*/ 0 w 2880907"/>
              <a:gd name="connsiteY8" fmla="*/ 6327 h 2922441"/>
              <a:gd name="connsiteX9" fmla="*/ 47777 w 2880907"/>
              <a:gd name="connsiteY9" fmla="*/ 2448 h 2922441"/>
              <a:gd name="connsiteX10" fmla="*/ 186169 w 2880907"/>
              <a:gd name="connsiteY10" fmla="*/ 557 h 2922441"/>
              <a:gd name="connsiteX0" fmla="*/ 186169 w 2904719"/>
              <a:gd name="connsiteY0" fmla="*/ 557 h 2922441"/>
              <a:gd name="connsiteX1" fmla="*/ 972568 w 2904719"/>
              <a:gd name="connsiteY1" fmla="*/ 608756 h 2922441"/>
              <a:gd name="connsiteX2" fmla="*/ 2470933 w 2904719"/>
              <a:gd name="connsiteY2" fmla="*/ 2737474 h 2922441"/>
              <a:gd name="connsiteX3" fmla="*/ 2904719 w 2904719"/>
              <a:gd name="connsiteY3" fmla="*/ 2854475 h 2922441"/>
              <a:gd name="connsiteX4" fmla="*/ 2880907 w 2904719"/>
              <a:gd name="connsiteY4" fmla="*/ 2922441 h 2922441"/>
              <a:gd name="connsiteX5" fmla="*/ 2454007 w 2904719"/>
              <a:gd name="connsiteY5" fmla="*/ 2819740 h 2922441"/>
              <a:gd name="connsiteX6" fmla="*/ 705868 w 2904719"/>
              <a:gd name="connsiteY6" fmla="*/ 608756 h 2922441"/>
              <a:gd name="connsiteX7" fmla="*/ 48382 w 2904719"/>
              <a:gd name="connsiteY7" fmla="*/ 9793 h 2922441"/>
              <a:gd name="connsiteX8" fmla="*/ 0 w 2904719"/>
              <a:gd name="connsiteY8" fmla="*/ 6327 h 2922441"/>
              <a:gd name="connsiteX9" fmla="*/ 47777 w 2904719"/>
              <a:gd name="connsiteY9" fmla="*/ 2448 h 2922441"/>
              <a:gd name="connsiteX10" fmla="*/ 186169 w 2904719"/>
              <a:gd name="connsiteY10" fmla="*/ 557 h 2922441"/>
              <a:gd name="connsiteX0" fmla="*/ 186169 w 2904719"/>
              <a:gd name="connsiteY0" fmla="*/ 557 h 2931966"/>
              <a:gd name="connsiteX1" fmla="*/ 972568 w 2904719"/>
              <a:gd name="connsiteY1" fmla="*/ 608756 h 2931966"/>
              <a:gd name="connsiteX2" fmla="*/ 2470933 w 2904719"/>
              <a:gd name="connsiteY2" fmla="*/ 2737474 h 2931966"/>
              <a:gd name="connsiteX3" fmla="*/ 2904719 w 2904719"/>
              <a:gd name="connsiteY3" fmla="*/ 2854475 h 2931966"/>
              <a:gd name="connsiteX4" fmla="*/ 2904719 w 2904719"/>
              <a:gd name="connsiteY4" fmla="*/ 2931966 h 2931966"/>
              <a:gd name="connsiteX5" fmla="*/ 2454007 w 2904719"/>
              <a:gd name="connsiteY5" fmla="*/ 2819740 h 2931966"/>
              <a:gd name="connsiteX6" fmla="*/ 705868 w 2904719"/>
              <a:gd name="connsiteY6" fmla="*/ 608756 h 2931966"/>
              <a:gd name="connsiteX7" fmla="*/ 48382 w 2904719"/>
              <a:gd name="connsiteY7" fmla="*/ 9793 h 2931966"/>
              <a:gd name="connsiteX8" fmla="*/ 0 w 2904719"/>
              <a:gd name="connsiteY8" fmla="*/ 6327 h 2931966"/>
              <a:gd name="connsiteX9" fmla="*/ 47777 w 2904719"/>
              <a:gd name="connsiteY9" fmla="*/ 2448 h 2931966"/>
              <a:gd name="connsiteX10" fmla="*/ 186169 w 2904719"/>
              <a:gd name="connsiteY10" fmla="*/ 557 h 293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4719" h="2931966">
                <a:moveTo>
                  <a:pt x="186169" y="557"/>
                </a:moveTo>
                <a:cubicBezTo>
                  <a:pt x="587262" y="11055"/>
                  <a:pt x="860409" y="171780"/>
                  <a:pt x="972568" y="608756"/>
                </a:cubicBezTo>
                <a:cubicBezTo>
                  <a:pt x="1112766" y="1150143"/>
                  <a:pt x="1290358" y="2279517"/>
                  <a:pt x="2470933" y="2737474"/>
                </a:cubicBezTo>
                <a:lnTo>
                  <a:pt x="2904719" y="2854475"/>
                </a:lnTo>
                <a:lnTo>
                  <a:pt x="2904719" y="2931966"/>
                </a:lnTo>
                <a:lnTo>
                  <a:pt x="2454007" y="2819740"/>
                </a:lnTo>
                <a:cubicBezTo>
                  <a:pt x="1047503" y="2432713"/>
                  <a:pt x="855413" y="1186235"/>
                  <a:pt x="705868" y="608756"/>
                </a:cubicBezTo>
                <a:cubicBezTo>
                  <a:pt x="606171" y="220333"/>
                  <a:pt x="379274" y="50182"/>
                  <a:pt x="48382" y="9793"/>
                </a:cubicBezTo>
                <a:lnTo>
                  <a:pt x="0" y="6327"/>
                </a:lnTo>
                <a:lnTo>
                  <a:pt x="47777" y="2448"/>
                </a:lnTo>
                <a:cubicBezTo>
                  <a:pt x="95457" y="78"/>
                  <a:pt x="141603" y="-610"/>
                  <a:pt x="186169" y="557"/>
                </a:cubicBezTo>
                <a:close/>
              </a:path>
            </a:pathLst>
          </a:custGeom>
          <a:gradFill>
            <a:gsLst>
              <a:gs pos="0">
                <a:schemeClr val="accent1"/>
              </a:gs>
              <a:gs pos="100000">
                <a:schemeClr val="accent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08973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25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1+#ppt_w/2"/>
                                          </p:val>
                                        </p:tav>
                                        <p:tav tm="100000">
                                          <p:val>
                                            <p:strVal val="#ppt_x"/>
                                          </p:val>
                                        </p:tav>
                                      </p:tavLst>
                                    </p:anim>
                                    <p:anim calcmode="lin" valueType="num">
                                      <p:cBhvr additive="base">
                                        <p:cTn id="12" dur="125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0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250" fill="hold"/>
                                        <p:tgtEl>
                                          <p:spTgt spid="18"/>
                                        </p:tgtEl>
                                        <p:attrNameLst>
                                          <p:attrName>ppt_x</p:attrName>
                                        </p:attrNameLst>
                                      </p:cBhvr>
                                      <p:tavLst>
                                        <p:tav tm="0">
                                          <p:val>
                                            <p:strVal val="1+#ppt_w/2"/>
                                          </p:val>
                                        </p:tav>
                                        <p:tav tm="100000">
                                          <p:val>
                                            <p:strVal val="#ppt_x"/>
                                          </p:val>
                                        </p:tav>
                                      </p:tavLst>
                                    </p:anim>
                                    <p:anim calcmode="lin" valueType="num">
                                      <p:cBhvr additive="base">
                                        <p:cTn id="16" dur="12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animBg="1"/>
      <p:bldP spid="15"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ight2">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5D7A8CBD-4A6A-4E1C-9181-2516555F48C9}"/>
              </a:ext>
            </a:extLst>
          </p:cNvPr>
          <p:cNvSpPr/>
          <p:nvPr userDrawn="1"/>
        </p:nvSpPr>
        <p:spPr>
          <a:xfrm rot="5400000">
            <a:off x="0" y="0"/>
            <a:ext cx="3747541" cy="3747541"/>
          </a:xfrm>
          <a:prstGeom prst="rtTriangle">
            <a:avLst/>
          </a:prstGeom>
          <a:solidFill>
            <a:schemeClr val="bg1">
              <a:lumMod val="9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13289B37-7D37-4FD1-8CA9-EF44768F1D7A}"/>
              </a:ext>
            </a:extLst>
          </p:cNvPr>
          <p:cNvSpPr/>
          <p:nvPr userDrawn="1"/>
        </p:nvSpPr>
        <p:spPr>
          <a:xfrm>
            <a:off x="824458" y="0"/>
            <a:ext cx="8964118" cy="6858000"/>
          </a:xfrm>
          <a:prstGeom prst="parallelogram">
            <a:avLst>
              <a:gd name="adj" fmla="val 100599"/>
            </a:avLst>
          </a:prstGeom>
          <a:gradFill flip="none" rotWithShape="1">
            <a:gsLst>
              <a:gs pos="0">
                <a:schemeClr val="bg1">
                  <a:lumMod val="95000"/>
                  <a:alpha val="0"/>
                </a:schemeClr>
              </a:gs>
              <a:gs pos="100000">
                <a:schemeClr val="bg1">
                  <a:alpha val="7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5D23657D-E9A4-457D-BEF7-6E13BAE18D3A}"/>
              </a:ext>
            </a:extLst>
          </p:cNvPr>
          <p:cNvSpPr/>
          <p:nvPr userDrawn="1"/>
        </p:nvSpPr>
        <p:spPr>
          <a:xfrm>
            <a:off x="5202715" y="1946786"/>
            <a:ext cx="6419465" cy="4911213"/>
          </a:xfrm>
          <a:prstGeom prst="parallelogram">
            <a:avLst>
              <a:gd name="adj" fmla="val 100599"/>
            </a:avLst>
          </a:prstGeom>
          <a:gradFill flip="none" rotWithShape="1">
            <a:gsLst>
              <a:gs pos="0">
                <a:schemeClr val="bg1"/>
              </a:gs>
              <a:gs pos="100000">
                <a:schemeClr val="bg1">
                  <a:lumMod val="95000"/>
                  <a:alpha val="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4A3DCDC3-081B-419D-ACA0-A514FC9138C7}"/>
              </a:ext>
            </a:extLst>
          </p:cNvPr>
          <p:cNvSpPr/>
          <p:nvPr userDrawn="1"/>
        </p:nvSpPr>
        <p:spPr>
          <a:xfrm>
            <a:off x="6434545" y="0"/>
            <a:ext cx="5014232" cy="3836139"/>
          </a:xfrm>
          <a:prstGeom prst="parallelogram">
            <a:avLst>
              <a:gd name="adj" fmla="val 100599"/>
            </a:avLst>
          </a:prstGeom>
          <a:gradFill flip="none" rotWithShape="1">
            <a:gsLst>
              <a:gs pos="0">
                <a:schemeClr val="bg1"/>
              </a:gs>
              <a:gs pos="100000">
                <a:schemeClr val="bg1">
                  <a:lumMod val="95000"/>
                  <a:alpha val="11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44907456-F1FC-4234-A642-3D9B4C5C8A02}"/>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8F75F7CB-C632-4C5F-829D-DD38132D2B4F}"/>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F0248CEA-3E10-4D22-835F-910D5CD5D331}"/>
                </a:ext>
              </a:extLst>
            </p:cNvPr>
            <p:cNvSpPr/>
            <p:nvPr/>
          </p:nvSpPr>
          <p:spPr>
            <a:xfrm>
              <a:off x="-5054974" y="264971"/>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408ED258-279A-4478-81C4-9FE3ACB4F5F2}"/>
                </a:ext>
              </a:extLst>
            </p:cNvPr>
            <p:cNvSpPr/>
            <p:nvPr/>
          </p:nvSpPr>
          <p:spPr>
            <a:xfrm>
              <a:off x="-5054974" y="1462550"/>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D58E5360-592E-41A6-A308-3923C581ECAF}"/>
                </a:ext>
              </a:extLst>
            </p:cNvPr>
            <p:cNvSpPr/>
            <p:nvPr/>
          </p:nvSpPr>
          <p:spPr>
            <a:xfrm>
              <a:off x="-5054974" y="5055289"/>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3D01621C-A6A1-418E-8B37-76F7515DE4E2}"/>
                </a:ext>
              </a:extLst>
            </p:cNvPr>
            <p:cNvSpPr/>
            <p:nvPr/>
          </p:nvSpPr>
          <p:spPr>
            <a:xfrm>
              <a:off x="-3981212" y="86258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951ED05E-C675-40EA-AD54-67D86877F5A5}"/>
                </a:ext>
              </a:extLst>
            </p:cNvPr>
            <p:cNvSpPr/>
            <p:nvPr/>
          </p:nvSpPr>
          <p:spPr>
            <a:xfrm>
              <a:off x="-3981212" y="2060164"/>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1CDE2F5B-56B9-4710-9DF1-A42448D58DC1}"/>
                </a:ext>
              </a:extLst>
            </p:cNvPr>
            <p:cNvSpPr/>
            <p:nvPr/>
          </p:nvSpPr>
          <p:spPr>
            <a:xfrm>
              <a:off x="-3981212" y="3257743"/>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8DA7F8A7-4427-4B73-B1E5-22FAF88EB7EB}"/>
                </a:ext>
              </a:extLst>
            </p:cNvPr>
            <p:cNvSpPr/>
            <p:nvPr/>
          </p:nvSpPr>
          <p:spPr>
            <a:xfrm>
              <a:off x="-3981212" y="4455323"/>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252DBBE2-B1C2-47EE-9390-FD1176BD19CE}"/>
                </a:ext>
              </a:extLst>
            </p:cNvPr>
            <p:cNvSpPr/>
            <p:nvPr/>
          </p:nvSpPr>
          <p:spPr>
            <a:xfrm>
              <a:off x="-3981212" y="5652903"/>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C1A98153-33BB-4FE4-AC74-52C36D0169E0}"/>
                </a:ext>
              </a:extLst>
            </p:cNvPr>
            <p:cNvSpPr/>
            <p:nvPr/>
          </p:nvSpPr>
          <p:spPr>
            <a:xfrm>
              <a:off x="-2897687" y="270137"/>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D46D4EAB-DF9C-4BD6-8BD5-419117749581}"/>
                </a:ext>
              </a:extLst>
            </p:cNvPr>
            <p:cNvSpPr/>
            <p:nvPr/>
          </p:nvSpPr>
          <p:spPr>
            <a:xfrm>
              <a:off x="-2897687" y="1467716"/>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B789EE2B-17E0-4979-B2BC-12C2AAD14524}"/>
                </a:ext>
              </a:extLst>
            </p:cNvPr>
            <p:cNvSpPr/>
            <p:nvPr/>
          </p:nvSpPr>
          <p:spPr>
            <a:xfrm>
              <a:off x="-2897687" y="266529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2AE885F9-65B0-40BD-AEE6-BCE5B4A11091}"/>
                </a:ext>
              </a:extLst>
            </p:cNvPr>
            <p:cNvSpPr/>
            <p:nvPr/>
          </p:nvSpPr>
          <p:spPr>
            <a:xfrm>
              <a:off x="-2897687" y="386287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804CB9CF-2AA0-41C0-9031-AA9259828645}"/>
                </a:ext>
              </a:extLst>
            </p:cNvPr>
            <p:cNvSpPr/>
            <p:nvPr/>
          </p:nvSpPr>
          <p:spPr>
            <a:xfrm>
              <a:off x="-2897687" y="506045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8F3E9E15-1DD3-4567-8832-412E2D499171}"/>
                </a:ext>
              </a:extLst>
            </p:cNvPr>
            <p:cNvSpPr/>
            <p:nvPr/>
          </p:nvSpPr>
          <p:spPr>
            <a:xfrm>
              <a:off x="-1823925" y="867751"/>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9906D3A4-2F11-4884-8B9F-A984928367CC}"/>
                </a:ext>
              </a:extLst>
            </p:cNvPr>
            <p:cNvSpPr/>
            <p:nvPr/>
          </p:nvSpPr>
          <p:spPr>
            <a:xfrm>
              <a:off x="-1823925" y="2065330"/>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55AD458C-D24F-47F5-8D3A-81A5A9974C45}"/>
                </a:ext>
              </a:extLst>
            </p:cNvPr>
            <p:cNvSpPr/>
            <p:nvPr/>
          </p:nvSpPr>
          <p:spPr>
            <a:xfrm>
              <a:off x="-1823925" y="4460489"/>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149616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ark1">
    <p:bg>
      <p:bgPr>
        <a:solidFill>
          <a:srgbClr val="0E0F30"/>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00FDDA35-3F8C-4A07-A1FA-B281A4B4691F}"/>
              </a:ext>
            </a:extLst>
          </p:cNvPr>
          <p:cNvSpPr/>
          <p:nvPr userDrawn="1"/>
        </p:nvSpPr>
        <p:spPr>
          <a:xfrm rot="5400000">
            <a:off x="0" y="0"/>
            <a:ext cx="3747541" cy="3747541"/>
          </a:xfrm>
          <a:prstGeom prst="rtTriangle">
            <a:avLst/>
          </a:prstGeom>
          <a:gradFill flip="none" rotWithShape="1">
            <a:gsLst>
              <a:gs pos="0">
                <a:srgbClr val="173069">
                  <a:alpha val="0"/>
                </a:srgbClr>
              </a:gs>
              <a:gs pos="94000">
                <a:srgbClr val="0E0F30">
                  <a:alpha val="21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EE9BC662-D650-401D-AC13-2481CDE2DAD5}"/>
              </a:ext>
            </a:extLst>
          </p:cNvPr>
          <p:cNvSpPr/>
          <p:nvPr userDrawn="1"/>
        </p:nvSpPr>
        <p:spPr>
          <a:xfrm>
            <a:off x="824458" y="0"/>
            <a:ext cx="8964118" cy="6858000"/>
          </a:xfrm>
          <a:prstGeom prst="parallelogram">
            <a:avLst>
              <a:gd name="adj" fmla="val 100599"/>
            </a:avLst>
          </a:prstGeom>
          <a:gradFill flip="none" rotWithShape="1">
            <a:gsLst>
              <a:gs pos="0">
                <a:srgbClr val="0E0F30">
                  <a:alpha val="0"/>
                </a:srgbClr>
              </a:gs>
              <a:gs pos="94000">
                <a:srgbClr val="173069">
                  <a:alpha val="2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728A44E3-3CA2-455C-A60D-2162A9B9F947}"/>
              </a:ext>
            </a:extLst>
          </p:cNvPr>
          <p:cNvSpPr/>
          <p:nvPr userDrawn="1"/>
        </p:nvSpPr>
        <p:spPr>
          <a:xfrm>
            <a:off x="5202715" y="1946786"/>
            <a:ext cx="6419465" cy="4911213"/>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B83CE731-AD3F-46E2-80F3-95BE18D1AE25}"/>
              </a:ext>
            </a:extLst>
          </p:cNvPr>
          <p:cNvSpPr/>
          <p:nvPr userDrawn="1"/>
        </p:nvSpPr>
        <p:spPr>
          <a:xfrm>
            <a:off x="6434545" y="0"/>
            <a:ext cx="5014232" cy="3836139"/>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AFF434EB-4F78-49A8-B597-76924017BE4D}"/>
              </a:ext>
            </a:extLst>
          </p:cNvPr>
          <p:cNvSpPr/>
          <p:nvPr userDrawn="1"/>
        </p:nvSpPr>
        <p:spPr>
          <a:xfrm>
            <a:off x="2695599" y="0"/>
            <a:ext cx="5014232" cy="3836139"/>
          </a:xfrm>
          <a:prstGeom prst="parallelogram">
            <a:avLst>
              <a:gd name="adj" fmla="val 100599"/>
            </a:avLst>
          </a:prstGeom>
          <a:solidFill>
            <a:srgbClr val="17306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D8C3C859-12E8-47F2-B8E4-08AD2DAC8064}"/>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A7662289-EB71-4B68-BBE4-8DE690B835E7}"/>
                </a:ext>
              </a:extLst>
            </p:cNvPr>
            <p:cNvSpPr/>
            <p:nvPr/>
          </p:nvSpPr>
          <p:spPr>
            <a:xfrm>
              <a:off x="-5054974" y="26497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0129392A-0B70-476B-8EFC-9FE1CA455A2E}"/>
                </a:ext>
              </a:extLst>
            </p:cNvPr>
            <p:cNvSpPr/>
            <p:nvPr/>
          </p:nvSpPr>
          <p:spPr>
            <a:xfrm>
              <a:off x="-5054974" y="146255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C4C04441-438A-41C0-9EDA-54B7AB6226BC}"/>
                </a:ext>
              </a:extLst>
            </p:cNvPr>
            <p:cNvSpPr/>
            <p:nvPr/>
          </p:nvSpPr>
          <p:spPr>
            <a:xfrm>
              <a:off x="-5054974" y="50552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FA71D754-8A0E-486D-AE84-CBE003F19F0F}"/>
                </a:ext>
              </a:extLst>
            </p:cNvPr>
            <p:cNvSpPr/>
            <p:nvPr/>
          </p:nvSpPr>
          <p:spPr>
            <a:xfrm>
              <a:off x="-3981212" y="86258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789C0AF3-C8C1-4C3B-833E-D57F626885B2}"/>
                </a:ext>
              </a:extLst>
            </p:cNvPr>
            <p:cNvSpPr/>
            <p:nvPr/>
          </p:nvSpPr>
          <p:spPr>
            <a:xfrm>
              <a:off x="-3981212" y="2060164"/>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4D858055-29B7-4679-98DA-6E7ACF793EA2}"/>
                </a:ext>
              </a:extLst>
            </p:cNvPr>
            <p:cNvSpPr/>
            <p:nvPr/>
          </p:nvSpPr>
          <p:spPr>
            <a:xfrm>
              <a:off x="-3981212" y="325774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B3861329-15DF-4025-AE71-013B44D906E7}"/>
                </a:ext>
              </a:extLst>
            </p:cNvPr>
            <p:cNvSpPr/>
            <p:nvPr/>
          </p:nvSpPr>
          <p:spPr>
            <a:xfrm>
              <a:off x="-3981212" y="445532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5FAF1765-85C6-40AB-95CD-9448C5E36412}"/>
                </a:ext>
              </a:extLst>
            </p:cNvPr>
            <p:cNvSpPr/>
            <p:nvPr/>
          </p:nvSpPr>
          <p:spPr>
            <a:xfrm>
              <a:off x="-3981212" y="565290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D38D12A5-6427-4963-BE34-3C4B3FF3A1E8}"/>
                </a:ext>
              </a:extLst>
            </p:cNvPr>
            <p:cNvSpPr/>
            <p:nvPr/>
          </p:nvSpPr>
          <p:spPr>
            <a:xfrm>
              <a:off x="-2897687" y="270137"/>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1FAA7D14-7244-4CD7-847B-9855CA55275B}"/>
                </a:ext>
              </a:extLst>
            </p:cNvPr>
            <p:cNvSpPr/>
            <p:nvPr/>
          </p:nvSpPr>
          <p:spPr>
            <a:xfrm>
              <a:off x="-2897687" y="1467716"/>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17E0DB10-0BC0-450D-94AC-939A1F810DE5}"/>
                </a:ext>
              </a:extLst>
            </p:cNvPr>
            <p:cNvSpPr/>
            <p:nvPr/>
          </p:nvSpPr>
          <p:spPr>
            <a:xfrm>
              <a:off x="-2897687" y="266529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17032596-417F-41F9-B156-04957576CD40}"/>
                </a:ext>
              </a:extLst>
            </p:cNvPr>
            <p:cNvSpPr/>
            <p:nvPr/>
          </p:nvSpPr>
          <p:spPr>
            <a:xfrm>
              <a:off x="-2897687" y="386287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23474FC6-6474-45A8-B407-48330B82A4FA}"/>
                </a:ext>
              </a:extLst>
            </p:cNvPr>
            <p:cNvSpPr/>
            <p:nvPr/>
          </p:nvSpPr>
          <p:spPr>
            <a:xfrm>
              <a:off x="-2897687" y="506045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708070FD-D6DA-42B2-BEE6-484953FA7C4E}"/>
                </a:ext>
              </a:extLst>
            </p:cNvPr>
            <p:cNvSpPr/>
            <p:nvPr/>
          </p:nvSpPr>
          <p:spPr>
            <a:xfrm>
              <a:off x="-1823925" y="86775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7D002DF6-FB42-41FF-A4F9-D5F8C9B8A911}"/>
                </a:ext>
              </a:extLst>
            </p:cNvPr>
            <p:cNvSpPr/>
            <p:nvPr/>
          </p:nvSpPr>
          <p:spPr>
            <a:xfrm>
              <a:off x="-1823925" y="206533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DE94A2E1-720C-4ADE-B9FA-C6E58422B456}"/>
                </a:ext>
              </a:extLst>
            </p:cNvPr>
            <p:cNvSpPr/>
            <p:nvPr/>
          </p:nvSpPr>
          <p:spPr>
            <a:xfrm>
              <a:off x="-1823925" y="44604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4" name="TextBox 23">
            <a:extLst>
              <a:ext uri="{FF2B5EF4-FFF2-40B4-BE49-F238E27FC236}">
                <a16:creationId xmlns:a16="http://schemas.microsoft.com/office/drawing/2014/main" id="{49AFE14C-C1D6-4617-BB69-8E57E0D6834D}"/>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gradFill>
                  <a:gsLst>
                    <a:gs pos="10000">
                      <a:schemeClr val="accent1"/>
                    </a:gs>
                    <a:gs pos="100000">
                      <a:schemeClr val="accent4"/>
                    </a:gs>
                  </a:gsLst>
                  <a:lin ang="18900000" scaled="1"/>
                </a:gradFill>
                <a:effectLst/>
              </a:rPr>
              <a:t>€RYPTOS</a:t>
            </a:r>
          </a:p>
        </p:txBody>
      </p:sp>
    </p:spTree>
    <p:extLst>
      <p:ext uri="{BB962C8B-B14F-4D97-AF65-F5344CB8AC3E}">
        <p14:creationId xmlns:p14="http://schemas.microsoft.com/office/powerpoint/2010/main" val="396765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0-#ppt_w/2"/>
                                          </p:val>
                                        </p:tav>
                                        <p:tav tm="100000">
                                          <p:val>
                                            <p:strVal val="#ppt_x"/>
                                          </p:val>
                                        </p:tav>
                                      </p:tavLst>
                                    </p:anim>
                                    <p:anim calcmode="lin" valueType="num">
                                      <p:cBhvr additive="base">
                                        <p:cTn id="28"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4_Dark1">
    <p:bg>
      <p:bgPr>
        <a:solidFill>
          <a:srgbClr val="0E0F30"/>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00FDDA35-3F8C-4A07-A1FA-B281A4B4691F}"/>
              </a:ext>
            </a:extLst>
          </p:cNvPr>
          <p:cNvSpPr/>
          <p:nvPr userDrawn="1"/>
        </p:nvSpPr>
        <p:spPr>
          <a:xfrm rot="5400000">
            <a:off x="0" y="0"/>
            <a:ext cx="3747541" cy="3747541"/>
          </a:xfrm>
          <a:prstGeom prst="rtTriangle">
            <a:avLst/>
          </a:prstGeom>
          <a:gradFill flip="none" rotWithShape="1">
            <a:gsLst>
              <a:gs pos="0">
                <a:srgbClr val="173069">
                  <a:alpha val="0"/>
                </a:srgbClr>
              </a:gs>
              <a:gs pos="94000">
                <a:srgbClr val="0E0F30">
                  <a:alpha val="21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EE9BC662-D650-401D-AC13-2481CDE2DAD5}"/>
              </a:ext>
            </a:extLst>
          </p:cNvPr>
          <p:cNvSpPr/>
          <p:nvPr userDrawn="1"/>
        </p:nvSpPr>
        <p:spPr>
          <a:xfrm>
            <a:off x="824458" y="0"/>
            <a:ext cx="8964118" cy="6858000"/>
          </a:xfrm>
          <a:prstGeom prst="parallelogram">
            <a:avLst>
              <a:gd name="adj" fmla="val 100599"/>
            </a:avLst>
          </a:prstGeom>
          <a:gradFill flip="none" rotWithShape="1">
            <a:gsLst>
              <a:gs pos="0">
                <a:srgbClr val="0E0F30">
                  <a:alpha val="0"/>
                </a:srgbClr>
              </a:gs>
              <a:gs pos="94000">
                <a:srgbClr val="173069">
                  <a:alpha val="2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728A44E3-3CA2-455C-A60D-2162A9B9F947}"/>
              </a:ext>
            </a:extLst>
          </p:cNvPr>
          <p:cNvSpPr/>
          <p:nvPr userDrawn="1"/>
        </p:nvSpPr>
        <p:spPr>
          <a:xfrm>
            <a:off x="5202715" y="1946786"/>
            <a:ext cx="6419465" cy="4911213"/>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B83CE731-AD3F-46E2-80F3-95BE18D1AE25}"/>
              </a:ext>
            </a:extLst>
          </p:cNvPr>
          <p:cNvSpPr/>
          <p:nvPr userDrawn="1"/>
        </p:nvSpPr>
        <p:spPr>
          <a:xfrm>
            <a:off x="6434545" y="0"/>
            <a:ext cx="5014232" cy="3836139"/>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AFF434EB-4F78-49A8-B597-76924017BE4D}"/>
              </a:ext>
            </a:extLst>
          </p:cNvPr>
          <p:cNvSpPr/>
          <p:nvPr userDrawn="1"/>
        </p:nvSpPr>
        <p:spPr>
          <a:xfrm>
            <a:off x="2695599" y="0"/>
            <a:ext cx="5014232" cy="3836139"/>
          </a:xfrm>
          <a:prstGeom prst="parallelogram">
            <a:avLst>
              <a:gd name="adj" fmla="val 100599"/>
            </a:avLst>
          </a:prstGeom>
          <a:solidFill>
            <a:srgbClr val="17306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D8C3C859-12E8-47F2-B8E4-08AD2DAC8064}"/>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A7662289-EB71-4B68-BBE4-8DE690B835E7}"/>
                </a:ext>
              </a:extLst>
            </p:cNvPr>
            <p:cNvSpPr/>
            <p:nvPr/>
          </p:nvSpPr>
          <p:spPr>
            <a:xfrm>
              <a:off x="-5054974" y="26497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0129392A-0B70-476B-8EFC-9FE1CA455A2E}"/>
                </a:ext>
              </a:extLst>
            </p:cNvPr>
            <p:cNvSpPr/>
            <p:nvPr/>
          </p:nvSpPr>
          <p:spPr>
            <a:xfrm>
              <a:off x="-5054974" y="146255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C4C04441-438A-41C0-9EDA-54B7AB6226BC}"/>
                </a:ext>
              </a:extLst>
            </p:cNvPr>
            <p:cNvSpPr/>
            <p:nvPr/>
          </p:nvSpPr>
          <p:spPr>
            <a:xfrm>
              <a:off x="-5054974" y="50552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FA71D754-8A0E-486D-AE84-CBE003F19F0F}"/>
                </a:ext>
              </a:extLst>
            </p:cNvPr>
            <p:cNvSpPr/>
            <p:nvPr/>
          </p:nvSpPr>
          <p:spPr>
            <a:xfrm>
              <a:off x="-3981212" y="86258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789C0AF3-C8C1-4C3B-833E-D57F626885B2}"/>
                </a:ext>
              </a:extLst>
            </p:cNvPr>
            <p:cNvSpPr/>
            <p:nvPr/>
          </p:nvSpPr>
          <p:spPr>
            <a:xfrm>
              <a:off x="-3981212" y="2060164"/>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4D858055-29B7-4679-98DA-6E7ACF793EA2}"/>
                </a:ext>
              </a:extLst>
            </p:cNvPr>
            <p:cNvSpPr/>
            <p:nvPr/>
          </p:nvSpPr>
          <p:spPr>
            <a:xfrm>
              <a:off x="-3981212" y="325774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B3861329-15DF-4025-AE71-013B44D906E7}"/>
                </a:ext>
              </a:extLst>
            </p:cNvPr>
            <p:cNvSpPr/>
            <p:nvPr/>
          </p:nvSpPr>
          <p:spPr>
            <a:xfrm>
              <a:off x="-3981212" y="445532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5FAF1765-85C6-40AB-95CD-9448C5E36412}"/>
                </a:ext>
              </a:extLst>
            </p:cNvPr>
            <p:cNvSpPr/>
            <p:nvPr/>
          </p:nvSpPr>
          <p:spPr>
            <a:xfrm>
              <a:off x="-3981212" y="565290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D38D12A5-6427-4963-BE34-3C4B3FF3A1E8}"/>
                </a:ext>
              </a:extLst>
            </p:cNvPr>
            <p:cNvSpPr/>
            <p:nvPr/>
          </p:nvSpPr>
          <p:spPr>
            <a:xfrm>
              <a:off x="-2897687" y="270137"/>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1FAA7D14-7244-4CD7-847B-9855CA55275B}"/>
                </a:ext>
              </a:extLst>
            </p:cNvPr>
            <p:cNvSpPr/>
            <p:nvPr/>
          </p:nvSpPr>
          <p:spPr>
            <a:xfrm>
              <a:off x="-2897687" y="1467716"/>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17E0DB10-0BC0-450D-94AC-939A1F810DE5}"/>
                </a:ext>
              </a:extLst>
            </p:cNvPr>
            <p:cNvSpPr/>
            <p:nvPr/>
          </p:nvSpPr>
          <p:spPr>
            <a:xfrm>
              <a:off x="-2897687" y="266529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17032596-417F-41F9-B156-04957576CD40}"/>
                </a:ext>
              </a:extLst>
            </p:cNvPr>
            <p:cNvSpPr/>
            <p:nvPr/>
          </p:nvSpPr>
          <p:spPr>
            <a:xfrm>
              <a:off x="-2897687" y="386287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23474FC6-6474-45A8-B407-48330B82A4FA}"/>
                </a:ext>
              </a:extLst>
            </p:cNvPr>
            <p:cNvSpPr/>
            <p:nvPr/>
          </p:nvSpPr>
          <p:spPr>
            <a:xfrm>
              <a:off x="-2897687" y="506045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708070FD-D6DA-42B2-BEE6-484953FA7C4E}"/>
                </a:ext>
              </a:extLst>
            </p:cNvPr>
            <p:cNvSpPr/>
            <p:nvPr/>
          </p:nvSpPr>
          <p:spPr>
            <a:xfrm>
              <a:off x="-1823925" y="86775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7D002DF6-FB42-41FF-A4F9-D5F8C9B8A911}"/>
                </a:ext>
              </a:extLst>
            </p:cNvPr>
            <p:cNvSpPr/>
            <p:nvPr/>
          </p:nvSpPr>
          <p:spPr>
            <a:xfrm>
              <a:off x="-1823925" y="206533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DE94A2E1-720C-4ADE-B9FA-C6E58422B456}"/>
                </a:ext>
              </a:extLst>
            </p:cNvPr>
            <p:cNvSpPr/>
            <p:nvPr/>
          </p:nvSpPr>
          <p:spPr>
            <a:xfrm>
              <a:off x="-1823925" y="44604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5" name="Rectangle: Rounded Corners 34">
            <a:extLst>
              <a:ext uri="{FF2B5EF4-FFF2-40B4-BE49-F238E27FC236}">
                <a16:creationId xmlns:a16="http://schemas.microsoft.com/office/drawing/2014/main" id="{207CD935-0376-4661-AB0D-A1487576D942}"/>
              </a:ext>
            </a:extLst>
          </p:cNvPr>
          <p:cNvSpPr/>
          <p:nvPr userDrawn="1"/>
        </p:nvSpPr>
        <p:spPr>
          <a:xfrm>
            <a:off x="1" y="1"/>
            <a:ext cx="12192000" cy="4553856"/>
          </a:xfrm>
          <a:prstGeom prst="roundRect">
            <a:avLst>
              <a:gd name="adj" fmla="val 0"/>
            </a:avLst>
          </a:prstGeom>
          <a:solidFill>
            <a:schemeClr val="bg1"/>
          </a:solidFill>
          <a:ln>
            <a:noFill/>
          </a:ln>
          <a:effectLst>
            <a:outerShdw blurRad="190500" dist="63500" dir="5400000" sx="99000" sy="99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EF956A77-6720-41A9-BDEC-BF0BDA286247}"/>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gradFill>
                  <a:gsLst>
                    <a:gs pos="10000">
                      <a:schemeClr val="accent1"/>
                    </a:gs>
                    <a:gs pos="100000">
                      <a:schemeClr val="accent4"/>
                    </a:gs>
                  </a:gsLst>
                  <a:lin ang="18900000" scaled="1"/>
                </a:gradFill>
                <a:effectLst/>
              </a:rPr>
              <a:t>€RYPTOS</a:t>
            </a:r>
          </a:p>
        </p:txBody>
      </p:sp>
      <p:sp>
        <p:nvSpPr>
          <p:cNvPr id="59" name="Picture Placeholder 58">
            <a:extLst>
              <a:ext uri="{FF2B5EF4-FFF2-40B4-BE49-F238E27FC236}">
                <a16:creationId xmlns:a16="http://schemas.microsoft.com/office/drawing/2014/main" id="{438A7937-92DC-4B03-BB02-291F33519358}"/>
              </a:ext>
            </a:extLst>
          </p:cNvPr>
          <p:cNvSpPr>
            <a:spLocks noGrp="1"/>
          </p:cNvSpPr>
          <p:nvPr>
            <p:ph type="pic" sz="quarter" idx="10"/>
          </p:nvPr>
        </p:nvSpPr>
        <p:spPr>
          <a:xfrm>
            <a:off x="1603830" y="939800"/>
            <a:ext cx="8984343" cy="3614057"/>
          </a:xfrm>
          <a:custGeom>
            <a:avLst/>
            <a:gdLst>
              <a:gd name="connsiteX0" fmla="*/ 50814 w 8984343"/>
              <a:gd name="connsiteY0" fmla="*/ 0 h 3614057"/>
              <a:gd name="connsiteX1" fmla="*/ 8933529 w 8984343"/>
              <a:gd name="connsiteY1" fmla="*/ 0 h 3614057"/>
              <a:gd name="connsiteX2" fmla="*/ 8984343 w 8984343"/>
              <a:gd name="connsiteY2" fmla="*/ 50814 h 3614057"/>
              <a:gd name="connsiteX3" fmla="*/ 8984343 w 8984343"/>
              <a:gd name="connsiteY3" fmla="*/ 3563243 h 3614057"/>
              <a:gd name="connsiteX4" fmla="*/ 8933529 w 8984343"/>
              <a:gd name="connsiteY4" fmla="*/ 3614057 h 3614057"/>
              <a:gd name="connsiteX5" fmla="*/ 50814 w 8984343"/>
              <a:gd name="connsiteY5" fmla="*/ 3614057 h 3614057"/>
              <a:gd name="connsiteX6" fmla="*/ 0 w 8984343"/>
              <a:gd name="connsiteY6" fmla="*/ 3563243 h 3614057"/>
              <a:gd name="connsiteX7" fmla="*/ 0 w 8984343"/>
              <a:gd name="connsiteY7" fmla="*/ 50814 h 3614057"/>
              <a:gd name="connsiteX8" fmla="*/ 50814 w 8984343"/>
              <a:gd name="connsiteY8" fmla="*/ 0 h 361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4343" h="3614057">
                <a:moveTo>
                  <a:pt x="50814" y="0"/>
                </a:moveTo>
                <a:lnTo>
                  <a:pt x="8933529" y="0"/>
                </a:lnTo>
                <a:cubicBezTo>
                  <a:pt x="8961593" y="0"/>
                  <a:pt x="8984343" y="22750"/>
                  <a:pt x="8984343" y="50814"/>
                </a:cubicBezTo>
                <a:lnTo>
                  <a:pt x="8984343" y="3563243"/>
                </a:lnTo>
                <a:cubicBezTo>
                  <a:pt x="8984343" y="3591307"/>
                  <a:pt x="8961593" y="3614057"/>
                  <a:pt x="8933529" y="3614057"/>
                </a:cubicBezTo>
                <a:lnTo>
                  <a:pt x="50814" y="3614057"/>
                </a:lnTo>
                <a:cubicBezTo>
                  <a:pt x="22750" y="3614057"/>
                  <a:pt x="0" y="3591307"/>
                  <a:pt x="0" y="3563243"/>
                </a:cubicBezTo>
                <a:lnTo>
                  <a:pt x="0" y="50814"/>
                </a:lnTo>
                <a:cubicBezTo>
                  <a:pt x="0" y="22750"/>
                  <a:pt x="22750" y="0"/>
                  <a:pt x="50814" y="0"/>
                </a:cubicBezTo>
                <a:close/>
              </a:path>
            </a:pathLst>
          </a:custGeom>
        </p:spPr>
        <p:txBody>
          <a:bodyPr wrap="square">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262699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1250" fill="hold"/>
                                        <p:tgtEl>
                                          <p:spTgt spid="35"/>
                                        </p:tgtEl>
                                        <p:attrNameLst>
                                          <p:attrName>ppt_x</p:attrName>
                                        </p:attrNameLst>
                                      </p:cBhvr>
                                      <p:tavLst>
                                        <p:tav tm="0">
                                          <p:val>
                                            <p:strVal val="#ppt_x"/>
                                          </p:val>
                                        </p:tav>
                                        <p:tav tm="100000">
                                          <p:val>
                                            <p:strVal val="#ppt_x"/>
                                          </p:val>
                                        </p:tav>
                                      </p:tavLst>
                                    </p:anim>
                                    <p:anim calcmode="lin" valueType="num">
                                      <p:cBhvr additive="base">
                                        <p:cTn id="28" dur="125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1000" fill="hold"/>
                                        <p:tgtEl>
                                          <p:spTgt spid="46"/>
                                        </p:tgtEl>
                                        <p:attrNameLst>
                                          <p:attrName>ppt_x</p:attrName>
                                        </p:attrNameLst>
                                      </p:cBhvr>
                                      <p:tavLst>
                                        <p:tav tm="0">
                                          <p:val>
                                            <p:strVal val="0-#ppt_w/2"/>
                                          </p:val>
                                        </p:tav>
                                        <p:tav tm="100000">
                                          <p:val>
                                            <p:strVal val="#ppt_x"/>
                                          </p:val>
                                        </p:tav>
                                      </p:tavLst>
                                    </p:anim>
                                    <p:anim calcmode="lin" valueType="num">
                                      <p:cBhvr additive="base">
                                        <p:cTn id="32" dur="1000" fill="hold"/>
                                        <p:tgtEl>
                                          <p:spTgt spid="46"/>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nodePh="1">
                                  <p:stCondLst>
                                    <p:cond delay="0"/>
                                  </p:stCondLst>
                                  <p:endCondLst>
                                    <p:cond evt="begin" delay="0">
                                      <p:tn val="33"/>
                                    </p:cond>
                                  </p:end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1250" fill="hold"/>
                                        <p:tgtEl>
                                          <p:spTgt spid="59"/>
                                        </p:tgtEl>
                                        <p:attrNameLst>
                                          <p:attrName>ppt_x</p:attrName>
                                        </p:attrNameLst>
                                      </p:cBhvr>
                                      <p:tavLst>
                                        <p:tav tm="0">
                                          <p:val>
                                            <p:strVal val="#ppt_x"/>
                                          </p:val>
                                        </p:tav>
                                        <p:tav tm="100000">
                                          <p:val>
                                            <p:strVal val="#ppt_x"/>
                                          </p:val>
                                        </p:tav>
                                      </p:tavLst>
                                    </p:anim>
                                    <p:anim calcmode="lin" valueType="num">
                                      <p:cBhvr additive="base">
                                        <p:cTn id="36" dur="125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35" grpId="0" animBg="1"/>
      <p:bldP spid="46" grpId="0"/>
      <p:bldP spid="5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Dark1">
    <p:bg>
      <p:bgPr>
        <a:solidFill>
          <a:srgbClr val="0E0F30"/>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00FDDA35-3F8C-4A07-A1FA-B281A4B4691F}"/>
              </a:ext>
            </a:extLst>
          </p:cNvPr>
          <p:cNvSpPr/>
          <p:nvPr userDrawn="1"/>
        </p:nvSpPr>
        <p:spPr>
          <a:xfrm rot="5400000">
            <a:off x="0" y="0"/>
            <a:ext cx="3747541" cy="3747541"/>
          </a:xfrm>
          <a:prstGeom prst="rtTriangle">
            <a:avLst/>
          </a:prstGeom>
          <a:gradFill flip="none" rotWithShape="1">
            <a:gsLst>
              <a:gs pos="0">
                <a:srgbClr val="173069">
                  <a:alpha val="0"/>
                </a:srgbClr>
              </a:gs>
              <a:gs pos="94000">
                <a:srgbClr val="0E0F30">
                  <a:alpha val="21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EE9BC662-D650-401D-AC13-2481CDE2DAD5}"/>
              </a:ext>
            </a:extLst>
          </p:cNvPr>
          <p:cNvSpPr/>
          <p:nvPr userDrawn="1"/>
        </p:nvSpPr>
        <p:spPr>
          <a:xfrm>
            <a:off x="824458" y="0"/>
            <a:ext cx="8964118" cy="6858000"/>
          </a:xfrm>
          <a:prstGeom prst="parallelogram">
            <a:avLst>
              <a:gd name="adj" fmla="val 100599"/>
            </a:avLst>
          </a:prstGeom>
          <a:gradFill flip="none" rotWithShape="1">
            <a:gsLst>
              <a:gs pos="0">
                <a:srgbClr val="0E0F30">
                  <a:alpha val="0"/>
                </a:srgbClr>
              </a:gs>
              <a:gs pos="94000">
                <a:srgbClr val="173069">
                  <a:alpha val="2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728A44E3-3CA2-455C-A60D-2162A9B9F947}"/>
              </a:ext>
            </a:extLst>
          </p:cNvPr>
          <p:cNvSpPr/>
          <p:nvPr userDrawn="1"/>
        </p:nvSpPr>
        <p:spPr>
          <a:xfrm>
            <a:off x="5202715" y="1946786"/>
            <a:ext cx="6419465" cy="4911213"/>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B83CE731-AD3F-46E2-80F3-95BE18D1AE25}"/>
              </a:ext>
            </a:extLst>
          </p:cNvPr>
          <p:cNvSpPr/>
          <p:nvPr userDrawn="1"/>
        </p:nvSpPr>
        <p:spPr>
          <a:xfrm>
            <a:off x="6434545" y="0"/>
            <a:ext cx="5014232" cy="3836139"/>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AFF434EB-4F78-49A8-B597-76924017BE4D}"/>
              </a:ext>
            </a:extLst>
          </p:cNvPr>
          <p:cNvSpPr/>
          <p:nvPr userDrawn="1"/>
        </p:nvSpPr>
        <p:spPr>
          <a:xfrm>
            <a:off x="2695599" y="0"/>
            <a:ext cx="5014232" cy="3836139"/>
          </a:xfrm>
          <a:prstGeom prst="parallelogram">
            <a:avLst>
              <a:gd name="adj" fmla="val 100599"/>
            </a:avLst>
          </a:prstGeom>
          <a:solidFill>
            <a:srgbClr val="17306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D8C3C859-12E8-47F2-B8E4-08AD2DAC8064}"/>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A7662289-EB71-4B68-BBE4-8DE690B835E7}"/>
                </a:ext>
              </a:extLst>
            </p:cNvPr>
            <p:cNvSpPr/>
            <p:nvPr/>
          </p:nvSpPr>
          <p:spPr>
            <a:xfrm>
              <a:off x="-5054974" y="26497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0129392A-0B70-476B-8EFC-9FE1CA455A2E}"/>
                </a:ext>
              </a:extLst>
            </p:cNvPr>
            <p:cNvSpPr/>
            <p:nvPr/>
          </p:nvSpPr>
          <p:spPr>
            <a:xfrm>
              <a:off x="-5054974" y="146255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C4C04441-438A-41C0-9EDA-54B7AB6226BC}"/>
                </a:ext>
              </a:extLst>
            </p:cNvPr>
            <p:cNvSpPr/>
            <p:nvPr/>
          </p:nvSpPr>
          <p:spPr>
            <a:xfrm>
              <a:off x="-5054974" y="50552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FA71D754-8A0E-486D-AE84-CBE003F19F0F}"/>
                </a:ext>
              </a:extLst>
            </p:cNvPr>
            <p:cNvSpPr/>
            <p:nvPr/>
          </p:nvSpPr>
          <p:spPr>
            <a:xfrm>
              <a:off x="-3981212" y="86258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789C0AF3-C8C1-4C3B-833E-D57F626885B2}"/>
                </a:ext>
              </a:extLst>
            </p:cNvPr>
            <p:cNvSpPr/>
            <p:nvPr/>
          </p:nvSpPr>
          <p:spPr>
            <a:xfrm>
              <a:off x="-3981212" y="2060164"/>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4D858055-29B7-4679-98DA-6E7ACF793EA2}"/>
                </a:ext>
              </a:extLst>
            </p:cNvPr>
            <p:cNvSpPr/>
            <p:nvPr/>
          </p:nvSpPr>
          <p:spPr>
            <a:xfrm>
              <a:off x="-3981212" y="325774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B3861329-15DF-4025-AE71-013B44D906E7}"/>
                </a:ext>
              </a:extLst>
            </p:cNvPr>
            <p:cNvSpPr/>
            <p:nvPr/>
          </p:nvSpPr>
          <p:spPr>
            <a:xfrm>
              <a:off x="-3981212" y="445532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5FAF1765-85C6-40AB-95CD-9448C5E36412}"/>
                </a:ext>
              </a:extLst>
            </p:cNvPr>
            <p:cNvSpPr/>
            <p:nvPr/>
          </p:nvSpPr>
          <p:spPr>
            <a:xfrm>
              <a:off x="-3981212" y="565290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D38D12A5-6427-4963-BE34-3C4B3FF3A1E8}"/>
                </a:ext>
              </a:extLst>
            </p:cNvPr>
            <p:cNvSpPr/>
            <p:nvPr/>
          </p:nvSpPr>
          <p:spPr>
            <a:xfrm>
              <a:off x="-2897687" y="270137"/>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1FAA7D14-7244-4CD7-847B-9855CA55275B}"/>
                </a:ext>
              </a:extLst>
            </p:cNvPr>
            <p:cNvSpPr/>
            <p:nvPr/>
          </p:nvSpPr>
          <p:spPr>
            <a:xfrm>
              <a:off x="-2897687" y="1467716"/>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17E0DB10-0BC0-450D-94AC-939A1F810DE5}"/>
                </a:ext>
              </a:extLst>
            </p:cNvPr>
            <p:cNvSpPr/>
            <p:nvPr/>
          </p:nvSpPr>
          <p:spPr>
            <a:xfrm>
              <a:off x="-2897687" y="266529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17032596-417F-41F9-B156-04957576CD40}"/>
                </a:ext>
              </a:extLst>
            </p:cNvPr>
            <p:cNvSpPr/>
            <p:nvPr/>
          </p:nvSpPr>
          <p:spPr>
            <a:xfrm>
              <a:off x="-2897687" y="386287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23474FC6-6474-45A8-B407-48330B82A4FA}"/>
                </a:ext>
              </a:extLst>
            </p:cNvPr>
            <p:cNvSpPr/>
            <p:nvPr/>
          </p:nvSpPr>
          <p:spPr>
            <a:xfrm>
              <a:off x="-2897687" y="506045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708070FD-D6DA-42B2-BEE6-484953FA7C4E}"/>
                </a:ext>
              </a:extLst>
            </p:cNvPr>
            <p:cNvSpPr/>
            <p:nvPr/>
          </p:nvSpPr>
          <p:spPr>
            <a:xfrm>
              <a:off x="-1823925" y="86775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7D002DF6-FB42-41FF-A4F9-D5F8C9B8A911}"/>
                </a:ext>
              </a:extLst>
            </p:cNvPr>
            <p:cNvSpPr/>
            <p:nvPr/>
          </p:nvSpPr>
          <p:spPr>
            <a:xfrm>
              <a:off x="-1823925" y="206533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DE94A2E1-720C-4ADE-B9FA-C6E58422B456}"/>
                </a:ext>
              </a:extLst>
            </p:cNvPr>
            <p:cNvSpPr/>
            <p:nvPr/>
          </p:nvSpPr>
          <p:spPr>
            <a:xfrm>
              <a:off x="-1823925" y="44604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4" name="TextBox 23">
            <a:extLst>
              <a:ext uri="{FF2B5EF4-FFF2-40B4-BE49-F238E27FC236}">
                <a16:creationId xmlns:a16="http://schemas.microsoft.com/office/drawing/2014/main" id="{49AFE14C-C1D6-4617-BB69-8E57E0D6834D}"/>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gradFill>
                  <a:gsLst>
                    <a:gs pos="10000">
                      <a:schemeClr val="accent1"/>
                    </a:gs>
                    <a:gs pos="100000">
                      <a:schemeClr val="accent4"/>
                    </a:gs>
                  </a:gsLst>
                  <a:lin ang="18900000" scaled="1"/>
                </a:gradFill>
                <a:effectLst/>
              </a:rPr>
              <a:t>€RYPTOS</a:t>
            </a:r>
          </a:p>
        </p:txBody>
      </p:sp>
      <p:sp>
        <p:nvSpPr>
          <p:cNvPr id="35" name="Picture Placeholder 4">
            <a:extLst>
              <a:ext uri="{FF2B5EF4-FFF2-40B4-BE49-F238E27FC236}">
                <a16:creationId xmlns:a16="http://schemas.microsoft.com/office/drawing/2014/main" id="{4D693A50-B10F-411C-A95C-8A2490762C04}"/>
              </a:ext>
            </a:extLst>
          </p:cNvPr>
          <p:cNvSpPr>
            <a:spLocks noGrp="1"/>
          </p:cNvSpPr>
          <p:nvPr>
            <p:ph type="pic" sz="quarter" idx="10" hasCustomPrompt="1"/>
          </p:nvPr>
        </p:nvSpPr>
        <p:spPr>
          <a:xfrm>
            <a:off x="4601497" y="1"/>
            <a:ext cx="7621901" cy="5707625"/>
          </a:xfrm>
          <a:custGeom>
            <a:avLst/>
            <a:gdLst>
              <a:gd name="connsiteX0" fmla="*/ 0 w 5220929"/>
              <a:gd name="connsiteY0" fmla="*/ 0 h 5707625"/>
              <a:gd name="connsiteX1" fmla="*/ 5220929 w 5220929"/>
              <a:gd name="connsiteY1" fmla="*/ 0 h 5707625"/>
              <a:gd name="connsiteX2" fmla="*/ 5220929 w 5220929"/>
              <a:gd name="connsiteY2" fmla="*/ 5707625 h 5707625"/>
              <a:gd name="connsiteX3" fmla="*/ 0 w 5220929"/>
              <a:gd name="connsiteY3" fmla="*/ 5707625 h 5707625"/>
            </a:gdLst>
            <a:ahLst/>
            <a:cxnLst>
              <a:cxn ang="0">
                <a:pos x="connsiteX0" y="connsiteY0"/>
              </a:cxn>
              <a:cxn ang="0">
                <a:pos x="connsiteX1" y="connsiteY1"/>
              </a:cxn>
              <a:cxn ang="0">
                <a:pos x="connsiteX2" y="connsiteY2"/>
              </a:cxn>
              <a:cxn ang="0">
                <a:pos x="connsiteX3" y="connsiteY3"/>
              </a:cxn>
            </a:cxnLst>
            <a:rect l="l" t="t" r="r" b="b"/>
            <a:pathLst>
              <a:path w="5220929" h="5707625">
                <a:moveTo>
                  <a:pt x="0" y="0"/>
                </a:moveTo>
                <a:lnTo>
                  <a:pt x="5220929" y="0"/>
                </a:lnTo>
                <a:lnTo>
                  <a:pt x="5220929" y="5707625"/>
                </a:lnTo>
                <a:lnTo>
                  <a:pt x="0" y="5707625"/>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78118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0-#ppt_w/2"/>
                                          </p:val>
                                        </p:tav>
                                        <p:tav tm="100000">
                                          <p:val>
                                            <p:strVal val="#ppt_x"/>
                                          </p:val>
                                        </p:tav>
                                      </p:tavLst>
                                    </p:anim>
                                    <p:anim calcmode="lin" valueType="num">
                                      <p:cBhvr additive="base">
                                        <p:cTn id="28" dur="10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750" fill="hold"/>
                                        <p:tgtEl>
                                          <p:spTgt spid="35"/>
                                        </p:tgtEl>
                                        <p:attrNameLst>
                                          <p:attrName>ppt_x</p:attrName>
                                        </p:attrNameLst>
                                      </p:cBhvr>
                                      <p:tavLst>
                                        <p:tav tm="0">
                                          <p:val>
                                            <p:strVal val="1+#ppt_w/2"/>
                                          </p:val>
                                        </p:tav>
                                        <p:tav tm="100000">
                                          <p:val>
                                            <p:strVal val="#ppt_x"/>
                                          </p:val>
                                        </p:tav>
                                      </p:tavLst>
                                    </p:anim>
                                    <p:anim calcmode="lin" valueType="num">
                                      <p:cBhvr additive="base">
                                        <p:cTn id="32" dur="75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4" grpId="0"/>
      <p:bldP spid="35"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3_Dark1">
    <p:bg>
      <p:bgPr>
        <a:solidFill>
          <a:srgbClr val="0E0F30"/>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00FDDA35-3F8C-4A07-A1FA-B281A4B4691F}"/>
              </a:ext>
            </a:extLst>
          </p:cNvPr>
          <p:cNvSpPr/>
          <p:nvPr userDrawn="1"/>
        </p:nvSpPr>
        <p:spPr>
          <a:xfrm rot="5400000">
            <a:off x="0" y="0"/>
            <a:ext cx="3747541" cy="3747541"/>
          </a:xfrm>
          <a:prstGeom prst="rtTriangle">
            <a:avLst/>
          </a:prstGeom>
          <a:gradFill flip="none" rotWithShape="1">
            <a:gsLst>
              <a:gs pos="0">
                <a:srgbClr val="173069">
                  <a:alpha val="0"/>
                </a:srgbClr>
              </a:gs>
              <a:gs pos="94000">
                <a:srgbClr val="0E0F30">
                  <a:alpha val="21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EE9BC662-D650-401D-AC13-2481CDE2DAD5}"/>
              </a:ext>
            </a:extLst>
          </p:cNvPr>
          <p:cNvSpPr/>
          <p:nvPr userDrawn="1"/>
        </p:nvSpPr>
        <p:spPr>
          <a:xfrm>
            <a:off x="824458" y="0"/>
            <a:ext cx="8964118" cy="6858000"/>
          </a:xfrm>
          <a:prstGeom prst="parallelogram">
            <a:avLst>
              <a:gd name="adj" fmla="val 100599"/>
            </a:avLst>
          </a:prstGeom>
          <a:gradFill flip="none" rotWithShape="1">
            <a:gsLst>
              <a:gs pos="0">
                <a:srgbClr val="0E0F30">
                  <a:alpha val="0"/>
                </a:srgbClr>
              </a:gs>
              <a:gs pos="94000">
                <a:srgbClr val="173069">
                  <a:alpha val="2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728A44E3-3CA2-455C-A60D-2162A9B9F947}"/>
              </a:ext>
            </a:extLst>
          </p:cNvPr>
          <p:cNvSpPr/>
          <p:nvPr userDrawn="1"/>
        </p:nvSpPr>
        <p:spPr>
          <a:xfrm>
            <a:off x="5202715" y="1946786"/>
            <a:ext cx="6419465" cy="4911213"/>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B83CE731-AD3F-46E2-80F3-95BE18D1AE25}"/>
              </a:ext>
            </a:extLst>
          </p:cNvPr>
          <p:cNvSpPr/>
          <p:nvPr userDrawn="1"/>
        </p:nvSpPr>
        <p:spPr>
          <a:xfrm>
            <a:off x="6434545" y="0"/>
            <a:ext cx="5014232" cy="3836139"/>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AFF434EB-4F78-49A8-B597-76924017BE4D}"/>
              </a:ext>
            </a:extLst>
          </p:cNvPr>
          <p:cNvSpPr/>
          <p:nvPr userDrawn="1"/>
        </p:nvSpPr>
        <p:spPr>
          <a:xfrm>
            <a:off x="2695599" y="0"/>
            <a:ext cx="5014232" cy="3836139"/>
          </a:xfrm>
          <a:prstGeom prst="parallelogram">
            <a:avLst>
              <a:gd name="adj" fmla="val 100599"/>
            </a:avLst>
          </a:prstGeom>
          <a:solidFill>
            <a:srgbClr val="17306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D8C3C859-12E8-47F2-B8E4-08AD2DAC8064}"/>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A7662289-EB71-4B68-BBE4-8DE690B835E7}"/>
                </a:ext>
              </a:extLst>
            </p:cNvPr>
            <p:cNvSpPr/>
            <p:nvPr/>
          </p:nvSpPr>
          <p:spPr>
            <a:xfrm>
              <a:off x="-5054974" y="26497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0129392A-0B70-476B-8EFC-9FE1CA455A2E}"/>
                </a:ext>
              </a:extLst>
            </p:cNvPr>
            <p:cNvSpPr/>
            <p:nvPr/>
          </p:nvSpPr>
          <p:spPr>
            <a:xfrm>
              <a:off x="-5054974" y="146255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C4C04441-438A-41C0-9EDA-54B7AB6226BC}"/>
                </a:ext>
              </a:extLst>
            </p:cNvPr>
            <p:cNvSpPr/>
            <p:nvPr/>
          </p:nvSpPr>
          <p:spPr>
            <a:xfrm>
              <a:off x="-5054974" y="50552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FA71D754-8A0E-486D-AE84-CBE003F19F0F}"/>
                </a:ext>
              </a:extLst>
            </p:cNvPr>
            <p:cNvSpPr/>
            <p:nvPr/>
          </p:nvSpPr>
          <p:spPr>
            <a:xfrm>
              <a:off x="-3981212" y="86258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789C0AF3-C8C1-4C3B-833E-D57F626885B2}"/>
                </a:ext>
              </a:extLst>
            </p:cNvPr>
            <p:cNvSpPr/>
            <p:nvPr/>
          </p:nvSpPr>
          <p:spPr>
            <a:xfrm>
              <a:off x="-3981212" y="2060164"/>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4D858055-29B7-4679-98DA-6E7ACF793EA2}"/>
                </a:ext>
              </a:extLst>
            </p:cNvPr>
            <p:cNvSpPr/>
            <p:nvPr/>
          </p:nvSpPr>
          <p:spPr>
            <a:xfrm>
              <a:off x="-3981212" y="325774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B3861329-15DF-4025-AE71-013B44D906E7}"/>
                </a:ext>
              </a:extLst>
            </p:cNvPr>
            <p:cNvSpPr/>
            <p:nvPr/>
          </p:nvSpPr>
          <p:spPr>
            <a:xfrm>
              <a:off x="-3981212" y="445532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5FAF1765-85C6-40AB-95CD-9448C5E36412}"/>
                </a:ext>
              </a:extLst>
            </p:cNvPr>
            <p:cNvSpPr/>
            <p:nvPr/>
          </p:nvSpPr>
          <p:spPr>
            <a:xfrm>
              <a:off x="-3981212" y="565290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D38D12A5-6427-4963-BE34-3C4B3FF3A1E8}"/>
                </a:ext>
              </a:extLst>
            </p:cNvPr>
            <p:cNvSpPr/>
            <p:nvPr/>
          </p:nvSpPr>
          <p:spPr>
            <a:xfrm>
              <a:off x="-2897687" y="270137"/>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1FAA7D14-7244-4CD7-847B-9855CA55275B}"/>
                </a:ext>
              </a:extLst>
            </p:cNvPr>
            <p:cNvSpPr/>
            <p:nvPr/>
          </p:nvSpPr>
          <p:spPr>
            <a:xfrm>
              <a:off x="-2897687" y="1467716"/>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17E0DB10-0BC0-450D-94AC-939A1F810DE5}"/>
                </a:ext>
              </a:extLst>
            </p:cNvPr>
            <p:cNvSpPr/>
            <p:nvPr/>
          </p:nvSpPr>
          <p:spPr>
            <a:xfrm>
              <a:off x="-2897687" y="266529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17032596-417F-41F9-B156-04957576CD40}"/>
                </a:ext>
              </a:extLst>
            </p:cNvPr>
            <p:cNvSpPr/>
            <p:nvPr/>
          </p:nvSpPr>
          <p:spPr>
            <a:xfrm>
              <a:off x="-2897687" y="386287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23474FC6-6474-45A8-B407-48330B82A4FA}"/>
                </a:ext>
              </a:extLst>
            </p:cNvPr>
            <p:cNvSpPr/>
            <p:nvPr/>
          </p:nvSpPr>
          <p:spPr>
            <a:xfrm>
              <a:off x="-2897687" y="506045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708070FD-D6DA-42B2-BEE6-484953FA7C4E}"/>
                </a:ext>
              </a:extLst>
            </p:cNvPr>
            <p:cNvSpPr/>
            <p:nvPr/>
          </p:nvSpPr>
          <p:spPr>
            <a:xfrm>
              <a:off x="-1823925" y="86775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7D002DF6-FB42-41FF-A4F9-D5F8C9B8A911}"/>
                </a:ext>
              </a:extLst>
            </p:cNvPr>
            <p:cNvSpPr/>
            <p:nvPr/>
          </p:nvSpPr>
          <p:spPr>
            <a:xfrm>
              <a:off x="-1823925" y="206533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DE94A2E1-720C-4ADE-B9FA-C6E58422B456}"/>
                </a:ext>
              </a:extLst>
            </p:cNvPr>
            <p:cNvSpPr/>
            <p:nvPr/>
          </p:nvSpPr>
          <p:spPr>
            <a:xfrm>
              <a:off x="-1823925" y="44604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4" name="TextBox 23">
            <a:extLst>
              <a:ext uri="{FF2B5EF4-FFF2-40B4-BE49-F238E27FC236}">
                <a16:creationId xmlns:a16="http://schemas.microsoft.com/office/drawing/2014/main" id="{49AFE14C-C1D6-4617-BB69-8E57E0D6834D}"/>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gradFill>
                  <a:gsLst>
                    <a:gs pos="10000">
                      <a:schemeClr val="accent1"/>
                    </a:gs>
                    <a:gs pos="100000">
                      <a:schemeClr val="accent4"/>
                    </a:gs>
                  </a:gsLst>
                  <a:lin ang="18900000" scaled="1"/>
                </a:gradFill>
                <a:effectLst/>
              </a:rPr>
              <a:t>€RYPTOS</a:t>
            </a:r>
          </a:p>
        </p:txBody>
      </p:sp>
      <p:sp>
        <p:nvSpPr>
          <p:cNvPr id="35" name="Picture Placeholder 34">
            <a:extLst>
              <a:ext uri="{FF2B5EF4-FFF2-40B4-BE49-F238E27FC236}">
                <a16:creationId xmlns:a16="http://schemas.microsoft.com/office/drawing/2014/main" id="{6284C3B0-06B1-4C56-AA1F-7C01FEC6F520}"/>
              </a:ext>
            </a:extLst>
          </p:cNvPr>
          <p:cNvSpPr>
            <a:spLocks noGrp="1"/>
          </p:cNvSpPr>
          <p:nvPr>
            <p:ph type="pic" sz="quarter" idx="10"/>
          </p:nvPr>
        </p:nvSpPr>
        <p:spPr>
          <a:xfrm>
            <a:off x="4381500" y="1714500"/>
            <a:ext cx="3429000" cy="3429000"/>
          </a:xfrm>
          <a:custGeom>
            <a:avLst/>
            <a:gdLst>
              <a:gd name="connsiteX0" fmla="*/ 1714500 w 3429000"/>
              <a:gd name="connsiteY0" fmla="*/ 0 h 3429000"/>
              <a:gd name="connsiteX1" fmla="*/ 3429000 w 3429000"/>
              <a:gd name="connsiteY1" fmla="*/ 1714500 h 3429000"/>
              <a:gd name="connsiteX2" fmla="*/ 1714500 w 3429000"/>
              <a:gd name="connsiteY2" fmla="*/ 3429000 h 3429000"/>
              <a:gd name="connsiteX3" fmla="*/ 0 w 3429000"/>
              <a:gd name="connsiteY3" fmla="*/ 1714500 h 3429000"/>
              <a:gd name="connsiteX4" fmla="*/ 1714500 w 3429000"/>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0" h="3429000">
                <a:moveTo>
                  <a:pt x="1714500" y="0"/>
                </a:moveTo>
                <a:cubicBezTo>
                  <a:pt x="2661392" y="0"/>
                  <a:pt x="3429000" y="767608"/>
                  <a:pt x="3429000" y="1714500"/>
                </a:cubicBezTo>
                <a:cubicBezTo>
                  <a:pt x="3429000" y="2661392"/>
                  <a:pt x="2661392" y="3429000"/>
                  <a:pt x="1714500" y="3429000"/>
                </a:cubicBezTo>
                <a:cubicBezTo>
                  <a:pt x="767608" y="3429000"/>
                  <a:pt x="0" y="2661392"/>
                  <a:pt x="0" y="1714500"/>
                </a:cubicBezTo>
                <a:cubicBezTo>
                  <a:pt x="0" y="767608"/>
                  <a:pt x="767608" y="0"/>
                  <a:pt x="1714500" y="0"/>
                </a:cubicBez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extLst>
      <p:ext uri="{BB962C8B-B14F-4D97-AF65-F5344CB8AC3E}">
        <p14:creationId xmlns:p14="http://schemas.microsoft.com/office/powerpoint/2010/main" val="228123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0-#ppt_w/2"/>
                                          </p:val>
                                        </p:tav>
                                        <p:tav tm="100000">
                                          <p:val>
                                            <p:strVal val="#ppt_x"/>
                                          </p:val>
                                        </p:tav>
                                      </p:tavLst>
                                    </p:anim>
                                    <p:anim calcmode="lin" valueType="num">
                                      <p:cBhvr additive="base">
                                        <p:cTn id="28" dur="1000" fill="hold"/>
                                        <p:tgtEl>
                                          <p:spTgt spid="24"/>
                                        </p:tgtEl>
                                        <p:attrNameLst>
                                          <p:attrName>ppt_y</p:attrName>
                                        </p:attrNameLst>
                                      </p:cBhvr>
                                      <p:tavLst>
                                        <p:tav tm="0">
                                          <p:val>
                                            <p:strVal val="#ppt_y"/>
                                          </p:val>
                                        </p:tav>
                                        <p:tav tm="100000">
                                          <p:val>
                                            <p:strVal val="#ppt_y"/>
                                          </p:val>
                                        </p:tav>
                                      </p:tavLst>
                                    </p:anim>
                                  </p:childTnLst>
                                </p:cTn>
                              </p:par>
                              <p:par>
                                <p:cTn id="29" presetID="49" presetClass="entr" presetSubtype="0" decel="100000" fill="hold" grpId="0" nodeType="withEffect" nodePh="1">
                                  <p:stCondLst>
                                    <p:cond delay="0"/>
                                  </p:stCondLst>
                                  <p:endCondLst>
                                    <p:cond evt="begin" delay="0">
                                      <p:tn val="29"/>
                                    </p:cond>
                                  </p:end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 calcmode="lin" valueType="num">
                                      <p:cBhvr>
                                        <p:cTn id="33" dur="500" fill="hold"/>
                                        <p:tgtEl>
                                          <p:spTgt spid="35"/>
                                        </p:tgtEl>
                                        <p:attrNameLst>
                                          <p:attrName>style.rotation</p:attrName>
                                        </p:attrNameLst>
                                      </p:cBhvr>
                                      <p:tavLst>
                                        <p:tav tm="0">
                                          <p:val>
                                            <p:fltVal val="360"/>
                                          </p:val>
                                        </p:tav>
                                        <p:tav tm="100000">
                                          <p:val>
                                            <p:fltVal val="0"/>
                                          </p:val>
                                        </p:tav>
                                      </p:tavLst>
                                    </p:anim>
                                    <p:animEffect transition="in" filter="fade">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4" grpId="0"/>
      <p:bldP spid="35"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Dark1">
    <p:bg>
      <p:bgPr>
        <a:solidFill>
          <a:srgbClr val="0E0F30"/>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00FDDA35-3F8C-4A07-A1FA-B281A4B4691F}"/>
              </a:ext>
            </a:extLst>
          </p:cNvPr>
          <p:cNvSpPr/>
          <p:nvPr userDrawn="1"/>
        </p:nvSpPr>
        <p:spPr>
          <a:xfrm rot="5400000">
            <a:off x="0" y="0"/>
            <a:ext cx="3747541" cy="3747541"/>
          </a:xfrm>
          <a:prstGeom prst="rtTriangle">
            <a:avLst/>
          </a:prstGeom>
          <a:gradFill flip="none" rotWithShape="1">
            <a:gsLst>
              <a:gs pos="0">
                <a:srgbClr val="173069">
                  <a:alpha val="0"/>
                </a:srgbClr>
              </a:gs>
              <a:gs pos="94000">
                <a:srgbClr val="0E0F30">
                  <a:alpha val="21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EE9BC662-D650-401D-AC13-2481CDE2DAD5}"/>
              </a:ext>
            </a:extLst>
          </p:cNvPr>
          <p:cNvSpPr/>
          <p:nvPr userDrawn="1"/>
        </p:nvSpPr>
        <p:spPr>
          <a:xfrm>
            <a:off x="824458" y="0"/>
            <a:ext cx="8964118" cy="6858000"/>
          </a:xfrm>
          <a:prstGeom prst="parallelogram">
            <a:avLst>
              <a:gd name="adj" fmla="val 100599"/>
            </a:avLst>
          </a:prstGeom>
          <a:gradFill flip="none" rotWithShape="1">
            <a:gsLst>
              <a:gs pos="0">
                <a:srgbClr val="0E0F30">
                  <a:alpha val="0"/>
                </a:srgbClr>
              </a:gs>
              <a:gs pos="94000">
                <a:srgbClr val="173069">
                  <a:alpha val="2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728A44E3-3CA2-455C-A60D-2162A9B9F947}"/>
              </a:ext>
            </a:extLst>
          </p:cNvPr>
          <p:cNvSpPr/>
          <p:nvPr userDrawn="1"/>
        </p:nvSpPr>
        <p:spPr>
          <a:xfrm>
            <a:off x="5202715" y="1946786"/>
            <a:ext cx="6419465" cy="4911213"/>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B83CE731-AD3F-46E2-80F3-95BE18D1AE25}"/>
              </a:ext>
            </a:extLst>
          </p:cNvPr>
          <p:cNvSpPr/>
          <p:nvPr userDrawn="1"/>
        </p:nvSpPr>
        <p:spPr>
          <a:xfrm>
            <a:off x="6434545" y="0"/>
            <a:ext cx="5014232" cy="3836139"/>
          </a:xfrm>
          <a:prstGeom prst="parallelogram">
            <a:avLst>
              <a:gd name="adj" fmla="val 100599"/>
            </a:avLst>
          </a:prstGeom>
          <a:gradFill flip="none" rotWithShape="1">
            <a:gsLst>
              <a:gs pos="0">
                <a:srgbClr val="0E0F30">
                  <a:alpha val="24000"/>
                </a:srgbClr>
              </a:gs>
              <a:gs pos="100000">
                <a:srgbClr val="173069">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AFF434EB-4F78-49A8-B597-76924017BE4D}"/>
              </a:ext>
            </a:extLst>
          </p:cNvPr>
          <p:cNvSpPr/>
          <p:nvPr userDrawn="1"/>
        </p:nvSpPr>
        <p:spPr>
          <a:xfrm>
            <a:off x="2695599" y="0"/>
            <a:ext cx="5014232" cy="3836139"/>
          </a:xfrm>
          <a:prstGeom prst="parallelogram">
            <a:avLst>
              <a:gd name="adj" fmla="val 100599"/>
            </a:avLst>
          </a:prstGeom>
          <a:solidFill>
            <a:srgbClr val="17306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D8C3C859-12E8-47F2-B8E4-08AD2DAC8064}"/>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A7662289-EB71-4B68-BBE4-8DE690B835E7}"/>
                </a:ext>
              </a:extLst>
            </p:cNvPr>
            <p:cNvSpPr/>
            <p:nvPr/>
          </p:nvSpPr>
          <p:spPr>
            <a:xfrm>
              <a:off x="-5054974" y="26497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0129392A-0B70-476B-8EFC-9FE1CA455A2E}"/>
                </a:ext>
              </a:extLst>
            </p:cNvPr>
            <p:cNvSpPr/>
            <p:nvPr/>
          </p:nvSpPr>
          <p:spPr>
            <a:xfrm>
              <a:off x="-5054974" y="146255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C4C04441-438A-41C0-9EDA-54B7AB6226BC}"/>
                </a:ext>
              </a:extLst>
            </p:cNvPr>
            <p:cNvSpPr/>
            <p:nvPr/>
          </p:nvSpPr>
          <p:spPr>
            <a:xfrm>
              <a:off x="-5054974" y="50552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FA71D754-8A0E-486D-AE84-CBE003F19F0F}"/>
                </a:ext>
              </a:extLst>
            </p:cNvPr>
            <p:cNvSpPr/>
            <p:nvPr/>
          </p:nvSpPr>
          <p:spPr>
            <a:xfrm>
              <a:off x="-3981212" y="86258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789C0AF3-C8C1-4C3B-833E-D57F626885B2}"/>
                </a:ext>
              </a:extLst>
            </p:cNvPr>
            <p:cNvSpPr/>
            <p:nvPr/>
          </p:nvSpPr>
          <p:spPr>
            <a:xfrm>
              <a:off x="-3981212" y="2060164"/>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4D858055-29B7-4679-98DA-6E7ACF793EA2}"/>
                </a:ext>
              </a:extLst>
            </p:cNvPr>
            <p:cNvSpPr/>
            <p:nvPr/>
          </p:nvSpPr>
          <p:spPr>
            <a:xfrm>
              <a:off x="-3981212" y="325774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B3861329-15DF-4025-AE71-013B44D906E7}"/>
                </a:ext>
              </a:extLst>
            </p:cNvPr>
            <p:cNvSpPr/>
            <p:nvPr/>
          </p:nvSpPr>
          <p:spPr>
            <a:xfrm>
              <a:off x="-3981212" y="445532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5FAF1765-85C6-40AB-95CD-9448C5E36412}"/>
                </a:ext>
              </a:extLst>
            </p:cNvPr>
            <p:cNvSpPr/>
            <p:nvPr/>
          </p:nvSpPr>
          <p:spPr>
            <a:xfrm>
              <a:off x="-3981212" y="5652903"/>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D38D12A5-6427-4963-BE34-3C4B3FF3A1E8}"/>
                </a:ext>
              </a:extLst>
            </p:cNvPr>
            <p:cNvSpPr/>
            <p:nvPr/>
          </p:nvSpPr>
          <p:spPr>
            <a:xfrm>
              <a:off x="-2897687" y="270137"/>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1FAA7D14-7244-4CD7-847B-9855CA55275B}"/>
                </a:ext>
              </a:extLst>
            </p:cNvPr>
            <p:cNvSpPr/>
            <p:nvPr/>
          </p:nvSpPr>
          <p:spPr>
            <a:xfrm>
              <a:off x="-2897687" y="1467716"/>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17E0DB10-0BC0-450D-94AC-939A1F810DE5}"/>
                </a:ext>
              </a:extLst>
            </p:cNvPr>
            <p:cNvSpPr/>
            <p:nvPr/>
          </p:nvSpPr>
          <p:spPr>
            <a:xfrm>
              <a:off x="-2897687" y="266529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17032596-417F-41F9-B156-04957576CD40}"/>
                </a:ext>
              </a:extLst>
            </p:cNvPr>
            <p:cNvSpPr/>
            <p:nvPr/>
          </p:nvSpPr>
          <p:spPr>
            <a:xfrm>
              <a:off x="-2897687" y="386287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23474FC6-6474-45A8-B407-48330B82A4FA}"/>
                </a:ext>
              </a:extLst>
            </p:cNvPr>
            <p:cNvSpPr/>
            <p:nvPr/>
          </p:nvSpPr>
          <p:spPr>
            <a:xfrm>
              <a:off x="-2897687" y="5060455"/>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708070FD-D6DA-42B2-BEE6-484953FA7C4E}"/>
                </a:ext>
              </a:extLst>
            </p:cNvPr>
            <p:cNvSpPr/>
            <p:nvPr/>
          </p:nvSpPr>
          <p:spPr>
            <a:xfrm>
              <a:off x="-1823925" y="867751"/>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7D002DF6-FB42-41FF-A4F9-D5F8C9B8A911}"/>
                </a:ext>
              </a:extLst>
            </p:cNvPr>
            <p:cNvSpPr/>
            <p:nvPr/>
          </p:nvSpPr>
          <p:spPr>
            <a:xfrm>
              <a:off x="-1823925" y="2065330"/>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DE94A2E1-720C-4ADE-B9FA-C6E58422B456}"/>
                </a:ext>
              </a:extLst>
            </p:cNvPr>
            <p:cNvSpPr/>
            <p:nvPr/>
          </p:nvSpPr>
          <p:spPr>
            <a:xfrm>
              <a:off x="-1823925" y="4460489"/>
              <a:ext cx="1376516" cy="1199930"/>
            </a:xfrm>
            <a:prstGeom prst="hexagon">
              <a:avLst/>
            </a:prstGeom>
            <a:noFill/>
            <a:ln>
              <a:solidFill>
                <a:srgbClr val="173069">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99632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3" name="TextBox 52">
            <a:extLst>
              <a:ext uri="{FF2B5EF4-FFF2-40B4-BE49-F238E27FC236}">
                <a16:creationId xmlns:a16="http://schemas.microsoft.com/office/drawing/2014/main" id="{98A7EA13-C709-40F7-AA49-4B151DFD9586}"/>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spTree>
    <p:extLst>
      <p:ext uri="{BB962C8B-B14F-4D97-AF65-F5344CB8AC3E}">
        <p14:creationId xmlns:p14="http://schemas.microsoft.com/office/powerpoint/2010/main" val="234474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0-#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0-#ppt_w/2"/>
                                          </p:val>
                                        </p:tav>
                                        <p:tav tm="100000">
                                          <p:val>
                                            <p:strVal val="#ppt_x"/>
                                          </p:val>
                                        </p:tav>
                                      </p:tavLst>
                                    </p:anim>
                                    <p:anim calcmode="lin" valueType="num">
                                      <p:cBhvr additive="base">
                                        <p:cTn id="12" dur="7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0-#ppt_w/2"/>
                                          </p:val>
                                        </p:tav>
                                        <p:tav tm="100000">
                                          <p:val>
                                            <p:strVal val="#ppt_x"/>
                                          </p:val>
                                        </p:tav>
                                      </p:tavLst>
                                    </p:anim>
                                    <p:anim calcmode="lin" valueType="num">
                                      <p:cBhvr additive="base">
                                        <p:cTn id="16" dur="75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0-#ppt_w/2"/>
                                          </p:val>
                                        </p:tav>
                                        <p:tav tm="100000">
                                          <p:val>
                                            <p:strVal val="#ppt_x"/>
                                          </p:val>
                                        </p:tav>
                                      </p:tavLst>
                                    </p:anim>
                                    <p:anim calcmode="lin" valueType="num">
                                      <p:cBhvr additive="base">
                                        <p:cTn id="20" dur="75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0-#ppt_w/2"/>
                                          </p:val>
                                        </p:tav>
                                        <p:tav tm="100000">
                                          <p:val>
                                            <p:strVal val="#ppt_x"/>
                                          </p:val>
                                        </p:tav>
                                      </p:tavLst>
                                    </p:anim>
                                    <p:anim calcmode="lin" valueType="num">
                                      <p:cBhvr additive="base">
                                        <p:cTn id="24" dur="10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1000" fill="hold"/>
                                        <p:tgtEl>
                                          <p:spTgt spid="53"/>
                                        </p:tgtEl>
                                        <p:attrNameLst>
                                          <p:attrName>ppt_x</p:attrName>
                                        </p:attrNameLst>
                                      </p:cBhvr>
                                      <p:tavLst>
                                        <p:tav tm="0">
                                          <p:val>
                                            <p:strVal val="0-#ppt_w/2"/>
                                          </p:val>
                                        </p:tav>
                                        <p:tav tm="100000">
                                          <p:val>
                                            <p:strVal val="#ppt_x"/>
                                          </p:val>
                                        </p:tav>
                                      </p:tavLst>
                                    </p:anim>
                                    <p:anim calcmode="lin" valueType="num">
                                      <p:cBhvr additive="base">
                                        <p:cTn id="28" dur="10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53"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 name="Group 2">
            <a:extLst>
              <a:ext uri="{FF2B5EF4-FFF2-40B4-BE49-F238E27FC236}">
                <a16:creationId xmlns:a16="http://schemas.microsoft.com/office/drawing/2014/main" id="{0CF2C70D-4225-48D1-B999-FC2C90353764}"/>
              </a:ext>
            </a:extLst>
          </p:cNvPr>
          <p:cNvGrpSpPr/>
          <p:nvPr userDrawn="1"/>
        </p:nvGrpSpPr>
        <p:grpSpPr>
          <a:xfrm>
            <a:off x="0" y="4652264"/>
            <a:ext cx="12192001" cy="2224691"/>
            <a:chOff x="0" y="5019014"/>
            <a:chExt cx="12192001" cy="2224691"/>
          </a:xfrm>
        </p:grpSpPr>
        <p:sp>
          <p:nvSpPr>
            <p:cNvPr id="56" name="Rectangle 55">
              <a:extLst>
                <a:ext uri="{FF2B5EF4-FFF2-40B4-BE49-F238E27FC236}">
                  <a16:creationId xmlns:a16="http://schemas.microsoft.com/office/drawing/2014/main" id="{E678785F-D1A0-4994-BA19-87F0DD4E2ACB}"/>
                </a:ext>
              </a:extLst>
            </p:cNvPr>
            <p:cNvSpPr/>
            <p:nvPr/>
          </p:nvSpPr>
          <p:spPr>
            <a:xfrm flipH="1">
              <a:off x="1" y="5896890"/>
              <a:ext cx="12192000" cy="1346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a:extLst>
                <a:ext uri="{FF2B5EF4-FFF2-40B4-BE49-F238E27FC236}">
                  <a16:creationId xmlns:a16="http://schemas.microsoft.com/office/drawing/2014/main" id="{B04F4637-23D3-48DB-AF6B-05950E50E216}"/>
                </a:ext>
              </a:extLst>
            </p:cNvPr>
            <p:cNvGrpSpPr/>
            <p:nvPr userDrawn="1"/>
          </p:nvGrpSpPr>
          <p:grpSpPr>
            <a:xfrm>
              <a:off x="0" y="5019014"/>
              <a:ext cx="7919106" cy="1303271"/>
              <a:chOff x="0" y="5326818"/>
              <a:chExt cx="6048787" cy="995467"/>
            </a:xfrm>
          </p:grpSpPr>
          <p:sp>
            <p:nvSpPr>
              <p:cNvPr id="57" name="Freeform: Shape 56">
                <a:extLst>
                  <a:ext uri="{FF2B5EF4-FFF2-40B4-BE49-F238E27FC236}">
                    <a16:creationId xmlns:a16="http://schemas.microsoft.com/office/drawing/2014/main" id="{33A5264E-6B57-4FF1-AA4B-278FE07A06CB}"/>
                  </a:ext>
                </a:extLst>
              </p:cNvPr>
              <p:cNvSpPr/>
              <p:nvPr/>
            </p:nvSpPr>
            <p:spPr>
              <a:xfrm flipH="1">
                <a:off x="5080076" y="5326818"/>
                <a:ext cx="968711" cy="995467"/>
              </a:xfrm>
              <a:custGeom>
                <a:avLst/>
                <a:gdLst>
                  <a:gd name="connsiteX0" fmla="*/ 1422680 w 2768877"/>
                  <a:gd name="connsiteY0" fmla="*/ 0 h 2845354"/>
                  <a:gd name="connsiteX1" fmla="*/ 2768877 w 2768877"/>
                  <a:gd name="connsiteY1" fmla="*/ 0 h 2845354"/>
                  <a:gd name="connsiteX2" fmla="*/ 2768877 w 2768877"/>
                  <a:gd name="connsiteY2" fmla="*/ 2845354 h 2845354"/>
                  <a:gd name="connsiteX3" fmla="*/ 0 w 2768877"/>
                  <a:gd name="connsiteY3" fmla="*/ 2845354 h 2845354"/>
                </a:gdLst>
                <a:ahLst/>
                <a:cxnLst>
                  <a:cxn ang="0">
                    <a:pos x="connsiteX0" y="connsiteY0"/>
                  </a:cxn>
                  <a:cxn ang="0">
                    <a:pos x="connsiteX1" y="connsiteY1"/>
                  </a:cxn>
                  <a:cxn ang="0">
                    <a:pos x="connsiteX2" y="connsiteY2"/>
                  </a:cxn>
                  <a:cxn ang="0">
                    <a:pos x="connsiteX3" y="connsiteY3"/>
                  </a:cxn>
                </a:cxnLst>
                <a:rect l="l" t="t" r="r" b="b"/>
                <a:pathLst>
                  <a:path w="2768877" h="2845354">
                    <a:moveTo>
                      <a:pt x="1422680" y="0"/>
                    </a:moveTo>
                    <a:lnTo>
                      <a:pt x="2768877" y="0"/>
                    </a:lnTo>
                    <a:lnTo>
                      <a:pt x="2768877" y="2845354"/>
                    </a:lnTo>
                    <a:lnTo>
                      <a:pt x="0" y="28453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8" name="Rectangle 57">
                <a:extLst>
                  <a:ext uri="{FF2B5EF4-FFF2-40B4-BE49-F238E27FC236}">
                    <a16:creationId xmlns:a16="http://schemas.microsoft.com/office/drawing/2014/main" id="{FBB24E05-A89B-4F7D-AAE8-0484403EBFF8}"/>
                  </a:ext>
                </a:extLst>
              </p:cNvPr>
              <p:cNvSpPr/>
              <p:nvPr/>
            </p:nvSpPr>
            <p:spPr>
              <a:xfrm flipH="1">
                <a:off x="0" y="5326818"/>
                <a:ext cx="5402445" cy="995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dirty="0"/>
              </a:p>
            </p:txBody>
          </p:sp>
        </p:grpSp>
      </p:grpSp>
      <p:grpSp>
        <p:nvGrpSpPr>
          <p:cNvPr id="59" name="Group 58">
            <a:extLst>
              <a:ext uri="{FF2B5EF4-FFF2-40B4-BE49-F238E27FC236}">
                <a16:creationId xmlns:a16="http://schemas.microsoft.com/office/drawing/2014/main" id="{81527967-A010-4459-8C9A-909E10EE32CA}"/>
              </a:ext>
            </a:extLst>
          </p:cNvPr>
          <p:cNvGrpSpPr/>
          <p:nvPr userDrawn="1"/>
        </p:nvGrpSpPr>
        <p:grpSpPr>
          <a:xfrm flipV="1">
            <a:off x="0" y="-18958"/>
            <a:ext cx="12192001" cy="2224694"/>
            <a:chOff x="0" y="5019014"/>
            <a:chExt cx="12192001" cy="2224694"/>
          </a:xfrm>
        </p:grpSpPr>
        <p:sp>
          <p:nvSpPr>
            <p:cNvPr id="60" name="Rectangle 59">
              <a:extLst>
                <a:ext uri="{FF2B5EF4-FFF2-40B4-BE49-F238E27FC236}">
                  <a16:creationId xmlns:a16="http://schemas.microsoft.com/office/drawing/2014/main" id="{84E88019-EC30-48A3-9128-7608CC63C45C}"/>
                </a:ext>
              </a:extLst>
            </p:cNvPr>
            <p:cNvSpPr/>
            <p:nvPr/>
          </p:nvSpPr>
          <p:spPr>
            <a:xfrm flipH="1">
              <a:off x="1" y="5896893"/>
              <a:ext cx="12192000" cy="1346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61" name="Group 60">
              <a:extLst>
                <a:ext uri="{FF2B5EF4-FFF2-40B4-BE49-F238E27FC236}">
                  <a16:creationId xmlns:a16="http://schemas.microsoft.com/office/drawing/2014/main" id="{28877664-0562-43F0-8785-6556A2255697}"/>
                </a:ext>
              </a:extLst>
            </p:cNvPr>
            <p:cNvGrpSpPr/>
            <p:nvPr userDrawn="1"/>
          </p:nvGrpSpPr>
          <p:grpSpPr>
            <a:xfrm>
              <a:off x="0" y="5019014"/>
              <a:ext cx="7919106" cy="1303271"/>
              <a:chOff x="0" y="5326818"/>
              <a:chExt cx="6048787" cy="995467"/>
            </a:xfrm>
          </p:grpSpPr>
          <p:sp>
            <p:nvSpPr>
              <p:cNvPr id="62" name="Freeform: Shape 61">
                <a:extLst>
                  <a:ext uri="{FF2B5EF4-FFF2-40B4-BE49-F238E27FC236}">
                    <a16:creationId xmlns:a16="http://schemas.microsoft.com/office/drawing/2014/main" id="{145EBDE8-2124-4C71-BBFB-45BC194A7F96}"/>
                  </a:ext>
                </a:extLst>
              </p:cNvPr>
              <p:cNvSpPr/>
              <p:nvPr/>
            </p:nvSpPr>
            <p:spPr>
              <a:xfrm flipH="1">
                <a:off x="5080076" y="5326818"/>
                <a:ext cx="968711" cy="995467"/>
              </a:xfrm>
              <a:custGeom>
                <a:avLst/>
                <a:gdLst>
                  <a:gd name="connsiteX0" fmla="*/ 1422680 w 2768877"/>
                  <a:gd name="connsiteY0" fmla="*/ 0 h 2845354"/>
                  <a:gd name="connsiteX1" fmla="*/ 2768877 w 2768877"/>
                  <a:gd name="connsiteY1" fmla="*/ 0 h 2845354"/>
                  <a:gd name="connsiteX2" fmla="*/ 2768877 w 2768877"/>
                  <a:gd name="connsiteY2" fmla="*/ 2845354 h 2845354"/>
                  <a:gd name="connsiteX3" fmla="*/ 0 w 2768877"/>
                  <a:gd name="connsiteY3" fmla="*/ 2845354 h 2845354"/>
                </a:gdLst>
                <a:ahLst/>
                <a:cxnLst>
                  <a:cxn ang="0">
                    <a:pos x="connsiteX0" y="connsiteY0"/>
                  </a:cxn>
                  <a:cxn ang="0">
                    <a:pos x="connsiteX1" y="connsiteY1"/>
                  </a:cxn>
                  <a:cxn ang="0">
                    <a:pos x="connsiteX2" y="connsiteY2"/>
                  </a:cxn>
                  <a:cxn ang="0">
                    <a:pos x="connsiteX3" y="connsiteY3"/>
                  </a:cxn>
                </a:cxnLst>
                <a:rect l="l" t="t" r="r" b="b"/>
                <a:pathLst>
                  <a:path w="2768877" h="2845354">
                    <a:moveTo>
                      <a:pt x="1422680" y="0"/>
                    </a:moveTo>
                    <a:lnTo>
                      <a:pt x="2768877" y="0"/>
                    </a:lnTo>
                    <a:lnTo>
                      <a:pt x="2768877" y="2845354"/>
                    </a:lnTo>
                    <a:lnTo>
                      <a:pt x="0" y="28453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3" name="Rectangle 62">
                <a:extLst>
                  <a:ext uri="{FF2B5EF4-FFF2-40B4-BE49-F238E27FC236}">
                    <a16:creationId xmlns:a16="http://schemas.microsoft.com/office/drawing/2014/main" id="{9035775D-69C9-4D75-9D00-EAD5FC3B87BA}"/>
                  </a:ext>
                </a:extLst>
              </p:cNvPr>
              <p:cNvSpPr/>
              <p:nvPr/>
            </p:nvSpPr>
            <p:spPr>
              <a:xfrm flipH="1">
                <a:off x="0" y="5326818"/>
                <a:ext cx="5402445" cy="995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sp>
        <p:nvSpPr>
          <p:cNvPr id="65" name="Picture Placeholder 64">
            <a:extLst>
              <a:ext uri="{FF2B5EF4-FFF2-40B4-BE49-F238E27FC236}">
                <a16:creationId xmlns:a16="http://schemas.microsoft.com/office/drawing/2014/main" id="{3266C4F2-204B-422F-9715-AD8BEABCB2ED}"/>
              </a:ext>
            </a:extLst>
          </p:cNvPr>
          <p:cNvSpPr>
            <a:spLocks noGrp="1"/>
          </p:cNvSpPr>
          <p:nvPr userDrawn="1">
            <p:ph type="pic" sz="quarter" idx="11"/>
          </p:nvPr>
        </p:nvSpPr>
        <p:spPr>
          <a:xfrm>
            <a:off x="6952847" y="1574210"/>
            <a:ext cx="6192887" cy="3646468"/>
          </a:xfrm>
          <a:custGeom>
            <a:avLst/>
            <a:gdLst>
              <a:gd name="connsiteX0" fmla="*/ 911618 w 6192887"/>
              <a:gd name="connsiteY0" fmla="*/ 0 h 3646468"/>
              <a:gd name="connsiteX1" fmla="*/ 2874600 w 6192887"/>
              <a:gd name="connsiteY1" fmla="*/ 0 h 3646468"/>
              <a:gd name="connsiteX2" fmla="*/ 3318288 w 6192887"/>
              <a:gd name="connsiteY2" fmla="*/ 0 h 3646468"/>
              <a:gd name="connsiteX3" fmla="*/ 5281270 w 6192887"/>
              <a:gd name="connsiteY3" fmla="*/ 0 h 3646468"/>
              <a:gd name="connsiteX4" fmla="*/ 6192887 w 6192887"/>
              <a:gd name="connsiteY4" fmla="*/ 1823234 h 3646468"/>
              <a:gd name="connsiteX5" fmla="*/ 5281270 w 6192887"/>
              <a:gd name="connsiteY5" fmla="*/ 3646468 h 3646468"/>
              <a:gd name="connsiteX6" fmla="*/ 3318288 w 6192887"/>
              <a:gd name="connsiteY6" fmla="*/ 3646468 h 3646468"/>
              <a:gd name="connsiteX7" fmla="*/ 2874600 w 6192887"/>
              <a:gd name="connsiteY7" fmla="*/ 3646468 h 3646468"/>
              <a:gd name="connsiteX8" fmla="*/ 911618 w 6192887"/>
              <a:gd name="connsiteY8" fmla="*/ 3646468 h 3646468"/>
              <a:gd name="connsiteX9" fmla="*/ 0 w 6192887"/>
              <a:gd name="connsiteY9" fmla="*/ 1823234 h 364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2887" h="3646468">
                <a:moveTo>
                  <a:pt x="911618" y="0"/>
                </a:moveTo>
                <a:lnTo>
                  <a:pt x="2874600" y="0"/>
                </a:lnTo>
                <a:lnTo>
                  <a:pt x="3318288" y="0"/>
                </a:lnTo>
                <a:lnTo>
                  <a:pt x="5281270" y="0"/>
                </a:lnTo>
                <a:lnTo>
                  <a:pt x="6192887" y="1823234"/>
                </a:lnTo>
                <a:lnTo>
                  <a:pt x="5281270" y="3646468"/>
                </a:lnTo>
                <a:lnTo>
                  <a:pt x="3318288" y="3646468"/>
                </a:lnTo>
                <a:lnTo>
                  <a:pt x="2874600" y="3646468"/>
                </a:lnTo>
                <a:lnTo>
                  <a:pt x="911618" y="3646468"/>
                </a:lnTo>
                <a:lnTo>
                  <a:pt x="0" y="1823234"/>
                </a:lnTo>
                <a:close/>
              </a:path>
            </a:pathLst>
          </a:custGeom>
        </p:spPr>
        <p:txBody>
          <a:bodyPr wrap="square" anchor="ctr">
            <a:noAutofit/>
          </a:bodyPr>
          <a:lstStyle>
            <a:lvl1pPr marL="0" indent="0" algn="ctr">
              <a:buNone/>
              <a:defRPr>
                <a:solidFill>
                  <a:schemeClr val="bg1">
                    <a:lumMod val="75000"/>
                  </a:schemeClr>
                </a:solidFill>
              </a:defRPr>
            </a:lvl1pPr>
          </a:lstStyle>
          <a:p>
            <a:endParaRPr lang="id-ID" dirty="0"/>
          </a:p>
        </p:txBody>
      </p:sp>
      <p:sp>
        <p:nvSpPr>
          <p:cNvPr id="96" name="TextBox 95">
            <a:extLst>
              <a:ext uri="{FF2B5EF4-FFF2-40B4-BE49-F238E27FC236}">
                <a16:creationId xmlns:a16="http://schemas.microsoft.com/office/drawing/2014/main" id="{27B90BD8-F39C-4BFB-9841-B446C27999A2}"/>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gradFill>
                  <a:gsLst>
                    <a:gs pos="10000">
                      <a:schemeClr val="accent1"/>
                    </a:gs>
                    <a:gs pos="100000">
                      <a:schemeClr val="accent4"/>
                    </a:gs>
                  </a:gsLst>
                  <a:lin ang="18900000" scaled="1"/>
                </a:gradFill>
                <a:effectLst/>
              </a:rPr>
              <a:t>€RYPTOS</a:t>
            </a:r>
          </a:p>
        </p:txBody>
      </p:sp>
    </p:spTree>
    <p:extLst>
      <p:ext uri="{BB962C8B-B14F-4D97-AF65-F5344CB8AC3E}">
        <p14:creationId xmlns:p14="http://schemas.microsoft.com/office/powerpoint/2010/main" val="276867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750" fill="hold"/>
                                        <p:tgtEl>
                                          <p:spTgt spid="23"/>
                                        </p:tgtEl>
                                        <p:attrNameLst>
                                          <p:attrName>ppt_x</p:attrName>
                                        </p:attrNameLst>
                                      </p:cBhvr>
                                      <p:tavLst>
                                        <p:tav tm="0">
                                          <p:val>
                                            <p:strVal val="0-#ppt_w/2"/>
                                          </p:val>
                                        </p:tav>
                                        <p:tav tm="100000">
                                          <p:val>
                                            <p:strVal val="#ppt_x"/>
                                          </p:val>
                                        </p:tav>
                                      </p:tavLst>
                                    </p:anim>
                                    <p:anim calcmode="lin" valueType="num">
                                      <p:cBhvr additive="base">
                                        <p:cTn id="16" dur="75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750" fill="hold"/>
                                        <p:tgtEl>
                                          <p:spTgt spid="24"/>
                                        </p:tgtEl>
                                        <p:attrNameLst>
                                          <p:attrName>ppt_x</p:attrName>
                                        </p:attrNameLst>
                                      </p:cBhvr>
                                      <p:tavLst>
                                        <p:tav tm="0">
                                          <p:val>
                                            <p:strVal val="0-#ppt_w/2"/>
                                          </p:val>
                                        </p:tav>
                                        <p:tav tm="100000">
                                          <p:val>
                                            <p:strVal val="#ppt_x"/>
                                          </p:val>
                                        </p:tav>
                                      </p:tavLst>
                                    </p:anim>
                                    <p:anim calcmode="lin" valueType="num">
                                      <p:cBhvr additive="base">
                                        <p:cTn id="20" dur="75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0-#ppt_w/2"/>
                                          </p:val>
                                        </p:tav>
                                        <p:tav tm="100000">
                                          <p:val>
                                            <p:strVal val="#ppt_x"/>
                                          </p:val>
                                        </p:tav>
                                      </p:tavLst>
                                    </p:anim>
                                    <p:anim calcmode="lin" valueType="num">
                                      <p:cBhvr additive="base">
                                        <p:cTn id="24" dur="750" fill="hold"/>
                                        <p:tgtEl>
                                          <p:spTgt spid="25"/>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anim calcmode="lin" valueType="num">
                                      <p:cBhvr additive="base">
                                        <p:cTn id="31" dur="1000" fill="hold"/>
                                        <p:tgtEl>
                                          <p:spTgt spid="96"/>
                                        </p:tgtEl>
                                        <p:attrNameLst>
                                          <p:attrName>ppt_x</p:attrName>
                                        </p:attrNameLst>
                                      </p:cBhvr>
                                      <p:tavLst>
                                        <p:tav tm="0">
                                          <p:val>
                                            <p:strVal val="0-#ppt_w/2"/>
                                          </p:val>
                                        </p:tav>
                                        <p:tav tm="100000">
                                          <p:val>
                                            <p:strVal val="#ppt_x"/>
                                          </p:val>
                                        </p:tav>
                                      </p:tavLst>
                                    </p:anim>
                                    <p:anim calcmode="lin" valueType="num">
                                      <p:cBhvr additive="base">
                                        <p:cTn id="32" dur="1000" fill="hold"/>
                                        <p:tgtEl>
                                          <p:spTgt spid="96"/>
                                        </p:tgtEl>
                                        <p:attrNameLst>
                                          <p:attrName>ppt_y</p:attrName>
                                        </p:attrNameLst>
                                      </p:cBhvr>
                                      <p:tavLst>
                                        <p:tav tm="0">
                                          <p:val>
                                            <p:strVal val="#ppt_y"/>
                                          </p:val>
                                        </p:tav>
                                        <p:tav tm="100000">
                                          <p:val>
                                            <p:strVal val="#ppt_y"/>
                                          </p:val>
                                        </p:tav>
                                      </p:tavLst>
                                    </p:anim>
                                  </p:childTnLst>
                                </p:cTn>
                              </p:par>
                              <p:par>
                                <p:cTn id="33" presetID="2" presetClass="entr" presetSubtype="1" decel="10000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750" fill="hold"/>
                                        <p:tgtEl>
                                          <p:spTgt spid="59"/>
                                        </p:tgtEl>
                                        <p:attrNameLst>
                                          <p:attrName>ppt_x</p:attrName>
                                        </p:attrNameLst>
                                      </p:cBhvr>
                                      <p:tavLst>
                                        <p:tav tm="0">
                                          <p:val>
                                            <p:strVal val="#ppt_x"/>
                                          </p:val>
                                        </p:tav>
                                        <p:tav tm="100000">
                                          <p:val>
                                            <p:strVal val="#ppt_x"/>
                                          </p:val>
                                        </p:tav>
                                      </p:tavLst>
                                    </p:anim>
                                    <p:anim calcmode="lin" valueType="num">
                                      <p:cBhvr additive="base">
                                        <p:cTn id="36" dur="750" fill="hold"/>
                                        <p:tgtEl>
                                          <p:spTgt spid="59"/>
                                        </p:tgtEl>
                                        <p:attrNameLst>
                                          <p:attrName>ppt_y</p:attrName>
                                        </p:attrNameLst>
                                      </p:cBhvr>
                                      <p:tavLst>
                                        <p:tav tm="0">
                                          <p:val>
                                            <p:strVal val="0-#ppt_h/2"/>
                                          </p:val>
                                        </p:tav>
                                        <p:tav tm="100000">
                                          <p:val>
                                            <p:strVal val="#ppt_y"/>
                                          </p:val>
                                        </p:tav>
                                      </p:tavLst>
                                    </p:anim>
                                  </p:childTnLst>
                                </p:cTn>
                              </p:par>
                              <p:par>
                                <p:cTn id="37" presetID="2" presetClass="entr" presetSubtype="4" decel="10000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750" fill="hold"/>
                                        <p:tgtEl>
                                          <p:spTgt spid="3"/>
                                        </p:tgtEl>
                                        <p:attrNameLst>
                                          <p:attrName>ppt_x</p:attrName>
                                        </p:attrNameLst>
                                      </p:cBhvr>
                                      <p:tavLst>
                                        <p:tav tm="0">
                                          <p:val>
                                            <p:strVal val="#ppt_x"/>
                                          </p:val>
                                        </p:tav>
                                        <p:tav tm="100000">
                                          <p:val>
                                            <p:strVal val="#ppt_x"/>
                                          </p:val>
                                        </p:tav>
                                      </p:tavLst>
                                    </p:anim>
                                    <p:anim calcmode="lin" valueType="num">
                                      <p:cBhvr additive="base">
                                        <p:cTn id="40" dur="750" fill="hold"/>
                                        <p:tgtEl>
                                          <p:spTgt spid="3"/>
                                        </p:tgtEl>
                                        <p:attrNameLst>
                                          <p:attrName>ppt_y</p:attrName>
                                        </p:attrNameLst>
                                      </p:cBhvr>
                                      <p:tavLst>
                                        <p:tav tm="0">
                                          <p:val>
                                            <p:strVal val="1+#ppt_h/2"/>
                                          </p:val>
                                        </p:tav>
                                        <p:tav tm="100000">
                                          <p:val>
                                            <p:strVal val="#ppt_y"/>
                                          </p:val>
                                        </p:tav>
                                      </p:tavLst>
                                    </p:anim>
                                  </p:childTnLst>
                                </p:cTn>
                              </p:par>
                              <p:par>
                                <p:cTn id="41" presetID="2" presetClass="entr" presetSubtype="2" decel="100000" fill="hold" grpId="0" nodeType="withEffect" nodePh="1">
                                  <p:stCondLst>
                                    <p:cond delay="0"/>
                                  </p:stCondLst>
                                  <p:endCondLst>
                                    <p:cond evt="begin" delay="0">
                                      <p:tn val="41"/>
                                    </p:cond>
                                  </p:end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750" fill="hold"/>
                                        <p:tgtEl>
                                          <p:spTgt spid="65"/>
                                        </p:tgtEl>
                                        <p:attrNameLst>
                                          <p:attrName>ppt_x</p:attrName>
                                        </p:attrNameLst>
                                      </p:cBhvr>
                                      <p:tavLst>
                                        <p:tav tm="0">
                                          <p:val>
                                            <p:strVal val="1+#ppt_w/2"/>
                                          </p:val>
                                        </p:tav>
                                        <p:tav tm="100000">
                                          <p:val>
                                            <p:strVal val="#ppt_x"/>
                                          </p:val>
                                        </p:tav>
                                      </p:tavLst>
                                    </p:anim>
                                    <p:anim calcmode="lin" valueType="num">
                                      <p:cBhvr additive="base">
                                        <p:cTn id="44" dur="75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65" grpId="0"/>
      <p:bldP spid="96"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2" name="TextBox 71">
            <a:extLst>
              <a:ext uri="{FF2B5EF4-FFF2-40B4-BE49-F238E27FC236}">
                <a16:creationId xmlns:a16="http://schemas.microsoft.com/office/drawing/2014/main" id="{B5F616D2-2200-4877-ADDB-49704CDBE5FF}"/>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sp>
        <p:nvSpPr>
          <p:cNvPr id="74" name="Picture Placeholder 73">
            <a:extLst>
              <a:ext uri="{FF2B5EF4-FFF2-40B4-BE49-F238E27FC236}">
                <a16:creationId xmlns:a16="http://schemas.microsoft.com/office/drawing/2014/main" id="{D2A476D6-5B71-4D56-AC9E-6FE5B48F89DF}"/>
              </a:ext>
            </a:extLst>
          </p:cNvPr>
          <p:cNvSpPr>
            <a:spLocks noGrp="1"/>
          </p:cNvSpPr>
          <p:nvPr userDrawn="1">
            <p:ph type="pic" sz="quarter" idx="12"/>
          </p:nvPr>
        </p:nvSpPr>
        <p:spPr>
          <a:xfrm>
            <a:off x="1232214" y="1162050"/>
            <a:ext cx="9727572" cy="4470788"/>
          </a:xfrm>
          <a:custGeom>
            <a:avLst/>
            <a:gdLst>
              <a:gd name="connsiteX0" fmla="*/ 1117698 w 9727572"/>
              <a:gd name="connsiteY0" fmla="*/ 0 h 4470788"/>
              <a:gd name="connsiteX1" fmla="*/ 3252419 w 9727572"/>
              <a:gd name="connsiteY1" fmla="*/ 0 h 4470788"/>
              <a:gd name="connsiteX2" fmla="*/ 3524433 w 9727572"/>
              <a:gd name="connsiteY2" fmla="*/ 0 h 4470788"/>
              <a:gd name="connsiteX3" fmla="*/ 4068421 w 9727572"/>
              <a:gd name="connsiteY3" fmla="*/ 0 h 4470788"/>
              <a:gd name="connsiteX4" fmla="*/ 5659153 w 9727572"/>
              <a:gd name="connsiteY4" fmla="*/ 0 h 4470788"/>
              <a:gd name="connsiteX5" fmla="*/ 6203141 w 9727572"/>
              <a:gd name="connsiteY5" fmla="*/ 0 h 4470788"/>
              <a:gd name="connsiteX6" fmla="*/ 6475155 w 9727572"/>
              <a:gd name="connsiteY6" fmla="*/ 0 h 4470788"/>
              <a:gd name="connsiteX7" fmla="*/ 8609874 w 9727572"/>
              <a:gd name="connsiteY7" fmla="*/ 0 h 4470788"/>
              <a:gd name="connsiteX8" fmla="*/ 9727572 w 9727572"/>
              <a:gd name="connsiteY8" fmla="*/ 2235394 h 4470788"/>
              <a:gd name="connsiteX9" fmla="*/ 8609874 w 9727572"/>
              <a:gd name="connsiteY9" fmla="*/ 4470788 h 4470788"/>
              <a:gd name="connsiteX10" fmla="*/ 6475155 w 9727572"/>
              <a:gd name="connsiteY10" fmla="*/ 4470788 h 4470788"/>
              <a:gd name="connsiteX11" fmla="*/ 6203141 w 9727572"/>
              <a:gd name="connsiteY11" fmla="*/ 4470788 h 4470788"/>
              <a:gd name="connsiteX12" fmla="*/ 5659153 w 9727572"/>
              <a:gd name="connsiteY12" fmla="*/ 4470788 h 4470788"/>
              <a:gd name="connsiteX13" fmla="*/ 4068421 w 9727572"/>
              <a:gd name="connsiteY13" fmla="*/ 4470788 h 4470788"/>
              <a:gd name="connsiteX14" fmla="*/ 3524433 w 9727572"/>
              <a:gd name="connsiteY14" fmla="*/ 4470788 h 4470788"/>
              <a:gd name="connsiteX15" fmla="*/ 3252419 w 9727572"/>
              <a:gd name="connsiteY15" fmla="*/ 4470788 h 4470788"/>
              <a:gd name="connsiteX16" fmla="*/ 1117698 w 9727572"/>
              <a:gd name="connsiteY16" fmla="*/ 4470788 h 4470788"/>
              <a:gd name="connsiteX17" fmla="*/ 0 w 9727572"/>
              <a:gd name="connsiteY17" fmla="*/ 2235394 h 447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27572" h="4470788">
                <a:moveTo>
                  <a:pt x="1117698" y="0"/>
                </a:moveTo>
                <a:lnTo>
                  <a:pt x="3252419" y="0"/>
                </a:lnTo>
                <a:lnTo>
                  <a:pt x="3524433" y="0"/>
                </a:lnTo>
                <a:lnTo>
                  <a:pt x="4068421" y="0"/>
                </a:lnTo>
                <a:lnTo>
                  <a:pt x="5659153" y="0"/>
                </a:lnTo>
                <a:lnTo>
                  <a:pt x="6203141" y="0"/>
                </a:lnTo>
                <a:lnTo>
                  <a:pt x="6475155" y="0"/>
                </a:lnTo>
                <a:lnTo>
                  <a:pt x="8609874" y="0"/>
                </a:lnTo>
                <a:lnTo>
                  <a:pt x="9727572" y="2235394"/>
                </a:lnTo>
                <a:lnTo>
                  <a:pt x="8609874" y="4470788"/>
                </a:lnTo>
                <a:lnTo>
                  <a:pt x="6475155" y="4470788"/>
                </a:lnTo>
                <a:lnTo>
                  <a:pt x="6203141" y="4470788"/>
                </a:lnTo>
                <a:lnTo>
                  <a:pt x="5659153" y="4470788"/>
                </a:lnTo>
                <a:lnTo>
                  <a:pt x="4068421" y="4470788"/>
                </a:lnTo>
                <a:lnTo>
                  <a:pt x="3524433" y="4470788"/>
                </a:lnTo>
                <a:lnTo>
                  <a:pt x="3252419" y="4470788"/>
                </a:lnTo>
                <a:lnTo>
                  <a:pt x="1117698" y="4470788"/>
                </a:lnTo>
                <a:lnTo>
                  <a:pt x="0" y="2235394"/>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grpSp>
        <p:nvGrpSpPr>
          <p:cNvPr id="4" name="Group 3">
            <a:extLst>
              <a:ext uri="{FF2B5EF4-FFF2-40B4-BE49-F238E27FC236}">
                <a16:creationId xmlns:a16="http://schemas.microsoft.com/office/drawing/2014/main" id="{5750F7F4-F4F3-469F-9330-017B8CCE5937}"/>
              </a:ext>
            </a:extLst>
          </p:cNvPr>
          <p:cNvGrpSpPr/>
          <p:nvPr userDrawn="1"/>
        </p:nvGrpSpPr>
        <p:grpSpPr>
          <a:xfrm>
            <a:off x="-36029" y="5010818"/>
            <a:ext cx="12228029" cy="1851623"/>
            <a:chOff x="-36029" y="5010818"/>
            <a:chExt cx="12228029" cy="1851623"/>
          </a:xfrm>
        </p:grpSpPr>
        <p:grpSp>
          <p:nvGrpSpPr>
            <p:cNvPr id="3" name="Group 2">
              <a:extLst>
                <a:ext uri="{FF2B5EF4-FFF2-40B4-BE49-F238E27FC236}">
                  <a16:creationId xmlns:a16="http://schemas.microsoft.com/office/drawing/2014/main" id="{0CF2C70D-4225-48D1-B999-FC2C90353764}"/>
                </a:ext>
              </a:extLst>
            </p:cNvPr>
            <p:cNvGrpSpPr/>
            <p:nvPr userDrawn="1"/>
          </p:nvGrpSpPr>
          <p:grpSpPr>
            <a:xfrm>
              <a:off x="-36029" y="5010818"/>
              <a:ext cx="7646602" cy="1851623"/>
              <a:chOff x="4545399" y="5019014"/>
              <a:chExt cx="7646602" cy="1851623"/>
            </a:xfrm>
          </p:grpSpPr>
          <p:sp>
            <p:nvSpPr>
              <p:cNvPr id="56" name="Rectangle 55">
                <a:extLst>
                  <a:ext uri="{FF2B5EF4-FFF2-40B4-BE49-F238E27FC236}">
                    <a16:creationId xmlns:a16="http://schemas.microsoft.com/office/drawing/2014/main" id="{E678785F-D1A0-4994-BA19-87F0DD4E2ACB}"/>
                  </a:ext>
                </a:extLst>
              </p:cNvPr>
              <p:cNvSpPr/>
              <p:nvPr/>
            </p:nvSpPr>
            <p:spPr>
              <a:xfrm flipH="1">
                <a:off x="4570723" y="5896890"/>
                <a:ext cx="7621278" cy="97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a:extLst>
                  <a:ext uri="{FF2B5EF4-FFF2-40B4-BE49-F238E27FC236}">
                    <a16:creationId xmlns:a16="http://schemas.microsoft.com/office/drawing/2014/main" id="{B04F4637-23D3-48DB-AF6B-05950E50E216}"/>
                  </a:ext>
                </a:extLst>
              </p:cNvPr>
              <p:cNvGrpSpPr/>
              <p:nvPr userDrawn="1"/>
            </p:nvGrpSpPr>
            <p:grpSpPr>
              <a:xfrm>
                <a:off x="4545399" y="5019014"/>
                <a:ext cx="2439452" cy="1303271"/>
                <a:chOff x="3471876" y="5326818"/>
                <a:chExt cx="1863307" cy="995467"/>
              </a:xfrm>
            </p:grpSpPr>
            <p:sp>
              <p:nvSpPr>
                <p:cNvPr id="57" name="Freeform: Shape 56">
                  <a:extLst>
                    <a:ext uri="{FF2B5EF4-FFF2-40B4-BE49-F238E27FC236}">
                      <a16:creationId xmlns:a16="http://schemas.microsoft.com/office/drawing/2014/main" id="{33A5264E-6B57-4FF1-AA4B-278FE07A06CB}"/>
                    </a:ext>
                  </a:extLst>
                </p:cNvPr>
                <p:cNvSpPr/>
                <p:nvPr/>
              </p:nvSpPr>
              <p:spPr>
                <a:xfrm flipH="1">
                  <a:off x="4366472" y="5326818"/>
                  <a:ext cx="968711" cy="995467"/>
                </a:xfrm>
                <a:custGeom>
                  <a:avLst/>
                  <a:gdLst>
                    <a:gd name="connsiteX0" fmla="*/ 1422680 w 2768877"/>
                    <a:gd name="connsiteY0" fmla="*/ 0 h 2845354"/>
                    <a:gd name="connsiteX1" fmla="*/ 2768877 w 2768877"/>
                    <a:gd name="connsiteY1" fmla="*/ 0 h 2845354"/>
                    <a:gd name="connsiteX2" fmla="*/ 2768877 w 2768877"/>
                    <a:gd name="connsiteY2" fmla="*/ 2845354 h 2845354"/>
                    <a:gd name="connsiteX3" fmla="*/ 0 w 2768877"/>
                    <a:gd name="connsiteY3" fmla="*/ 2845354 h 2845354"/>
                  </a:gdLst>
                  <a:ahLst/>
                  <a:cxnLst>
                    <a:cxn ang="0">
                      <a:pos x="connsiteX0" y="connsiteY0"/>
                    </a:cxn>
                    <a:cxn ang="0">
                      <a:pos x="connsiteX1" y="connsiteY1"/>
                    </a:cxn>
                    <a:cxn ang="0">
                      <a:pos x="connsiteX2" y="connsiteY2"/>
                    </a:cxn>
                    <a:cxn ang="0">
                      <a:pos x="connsiteX3" y="connsiteY3"/>
                    </a:cxn>
                  </a:cxnLst>
                  <a:rect l="l" t="t" r="r" b="b"/>
                  <a:pathLst>
                    <a:path w="2768877" h="2845354">
                      <a:moveTo>
                        <a:pt x="1422680" y="0"/>
                      </a:moveTo>
                      <a:lnTo>
                        <a:pt x="2768877" y="0"/>
                      </a:lnTo>
                      <a:lnTo>
                        <a:pt x="2768877" y="2845354"/>
                      </a:lnTo>
                      <a:lnTo>
                        <a:pt x="0" y="28453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58" name="Rectangle 57">
                  <a:extLst>
                    <a:ext uri="{FF2B5EF4-FFF2-40B4-BE49-F238E27FC236}">
                      <a16:creationId xmlns:a16="http://schemas.microsoft.com/office/drawing/2014/main" id="{FBB24E05-A89B-4F7D-AAE8-0484403EBFF8}"/>
                    </a:ext>
                  </a:extLst>
                </p:cNvPr>
                <p:cNvSpPr/>
                <p:nvPr/>
              </p:nvSpPr>
              <p:spPr>
                <a:xfrm flipH="1">
                  <a:off x="3471876" y="5326818"/>
                  <a:ext cx="1216964" cy="995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grpSp>
          <p:nvGrpSpPr>
            <p:cNvPr id="75" name="Group 74">
              <a:extLst>
                <a:ext uri="{FF2B5EF4-FFF2-40B4-BE49-F238E27FC236}">
                  <a16:creationId xmlns:a16="http://schemas.microsoft.com/office/drawing/2014/main" id="{22EFFCEE-411F-4A83-90DB-D5FE34540825}"/>
                </a:ext>
              </a:extLst>
            </p:cNvPr>
            <p:cNvGrpSpPr/>
            <p:nvPr userDrawn="1"/>
          </p:nvGrpSpPr>
          <p:grpSpPr>
            <a:xfrm flipH="1">
              <a:off x="4545398" y="5010818"/>
              <a:ext cx="7646602" cy="1851623"/>
              <a:chOff x="4545399" y="5019014"/>
              <a:chExt cx="7646602" cy="1851623"/>
            </a:xfrm>
          </p:grpSpPr>
          <p:sp>
            <p:nvSpPr>
              <p:cNvPr id="76" name="Rectangle 75">
                <a:extLst>
                  <a:ext uri="{FF2B5EF4-FFF2-40B4-BE49-F238E27FC236}">
                    <a16:creationId xmlns:a16="http://schemas.microsoft.com/office/drawing/2014/main" id="{3307C3C3-A5C8-48D9-90B3-E217BB117551}"/>
                  </a:ext>
                </a:extLst>
              </p:cNvPr>
              <p:cNvSpPr/>
              <p:nvPr/>
            </p:nvSpPr>
            <p:spPr>
              <a:xfrm flipH="1">
                <a:off x="4570723" y="5896890"/>
                <a:ext cx="7621278" cy="97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7" name="Group 76">
                <a:extLst>
                  <a:ext uri="{FF2B5EF4-FFF2-40B4-BE49-F238E27FC236}">
                    <a16:creationId xmlns:a16="http://schemas.microsoft.com/office/drawing/2014/main" id="{2BAE0C3F-D247-402A-8EC9-FA09D500BCAD}"/>
                  </a:ext>
                </a:extLst>
              </p:cNvPr>
              <p:cNvGrpSpPr/>
              <p:nvPr userDrawn="1"/>
            </p:nvGrpSpPr>
            <p:grpSpPr>
              <a:xfrm>
                <a:off x="4545399" y="5019014"/>
                <a:ext cx="2439452" cy="1303271"/>
                <a:chOff x="3471876" y="5326818"/>
                <a:chExt cx="1863307" cy="995467"/>
              </a:xfrm>
            </p:grpSpPr>
            <p:sp>
              <p:nvSpPr>
                <p:cNvPr id="78" name="Freeform: Shape 77">
                  <a:extLst>
                    <a:ext uri="{FF2B5EF4-FFF2-40B4-BE49-F238E27FC236}">
                      <a16:creationId xmlns:a16="http://schemas.microsoft.com/office/drawing/2014/main" id="{0164FB5E-FBD5-498B-A2AD-16BA0DA07A3F}"/>
                    </a:ext>
                  </a:extLst>
                </p:cNvPr>
                <p:cNvSpPr/>
                <p:nvPr/>
              </p:nvSpPr>
              <p:spPr>
                <a:xfrm flipH="1">
                  <a:off x="4366472" y="5326818"/>
                  <a:ext cx="968711" cy="995467"/>
                </a:xfrm>
                <a:custGeom>
                  <a:avLst/>
                  <a:gdLst>
                    <a:gd name="connsiteX0" fmla="*/ 1422680 w 2768877"/>
                    <a:gd name="connsiteY0" fmla="*/ 0 h 2845354"/>
                    <a:gd name="connsiteX1" fmla="*/ 2768877 w 2768877"/>
                    <a:gd name="connsiteY1" fmla="*/ 0 h 2845354"/>
                    <a:gd name="connsiteX2" fmla="*/ 2768877 w 2768877"/>
                    <a:gd name="connsiteY2" fmla="*/ 2845354 h 2845354"/>
                    <a:gd name="connsiteX3" fmla="*/ 0 w 2768877"/>
                    <a:gd name="connsiteY3" fmla="*/ 2845354 h 2845354"/>
                  </a:gdLst>
                  <a:ahLst/>
                  <a:cxnLst>
                    <a:cxn ang="0">
                      <a:pos x="connsiteX0" y="connsiteY0"/>
                    </a:cxn>
                    <a:cxn ang="0">
                      <a:pos x="connsiteX1" y="connsiteY1"/>
                    </a:cxn>
                    <a:cxn ang="0">
                      <a:pos x="connsiteX2" y="connsiteY2"/>
                    </a:cxn>
                    <a:cxn ang="0">
                      <a:pos x="connsiteX3" y="connsiteY3"/>
                    </a:cxn>
                  </a:cxnLst>
                  <a:rect l="l" t="t" r="r" b="b"/>
                  <a:pathLst>
                    <a:path w="2768877" h="2845354">
                      <a:moveTo>
                        <a:pt x="1422680" y="0"/>
                      </a:moveTo>
                      <a:lnTo>
                        <a:pt x="2768877" y="0"/>
                      </a:lnTo>
                      <a:lnTo>
                        <a:pt x="2768877" y="2845354"/>
                      </a:lnTo>
                      <a:lnTo>
                        <a:pt x="0" y="28453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79" name="Rectangle 78">
                  <a:extLst>
                    <a:ext uri="{FF2B5EF4-FFF2-40B4-BE49-F238E27FC236}">
                      <a16:creationId xmlns:a16="http://schemas.microsoft.com/office/drawing/2014/main" id="{F0E9DF26-4F0D-4432-AFAF-DA5CAA0344F2}"/>
                    </a:ext>
                  </a:extLst>
                </p:cNvPr>
                <p:cNvSpPr/>
                <p:nvPr/>
              </p:nvSpPr>
              <p:spPr>
                <a:xfrm flipH="1">
                  <a:off x="3471876" y="5326818"/>
                  <a:ext cx="1216964" cy="995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grpSp>
      </p:grpSp>
    </p:spTree>
    <p:extLst>
      <p:ext uri="{BB962C8B-B14F-4D97-AF65-F5344CB8AC3E}">
        <p14:creationId xmlns:p14="http://schemas.microsoft.com/office/powerpoint/2010/main" val="249308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0-#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0-#ppt_w/2"/>
                                          </p:val>
                                        </p:tav>
                                        <p:tav tm="100000">
                                          <p:val>
                                            <p:strVal val="#ppt_x"/>
                                          </p:val>
                                        </p:tav>
                                      </p:tavLst>
                                    </p:anim>
                                    <p:anim calcmode="lin" valueType="num">
                                      <p:cBhvr additive="base">
                                        <p:cTn id="12" dur="7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0-#ppt_w/2"/>
                                          </p:val>
                                        </p:tav>
                                        <p:tav tm="100000">
                                          <p:val>
                                            <p:strVal val="#ppt_x"/>
                                          </p:val>
                                        </p:tav>
                                      </p:tavLst>
                                    </p:anim>
                                    <p:anim calcmode="lin" valueType="num">
                                      <p:cBhvr additive="base">
                                        <p:cTn id="16" dur="75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0-#ppt_w/2"/>
                                          </p:val>
                                        </p:tav>
                                        <p:tav tm="100000">
                                          <p:val>
                                            <p:strVal val="#ppt_x"/>
                                          </p:val>
                                        </p:tav>
                                      </p:tavLst>
                                    </p:anim>
                                    <p:anim calcmode="lin" valueType="num">
                                      <p:cBhvr additive="base">
                                        <p:cTn id="20" dur="75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0-#ppt_w/2"/>
                                          </p:val>
                                        </p:tav>
                                        <p:tav tm="100000">
                                          <p:val>
                                            <p:strVal val="#ppt_x"/>
                                          </p:val>
                                        </p:tav>
                                      </p:tavLst>
                                    </p:anim>
                                    <p:anim calcmode="lin" valueType="num">
                                      <p:cBhvr additive="base">
                                        <p:cTn id="24" dur="10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1000" fill="hold"/>
                                        <p:tgtEl>
                                          <p:spTgt spid="72"/>
                                        </p:tgtEl>
                                        <p:attrNameLst>
                                          <p:attrName>ppt_x</p:attrName>
                                        </p:attrNameLst>
                                      </p:cBhvr>
                                      <p:tavLst>
                                        <p:tav tm="0">
                                          <p:val>
                                            <p:strVal val="0-#ppt_w/2"/>
                                          </p:val>
                                        </p:tav>
                                        <p:tav tm="100000">
                                          <p:val>
                                            <p:strVal val="#ppt_x"/>
                                          </p:val>
                                        </p:tav>
                                      </p:tavLst>
                                    </p:anim>
                                    <p:anim calcmode="lin" valueType="num">
                                      <p:cBhvr additive="base">
                                        <p:cTn id="28" dur="1000" fill="hold"/>
                                        <p:tgtEl>
                                          <p:spTgt spid="72"/>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25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1250" fill="hold"/>
                                        <p:tgtEl>
                                          <p:spTgt spid="4"/>
                                        </p:tgtEl>
                                        <p:attrNameLst>
                                          <p:attrName>ppt_x</p:attrName>
                                        </p:attrNameLst>
                                      </p:cBhvr>
                                      <p:tavLst>
                                        <p:tav tm="0">
                                          <p:val>
                                            <p:strVal val="#ppt_x"/>
                                          </p:val>
                                        </p:tav>
                                        <p:tav tm="100000">
                                          <p:val>
                                            <p:strVal val="#ppt_x"/>
                                          </p:val>
                                        </p:tav>
                                      </p:tavLst>
                                    </p:anim>
                                    <p:anim calcmode="lin" valueType="num">
                                      <p:cBhvr additive="base">
                                        <p:cTn id="32" dur="125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1" decel="100000" fill="hold" grpId="0" nodeType="withEffect" nodePh="1">
                                  <p:stCondLst>
                                    <p:cond delay="250"/>
                                  </p:stCondLst>
                                  <p:endCondLst>
                                    <p:cond evt="begin" delay="0">
                                      <p:tn val="33"/>
                                    </p:cond>
                                  </p:end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1250" fill="hold"/>
                                        <p:tgtEl>
                                          <p:spTgt spid="74"/>
                                        </p:tgtEl>
                                        <p:attrNameLst>
                                          <p:attrName>ppt_x</p:attrName>
                                        </p:attrNameLst>
                                      </p:cBhvr>
                                      <p:tavLst>
                                        <p:tav tm="0">
                                          <p:val>
                                            <p:strVal val="#ppt_x"/>
                                          </p:val>
                                        </p:tav>
                                        <p:tav tm="100000">
                                          <p:val>
                                            <p:strVal val="#ppt_x"/>
                                          </p:val>
                                        </p:tav>
                                      </p:tavLst>
                                    </p:anim>
                                    <p:anim calcmode="lin" valueType="num">
                                      <p:cBhvr additive="base">
                                        <p:cTn id="36" dur="1250" fill="hold"/>
                                        <p:tgtEl>
                                          <p:spTgt spid="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72" grpId="0"/>
      <p:bldP spid="7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2" name="TextBox 71">
            <a:extLst>
              <a:ext uri="{FF2B5EF4-FFF2-40B4-BE49-F238E27FC236}">
                <a16:creationId xmlns:a16="http://schemas.microsoft.com/office/drawing/2014/main" id="{B5F616D2-2200-4877-ADDB-49704CDBE5FF}"/>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sp>
        <p:nvSpPr>
          <p:cNvPr id="80" name="Freeform: Shape 79">
            <a:extLst>
              <a:ext uri="{FF2B5EF4-FFF2-40B4-BE49-F238E27FC236}">
                <a16:creationId xmlns:a16="http://schemas.microsoft.com/office/drawing/2014/main" id="{06C43CE0-D309-4019-AB7B-B5594E60A2A3}"/>
              </a:ext>
            </a:extLst>
          </p:cNvPr>
          <p:cNvSpPr/>
          <p:nvPr userDrawn="1"/>
        </p:nvSpPr>
        <p:spPr>
          <a:xfrm>
            <a:off x="7105335" y="0"/>
            <a:ext cx="5086664" cy="6858000"/>
          </a:xfrm>
          <a:custGeom>
            <a:avLst/>
            <a:gdLst>
              <a:gd name="connsiteX0" fmla="*/ 502843 w 5086664"/>
              <a:gd name="connsiteY0" fmla="*/ 0 h 6858000"/>
              <a:gd name="connsiteX1" fmla="*/ 1230020 w 5086664"/>
              <a:gd name="connsiteY1" fmla="*/ 0 h 6858000"/>
              <a:gd name="connsiteX2" fmla="*/ 4359487 w 5086664"/>
              <a:gd name="connsiteY2" fmla="*/ 0 h 6858000"/>
              <a:gd name="connsiteX3" fmla="*/ 5086664 w 5086664"/>
              <a:gd name="connsiteY3" fmla="*/ 0 h 6858000"/>
              <a:gd name="connsiteX4" fmla="*/ 5086664 w 5086664"/>
              <a:gd name="connsiteY4" fmla="*/ 6858000 h 6858000"/>
              <a:gd name="connsiteX5" fmla="*/ 4359487 w 5086664"/>
              <a:gd name="connsiteY5" fmla="*/ 6858000 h 6858000"/>
              <a:gd name="connsiteX6" fmla="*/ 1230020 w 5086664"/>
              <a:gd name="connsiteY6" fmla="*/ 6858000 h 6858000"/>
              <a:gd name="connsiteX7" fmla="*/ 502843 w 5086664"/>
              <a:gd name="connsiteY7" fmla="*/ 6858000 h 6858000"/>
              <a:gd name="connsiteX8" fmla="*/ 502843 w 5086664"/>
              <a:gd name="connsiteY8" fmla="*/ 6195154 h 6858000"/>
              <a:gd name="connsiteX9" fmla="*/ 0 w 5086664"/>
              <a:gd name="connsiteY9" fmla="*/ 5943732 h 6858000"/>
              <a:gd name="connsiteX10" fmla="*/ 0 w 5086664"/>
              <a:gd name="connsiteY10" fmla="*/ 914270 h 6858000"/>
              <a:gd name="connsiteX11" fmla="*/ 502843 w 5086664"/>
              <a:gd name="connsiteY11" fmla="*/ 6628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6664" h="6858000">
                <a:moveTo>
                  <a:pt x="502843" y="0"/>
                </a:moveTo>
                <a:lnTo>
                  <a:pt x="1230020" y="0"/>
                </a:lnTo>
                <a:lnTo>
                  <a:pt x="4359487" y="0"/>
                </a:lnTo>
                <a:lnTo>
                  <a:pt x="5086664" y="0"/>
                </a:lnTo>
                <a:lnTo>
                  <a:pt x="5086664" y="6858000"/>
                </a:lnTo>
                <a:lnTo>
                  <a:pt x="4359487" y="6858000"/>
                </a:lnTo>
                <a:lnTo>
                  <a:pt x="1230020" y="6858000"/>
                </a:lnTo>
                <a:lnTo>
                  <a:pt x="502843" y="6858000"/>
                </a:lnTo>
                <a:lnTo>
                  <a:pt x="502843" y="6195154"/>
                </a:lnTo>
                <a:lnTo>
                  <a:pt x="0" y="5943732"/>
                </a:lnTo>
                <a:lnTo>
                  <a:pt x="0" y="914270"/>
                </a:lnTo>
                <a:lnTo>
                  <a:pt x="502843" y="6628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Tree>
    <p:extLst>
      <p:ext uri="{BB962C8B-B14F-4D97-AF65-F5344CB8AC3E}">
        <p14:creationId xmlns:p14="http://schemas.microsoft.com/office/powerpoint/2010/main" val="214021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750" fill="hold"/>
                                        <p:tgtEl>
                                          <p:spTgt spid="23"/>
                                        </p:tgtEl>
                                        <p:attrNameLst>
                                          <p:attrName>ppt_x</p:attrName>
                                        </p:attrNameLst>
                                      </p:cBhvr>
                                      <p:tavLst>
                                        <p:tav tm="0">
                                          <p:val>
                                            <p:strVal val="0-#ppt_w/2"/>
                                          </p:val>
                                        </p:tav>
                                        <p:tav tm="100000">
                                          <p:val>
                                            <p:strVal val="#ppt_x"/>
                                          </p:val>
                                        </p:tav>
                                      </p:tavLst>
                                    </p:anim>
                                    <p:anim calcmode="lin" valueType="num">
                                      <p:cBhvr additive="base">
                                        <p:cTn id="16" dur="75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750" fill="hold"/>
                                        <p:tgtEl>
                                          <p:spTgt spid="24"/>
                                        </p:tgtEl>
                                        <p:attrNameLst>
                                          <p:attrName>ppt_x</p:attrName>
                                        </p:attrNameLst>
                                      </p:cBhvr>
                                      <p:tavLst>
                                        <p:tav tm="0">
                                          <p:val>
                                            <p:strVal val="0-#ppt_w/2"/>
                                          </p:val>
                                        </p:tav>
                                        <p:tav tm="100000">
                                          <p:val>
                                            <p:strVal val="#ppt_x"/>
                                          </p:val>
                                        </p:tav>
                                      </p:tavLst>
                                    </p:anim>
                                    <p:anim calcmode="lin" valueType="num">
                                      <p:cBhvr additive="base">
                                        <p:cTn id="20" dur="75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0-#ppt_w/2"/>
                                          </p:val>
                                        </p:tav>
                                        <p:tav tm="100000">
                                          <p:val>
                                            <p:strVal val="#ppt_x"/>
                                          </p:val>
                                        </p:tav>
                                      </p:tavLst>
                                    </p:anim>
                                    <p:anim calcmode="lin" valueType="num">
                                      <p:cBhvr additive="base">
                                        <p:cTn id="24" dur="750" fill="hold"/>
                                        <p:tgtEl>
                                          <p:spTgt spid="25"/>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1000" fill="hold"/>
                                        <p:tgtEl>
                                          <p:spTgt spid="72"/>
                                        </p:tgtEl>
                                        <p:attrNameLst>
                                          <p:attrName>ppt_x</p:attrName>
                                        </p:attrNameLst>
                                      </p:cBhvr>
                                      <p:tavLst>
                                        <p:tav tm="0">
                                          <p:val>
                                            <p:strVal val="0-#ppt_w/2"/>
                                          </p:val>
                                        </p:tav>
                                        <p:tav tm="100000">
                                          <p:val>
                                            <p:strVal val="#ppt_x"/>
                                          </p:val>
                                        </p:tav>
                                      </p:tavLst>
                                    </p:anim>
                                    <p:anim calcmode="lin" valueType="num">
                                      <p:cBhvr additive="base">
                                        <p:cTn id="32" dur="10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72"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4" name="Picture Placeholder 9">
            <a:extLst>
              <a:ext uri="{FF2B5EF4-FFF2-40B4-BE49-F238E27FC236}">
                <a16:creationId xmlns:a16="http://schemas.microsoft.com/office/drawing/2014/main" id="{5B85A875-B0B0-484B-B0CB-1548672DE920}"/>
              </a:ext>
            </a:extLst>
          </p:cNvPr>
          <p:cNvSpPr>
            <a:spLocks noGrp="1"/>
          </p:cNvSpPr>
          <p:nvPr>
            <p:ph type="pic" sz="quarter" idx="10" hasCustomPrompt="1"/>
          </p:nvPr>
        </p:nvSpPr>
        <p:spPr>
          <a:xfrm>
            <a:off x="533268" y="417621"/>
            <a:ext cx="4726666" cy="6444820"/>
          </a:xfrm>
          <a:custGeom>
            <a:avLst/>
            <a:gdLst>
              <a:gd name="connsiteX0" fmla="*/ 0 w 5186517"/>
              <a:gd name="connsiteY0" fmla="*/ 0 h 4579257"/>
              <a:gd name="connsiteX1" fmla="*/ 5186517 w 5186517"/>
              <a:gd name="connsiteY1" fmla="*/ 0 h 4579257"/>
              <a:gd name="connsiteX2" fmla="*/ 5186517 w 5186517"/>
              <a:gd name="connsiteY2" fmla="*/ 4579257 h 4579257"/>
              <a:gd name="connsiteX3" fmla="*/ 0 w 5186517"/>
              <a:gd name="connsiteY3" fmla="*/ 4579257 h 4579257"/>
            </a:gdLst>
            <a:ahLst/>
            <a:cxnLst>
              <a:cxn ang="0">
                <a:pos x="connsiteX0" y="connsiteY0"/>
              </a:cxn>
              <a:cxn ang="0">
                <a:pos x="connsiteX1" y="connsiteY1"/>
              </a:cxn>
              <a:cxn ang="0">
                <a:pos x="connsiteX2" y="connsiteY2"/>
              </a:cxn>
              <a:cxn ang="0">
                <a:pos x="connsiteX3" y="connsiteY3"/>
              </a:cxn>
            </a:cxnLst>
            <a:rect l="l" t="t" r="r" b="b"/>
            <a:pathLst>
              <a:path w="5186517" h="4579257">
                <a:moveTo>
                  <a:pt x="0" y="0"/>
                </a:moveTo>
                <a:lnTo>
                  <a:pt x="5186517" y="0"/>
                </a:lnTo>
                <a:lnTo>
                  <a:pt x="5186517" y="4579257"/>
                </a:lnTo>
                <a:lnTo>
                  <a:pt x="0" y="4579257"/>
                </a:lnTo>
                <a:close/>
              </a:path>
            </a:pathLst>
          </a:custGeom>
          <a:noFill/>
          <a:effectLst>
            <a:outerShdw blurRad="152400" dist="165100" dir="16200000" sx="97000" sy="97000" rotWithShape="0">
              <a:prstClr val="black">
                <a:alpha val="7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53" name="TextBox 52">
            <a:extLst>
              <a:ext uri="{FF2B5EF4-FFF2-40B4-BE49-F238E27FC236}">
                <a16:creationId xmlns:a16="http://schemas.microsoft.com/office/drawing/2014/main" id="{98A7EA13-C709-40F7-AA49-4B151DFD9586}"/>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grpSp>
        <p:nvGrpSpPr>
          <p:cNvPr id="57" name="Group 56">
            <a:extLst>
              <a:ext uri="{FF2B5EF4-FFF2-40B4-BE49-F238E27FC236}">
                <a16:creationId xmlns:a16="http://schemas.microsoft.com/office/drawing/2014/main" id="{2E9D8C7B-6137-4E95-95B0-9B5302CFBD9E}"/>
              </a:ext>
            </a:extLst>
          </p:cNvPr>
          <p:cNvGrpSpPr/>
          <p:nvPr userDrawn="1"/>
        </p:nvGrpSpPr>
        <p:grpSpPr>
          <a:xfrm flipH="1">
            <a:off x="0" y="5326818"/>
            <a:ext cx="12192001" cy="1531183"/>
            <a:chOff x="0" y="5326818"/>
            <a:chExt cx="12192001" cy="1531183"/>
          </a:xfrm>
        </p:grpSpPr>
        <p:sp>
          <p:nvSpPr>
            <p:cNvPr id="58" name="Rectangle 57">
              <a:extLst>
                <a:ext uri="{FF2B5EF4-FFF2-40B4-BE49-F238E27FC236}">
                  <a16:creationId xmlns:a16="http://schemas.microsoft.com/office/drawing/2014/main" id="{E4E526F2-0045-42DA-BEE8-1899429BA235}"/>
                </a:ext>
              </a:extLst>
            </p:cNvPr>
            <p:cNvSpPr/>
            <p:nvPr/>
          </p:nvSpPr>
          <p:spPr>
            <a:xfrm>
              <a:off x="0" y="6043973"/>
              <a:ext cx="12192000" cy="814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a:extLst>
                <a:ext uri="{FF2B5EF4-FFF2-40B4-BE49-F238E27FC236}">
                  <a16:creationId xmlns:a16="http://schemas.microsoft.com/office/drawing/2014/main" id="{8FD721BA-42F6-4C7E-96A9-F2200DF49CC1}"/>
                </a:ext>
              </a:extLst>
            </p:cNvPr>
            <p:cNvSpPr/>
            <p:nvPr/>
          </p:nvSpPr>
          <p:spPr>
            <a:xfrm>
              <a:off x="6143214" y="5326818"/>
              <a:ext cx="968711" cy="995467"/>
            </a:xfrm>
            <a:custGeom>
              <a:avLst/>
              <a:gdLst>
                <a:gd name="connsiteX0" fmla="*/ 1422680 w 2768877"/>
                <a:gd name="connsiteY0" fmla="*/ 0 h 2845354"/>
                <a:gd name="connsiteX1" fmla="*/ 2768877 w 2768877"/>
                <a:gd name="connsiteY1" fmla="*/ 0 h 2845354"/>
                <a:gd name="connsiteX2" fmla="*/ 2768877 w 2768877"/>
                <a:gd name="connsiteY2" fmla="*/ 2845354 h 2845354"/>
                <a:gd name="connsiteX3" fmla="*/ 0 w 2768877"/>
                <a:gd name="connsiteY3" fmla="*/ 2845354 h 2845354"/>
              </a:gdLst>
              <a:ahLst/>
              <a:cxnLst>
                <a:cxn ang="0">
                  <a:pos x="connsiteX0" y="connsiteY0"/>
                </a:cxn>
                <a:cxn ang="0">
                  <a:pos x="connsiteX1" y="connsiteY1"/>
                </a:cxn>
                <a:cxn ang="0">
                  <a:pos x="connsiteX2" y="connsiteY2"/>
                </a:cxn>
                <a:cxn ang="0">
                  <a:pos x="connsiteX3" y="connsiteY3"/>
                </a:cxn>
              </a:cxnLst>
              <a:rect l="l" t="t" r="r" b="b"/>
              <a:pathLst>
                <a:path w="2768877" h="2845354">
                  <a:moveTo>
                    <a:pt x="1422680" y="0"/>
                  </a:moveTo>
                  <a:lnTo>
                    <a:pt x="2768877" y="0"/>
                  </a:lnTo>
                  <a:lnTo>
                    <a:pt x="2768877" y="2845354"/>
                  </a:lnTo>
                  <a:lnTo>
                    <a:pt x="0" y="28453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0" name="Rectangle 59">
              <a:extLst>
                <a:ext uri="{FF2B5EF4-FFF2-40B4-BE49-F238E27FC236}">
                  <a16:creationId xmlns:a16="http://schemas.microsoft.com/office/drawing/2014/main" id="{13FADAFE-1167-4FF5-BBFF-8FFCEAF97127}"/>
                </a:ext>
              </a:extLst>
            </p:cNvPr>
            <p:cNvSpPr/>
            <p:nvPr/>
          </p:nvSpPr>
          <p:spPr>
            <a:xfrm>
              <a:off x="6789556" y="5326818"/>
              <a:ext cx="5402445" cy="995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55" name="Cube 54">
            <a:extLst>
              <a:ext uri="{FF2B5EF4-FFF2-40B4-BE49-F238E27FC236}">
                <a16:creationId xmlns:a16="http://schemas.microsoft.com/office/drawing/2014/main" id="{AB12495F-C17C-4D56-984B-18AB843971DA}"/>
              </a:ext>
            </a:extLst>
          </p:cNvPr>
          <p:cNvSpPr/>
          <p:nvPr userDrawn="1"/>
        </p:nvSpPr>
        <p:spPr>
          <a:xfrm rot="20700000">
            <a:off x="3965560" y="2830524"/>
            <a:ext cx="1655243" cy="1655243"/>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Cube 55">
            <a:extLst>
              <a:ext uri="{FF2B5EF4-FFF2-40B4-BE49-F238E27FC236}">
                <a16:creationId xmlns:a16="http://schemas.microsoft.com/office/drawing/2014/main" id="{94441EE4-3C48-4144-AF8D-758A1EEABCC1}"/>
              </a:ext>
            </a:extLst>
          </p:cNvPr>
          <p:cNvSpPr/>
          <p:nvPr userDrawn="1"/>
        </p:nvSpPr>
        <p:spPr>
          <a:xfrm rot="20700000">
            <a:off x="10822014" y="4490267"/>
            <a:ext cx="869144" cy="869144"/>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4862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0-#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0-#ppt_w/2"/>
                                          </p:val>
                                        </p:tav>
                                        <p:tav tm="100000">
                                          <p:val>
                                            <p:strVal val="#ppt_x"/>
                                          </p:val>
                                        </p:tav>
                                      </p:tavLst>
                                    </p:anim>
                                    <p:anim calcmode="lin" valueType="num">
                                      <p:cBhvr additive="base">
                                        <p:cTn id="12" dur="7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0-#ppt_w/2"/>
                                          </p:val>
                                        </p:tav>
                                        <p:tav tm="100000">
                                          <p:val>
                                            <p:strVal val="#ppt_x"/>
                                          </p:val>
                                        </p:tav>
                                      </p:tavLst>
                                    </p:anim>
                                    <p:anim calcmode="lin" valueType="num">
                                      <p:cBhvr additive="base">
                                        <p:cTn id="16" dur="75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0-#ppt_w/2"/>
                                          </p:val>
                                        </p:tav>
                                        <p:tav tm="100000">
                                          <p:val>
                                            <p:strVal val="#ppt_x"/>
                                          </p:val>
                                        </p:tav>
                                      </p:tavLst>
                                    </p:anim>
                                    <p:anim calcmode="lin" valueType="num">
                                      <p:cBhvr additive="base">
                                        <p:cTn id="20" dur="75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0-#ppt_w/2"/>
                                          </p:val>
                                        </p:tav>
                                        <p:tav tm="100000">
                                          <p:val>
                                            <p:strVal val="#ppt_x"/>
                                          </p:val>
                                        </p:tav>
                                      </p:tavLst>
                                    </p:anim>
                                    <p:anim calcmode="lin" valueType="num">
                                      <p:cBhvr additive="base">
                                        <p:cTn id="24" dur="10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1000" fill="hold"/>
                                        <p:tgtEl>
                                          <p:spTgt spid="53"/>
                                        </p:tgtEl>
                                        <p:attrNameLst>
                                          <p:attrName>ppt_x</p:attrName>
                                        </p:attrNameLst>
                                      </p:cBhvr>
                                      <p:tavLst>
                                        <p:tav tm="0">
                                          <p:val>
                                            <p:strVal val="0-#ppt_w/2"/>
                                          </p:val>
                                        </p:tav>
                                        <p:tav tm="100000">
                                          <p:val>
                                            <p:strVal val="#ppt_x"/>
                                          </p:val>
                                        </p:tav>
                                      </p:tavLst>
                                    </p:anim>
                                    <p:anim calcmode="lin" valueType="num">
                                      <p:cBhvr additive="base">
                                        <p:cTn id="28" dur="1000" fill="hold"/>
                                        <p:tgtEl>
                                          <p:spTgt spid="53"/>
                                        </p:tgtEl>
                                        <p:attrNameLst>
                                          <p:attrName>ppt_y</p:attrName>
                                        </p:attrNameLst>
                                      </p:cBhvr>
                                      <p:tavLst>
                                        <p:tav tm="0">
                                          <p:val>
                                            <p:strVal val="#ppt_y"/>
                                          </p:val>
                                        </p:tav>
                                        <p:tav tm="100000">
                                          <p:val>
                                            <p:strVal val="#ppt_y"/>
                                          </p:val>
                                        </p:tav>
                                      </p:tavLst>
                                    </p:anim>
                                  </p:childTnLst>
                                </p:cTn>
                              </p:par>
                              <p:par>
                                <p:cTn id="29" presetID="2" presetClass="entr" presetSubtype="12" decel="100000" fill="hold" grpId="0" nodeType="withEffect">
                                  <p:stCondLst>
                                    <p:cond delay="50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1000" fill="hold"/>
                                        <p:tgtEl>
                                          <p:spTgt spid="54"/>
                                        </p:tgtEl>
                                        <p:attrNameLst>
                                          <p:attrName>ppt_x</p:attrName>
                                        </p:attrNameLst>
                                      </p:cBhvr>
                                      <p:tavLst>
                                        <p:tav tm="0">
                                          <p:val>
                                            <p:strVal val="0-#ppt_w/2"/>
                                          </p:val>
                                        </p:tav>
                                        <p:tav tm="100000">
                                          <p:val>
                                            <p:strVal val="#ppt_x"/>
                                          </p:val>
                                        </p:tav>
                                      </p:tavLst>
                                    </p:anim>
                                    <p:anim calcmode="lin" valueType="num">
                                      <p:cBhvr additive="base">
                                        <p:cTn id="32" dur="1000" fill="hold"/>
                                        <p:tgtEl>
                                          <p:spTgt spid="54"/>
                                        </p:tgtEl>
                                        <p:attrNameLst>
                                          <p:attrName>ppt_y</p:attrName>
                                        </p:attrNameLst>
                                      </p:cBhvr>
                                      <p:tavLst>
                                        <p:tav tm="0">
                                          <p:val>
                                            <p:strVal val="1+#ppt_h/2"/>
                                          </p:val>
                                        </p:tav>
                                        <p:tav tm="100000">
                                          <p:val>
                                            <p:strVal val="#ppt_y"/>
                                          </p:val>
                                        </p:tav>
                                      </p:tavLst>
                                    </p:anim>
                                  </p:childTnLst>
                                </p:cTn>
                              </p:par>
                              <p:par>
                                <p:cTn id="33" presetID="2" presetClass="entr" presetSubtype="8" decel="100000" fill="hold" grpId="0" nodeType="withEffect">
                                  <p:stCondLst>
                                    <p:cond delay="50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750" fill="hold"/>
                                        <p:tgtEl>
                                          <p:spTgt spid="55"/>
                                        </p:tgtEl>
                                        <p:attrNameLst>
                                          <p:attrName>ppt_x</p:attrName>
                                        </p:attrNameLst>
                                      </p:cBhvr>
                                      <p:tavLst>
                                        <p:tav tm="0">
                                          <p:val>
                                            <p:strVal val="0-#ppt_w/2"/>
                                          </p:val>
                                        </p:tav>
                                        <p:tav tm="100000">
                                          <p:val>
                                            <p:strVal val="#ppt_x"/>
                                          </p:val>
                                        </p:tav>
                                      </p:tavLst>
                                    </p:anim>
                                    <p:anim calcmode="lin" valueType="num">
                                      <p:cBhvr additive="base">
                                        <p:cTn id="36" dur="750" fill="hold"/>
                                        <p:tgtEl>
                                          <p:spTgt spid="55"/>
                                        </p:tgtEl>
                                        <p:attrNameLst>
                                          <p:attrName>ppt_y</p:attrName>
                                        </p:attrNameLst>
                                      </p:cBhvr>
                                      <p:tavLst>
                                        <p:tav tm="0">
                                          <p:val>
                                            <p:strVal val="#ppt_y"/>
                                          </p:val>
                                        </p:tav>
                                        <p:tav tm="100000">
                                          <p:val>
                                            <p:strVal val="#ppt_y"/>
                                          </p:val>
                                        </p:tav>
                                      </p:tavLst>
                                    </p:anim>
                                  </p:childTnLst>
                                </p:cTn>
                              </p:par>
                              <p:par>
                                <p:cTn id="37" presetID="42" presetClass="path" presetSubtype="0" repeatCount="indefinite" accel="50000" decel="50000" autoRev="1" fill="hold" grpId="1" nodeType="withEffect">
                                  <p:stCondLst>
                                    <p:cond delay="1250"/>
                                  </p:stCondLst>
                                  <p:childTnLst>
                                    <p:animMotion origin="layout" path="M 1.04167E-6 -3.33333E-6 L 1.04167E-6 0.03195 " pathEditMode="relative" rAng="0" ptsTypes="AA">
                                      <p:cBhvr>
                                        <p:cTn id="38" dur="1750" fill="hold"/>
                                        <p:tgtEl>
                                          <p:spTgt spid="55"/>
                                        </p:tgtEl>
                                        <p:attrNameLst>
                                          <p:attrName>ppt_x</p:attrName>
                                          <p:attrName>ppt_y</p:attrName>
                                        </p:attrNameLst>
                                      </p:cBhvr>
                                      <p:rCtr x="0" y="1597"/>
                                    </p:animMotion>
                                  </p:childTnLst>
                                </p:cTn>
                              </p:par>
                              <p:par>
                                <p:cTn id="39" presetID="2" presetClass="entr" presetSubtype="3" decel="100000" fill="hold" grpId="0" nodeType="withEffect">
                                  <p:stCondLst>
                                    <p:cond delay="500"/>
                                  </p:stCondLst>
                                  <p:childTnLst>
                                    <p:set>
                                      <p:cBhvr>
                                        <p:cTn id="40" dur="1" fill="hold">
                                          <p:stCondLst>
                                            <p:cond delay="0"/>
                                          </p:stCondLst>
                                        </p:cTn>
                                        <p:tgtEl>
                                          <p:spTgt spid="56"/>
                                        </p:tgtEl>
                                        <p:attrNameLst>
                                          <p:attrName>style.visibility</p:attrName>
                                        </p:attrNameLst>
                                      </p:cBhvr>
                                      <p:to>
                                        <p:strVal val="visible"/>
                                      </p:to>
                                    </p:set>
                                    <p:anim calcmode="lin" valueType="num">
                                      <p:cBhvr additive="base">
                                        <p:cTn id="41" dur="750" fill="hold"/>
                                        <p:tgtEl>
                                          <p:spTgt spid="56"/>
                                        </p:tgtEl>
                                        <p:attrNameLst>
                                          <p:attrName>ppt_x</p:attrName>
                                        </p:attrNameLst>
                                      </p:cBhvr>
                                      <p:tavLst>
                                        <p:tav tm="0">
                                          <p:val>
                                            <p:strVal val="1+#ppt_w/2"/>
                                          </p:val>
                                        </p:tav>
                                        <p:tav tm="100000">
                                          <p:val>
                                            <p:strVal val="#ppt_x"/>
                                          </p:val>
                                        </p:tav>
                                      </p:tavLst>
                                    </p:anim>
                                    <p:anim calcmode="lin" valueType="num">
                                      <p:cBhvr additive="base">
                                        <p:cTn id="42" dur="750" fill="hold"/>
                                        <p:tgtEl>
                                          <p:spTgt spid="56"/>
                                        </p:tgtEl>
                                        <p:attrNameLst>
                                          <p:attrName>ppt_y</p:attrName>
                                        </p:attrNameLst>
                                      </p:cBhvr>
                                      <p:tavLst>
                                        <p:tav tm="0">
                                          <p:val>
                                            <p:strVal val="0-#ppt_h/2"/>
                                          </p:val>
                                        </p:tav>
                                        <p:tav tm="100000">
                                          <p:val>
                                            <p:strVal val="#ppt_y"/>
                                          </p:val>
                                        </p:tav>
                                      </p:tavLst>
                                    </p:anim>
                                  </p:childTnLst>
                                </p:cTn>
                              </p:par>
                              <p:par>
                                <p:cTn id="43" presetID="42" presetClass="path" presetSubtype="0" repeatCount="indefinite" accel="50000" decel="50000" autoRev="1" fill="hold" grpId="1" nodeType="withEffect">
                                  <p:stCondLst>
                                    <p:cond delay="1250"/>
                                  </p:stCondLst>
                                  <p:childTnLst>
                                    <p:animMotion origin="layout" path="M 2.70833E-6 4.44444E-6 L 2.70833E-6 0.03194 " pathEditMode="relative" rAng="0" ptsTypes="AA">
                                      <p:cBhvr>
                                        <p:cTn id="44" dur="1750" fill="hold"/>
                                        <p:tgtEl>
                                          <p:spTgt spid="56"/>
                                        </p:tgtEl>
                                        <p:attrNameLst>
                                          <p:attrName>ppt_x</p:attrName>
                                          <p:attrName>ppt_y</p:attrName>
                                        </p:attrNameLst>
                                      </p:cBhvr>
                                      <p:rCtr x="0" y="15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54" grpId="0"/>
      <p:bldP spid="53" grpId="0"/>
      <p:bldP spid="55" grpId="0" animBg="1"/>
      <p:bldP spid="55" grpId="1" animBg="1"/>
      <p:bldP spid="56" grpId="0" animBg="1"/>
      <p:bldP spid="56" grpId="1"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3" name="TextBox 52">
            <a:extLst>
              <a:ext uri="{FF2B5EF4-FFF2-40B4-BE49-F238E27FC236}">
                <a16:creationId xmlns:a16="http://schemas.microsoft.com/office/drawing/2014/main" id="{98A7EA13-C709-40F7-AA49-4B151DFD9586}"/>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sp>
        <p:nvSpPr>
          <p:cNvPr id="56" name="Rectangle 55">
            <a:extLst>
              <a:ext uri="{FF2B5EF4-FFF2-40B4-BE49-F238E27FC236}">
                <a16:creationId xmlns:a16="http://schemas.microsoft.com/office/drawing/2014/main" id="{F10AC4AD-F75D-41FF-8AC3-788D3A9874AF}"/>
              </a:ext>
            </a:extLst>
          </p:cNvPr>
          <p:cNvSpPr/>
          <p:nvPr userDrawn="1"/>
        </p:nvSpPr>
        <p:spPr>
          <a:xfrm>
            <a:off x="0" y="5434916"/>
            <a:ext cx="12192000" cy="1423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a:extLst>
              <a:ext uri="{FF2B5EF4-FFF2-40B4-BE49-F238E27FC236}">
                <a16:creationId xmlns:a16="http://schemas.microsoft.com/office/drawing/2014/main" id="{E4466DB2-0FC1-4CBA-A4A2-0F3C1E229DA3}"/>
              </a:ext>
            </a:extLst>
          </p:cNvPr>
          <p:cNvSpPr/>
          <p:nvPr userDrawn="1"/>
        </p:nvSpPr>
        <p:spPr>
          <a:xfrm>
            <a:off x="9423124" y="3110461"/>
            <a:ext cx="2768877" cy="2845354"/>
          </a:xfrm>
          <a:custGeom>
            <a:avLst/>
            <a:gdLst>
              <a:gd name="connsiteX0" fmla="*/ 1422680 w 2768877"/>
              <a:gd name="connsiteY0" fmla="*/ 0 h 2845354"/>
              <a:gd name="connsiteX1" fmla="*/ 2768877 w 2768877"/>
              <a:gd name="connsiteY1" fmla="*/ 0 h 2845354"/>
              <a:gd name="connsiteX2" fmla="*/ 2768877 w 2768877"/>
              <a:gd name="connsiteY2" fmla="*/ 2845354 h 2845354"/>
              <a:gd name="connsiteX3" fmla="*/ 0 w 2768877"/>
              <a:gd name="connsiteY3" fmla="*/ 2845354 h 2845354"/>
            </a:gdLst>
            <a:ahLst/>
            <a:cxnLst>
              <a:cxn ang="0">
                <a:pos x="connsiteX0" y="connsiteY0"/>
              </a:cxn>
              <a:cxn ang="0">
                <a:pos x="connsiteX1" y="connsiteY1"/>
              </a:cxn>
              <a:cxn ang="0">
                <a:pos x="connsiteX2" y="connsiteY2"/>
              </a:cxn>
              <a:cxn ang="0">
                <a:pos x="connsiteX3" y="connsiteY3"/>
              </a:cxn>
            </a:cxnLst>
            <a:rect l="l" t="t" r="r" b="b"/>
            <a:pathLst>
              <a:path w="2768877" h="2845354">
                <a:moveTo>
                  <a:pt x="1422680" y="0"/>
                </a:moveTo>
                <a:lnTo>
                  <a:pt x="2768877" y="0"/>
                </a:lnTo>
                <a:lnTo>
                  <a:pt x="2768877" y="2845354"/>
                </a:lnTo>
                <a:lnTo>
                  <a:pt x="0" y="28453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0" name="Cube 59">
            <a:extLst>
              <a:ext uri="{FF2B5EF4-FFF2-40B4-BE49-F238E27FC236}">
                <a16:creationId xmlns:a16="http://schemas.microsoft.com/office/drawing/2014/main" id="{3F9AAF38-3D95-4E1F-A15A-4777382936E2}"/>
              </a:ext>
            </a:extLst>
          </p:cNvPr>
          <p:cNvSpPr/>
          <p:nvPr userDrawn="1"/>
        </p:nvSpPr>
        <p:spPr>
          <a:xfrm rot="20700000">
            <a:off x="7070297" y="3019026"/>
            <a:ext cx="1655243" cy="1655243"/>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4" name="Picture 53" descr="imac2.png">
            <a:extLst>
              <a:ext uri="{FF2B5EF4-FFF2-40B4-BE49-F238E27FC236}">
                <a16:creationId xmlns:a16="http://schemas.microsoft.com/office/drawing/2014/main" id="{19B071F7-8622-4195-AFE8-AF280CD7C278}"/>
              </a:ext>
            </a:extLst>
          </p:cNvPr>
          <p:cNvPicPr>
            <a:picLocks noChangeAspect="1"/>
          </p:cNvPicPr>
          <p:nvPr userDrawn="1"/>
        </p:nvPicPr>
        <p:blipFill>
          <a:blip r:embed="rId2" cstate="print"/>
          <a:stretch>
            <a:fillRect/>
          </a:stretch>
        </p:blipFill>
        <p:spPr>
          <a:xfrm flipH="1">
            <a:off x="6654245" y="1088822"/>
            <a:ext cx="5352941" cy="5333261"/>
          </a:xfrm>
          <a:prstGeom prst="rect">
            <a:avLst/>
          </a:prstGeom>
          <a:effectLst>
            <a:outerShdw blurRad="571500" dist="736600" dir="2700000" algn="tl" rotWithShape="0">
              <a:prstClr val="black">
                <a:alpha val="8000"/>
              </a:prstClr>
            </a:outerShdw>
          </a:effectLst>
        </p:spPr>
      </p:pic>
      <p:sp>
        <p:nvSpPr>
          <p:cNvPr id="55" name="Picture Placeholder 12">
            <a:extLst>
              <a:ext uri="{FF2B5EF4-FFF2-40B4-BE49-F238E27FC236}">
                <a16:creationId xmlns:a16="http://schemas.microsoft.com/office/drawing/2014/main" id="{DC1F0296-3ED1-4FEA-A1A4-7DB454FFAFF0}"/>
              </a:ext>
            </a:extLst>
          </p:cNvPr>
          <p:cNvSpPr>
            <a:spLocks noGrp="1"/>
          </p:cNvSpPr>
          <p:nvPr userDrawn="1">
            <p:ph type="pic" sz="quarter" idx="14"/>
          </p:nvPr>
        </p:nvSpPr>
        <p:spPr>
          <a:xfrm>
            <a:off x="6957701" y="1786485"/>
            <a:ext cx="4833257" cy="2844801"/>
          </a:xfrm>
          <a:custGeom>
            <a:avLst/>
            <a:gdLst>
              <a:gd name="connsiteX0" fmla="*/ 0 w 4833257"/>
              <a:gd name="connsiteY0" fmla="*/ 0 h 2706008"/>
              <a:gd name="connsiteX1" fmla="*/ 4833257 w 4833257"/>
              <a:gd name="connsiteY1" fmla="*/ 0 h 2706008"/>
              <a:gd name="connsiteX2" fmla="*/ 4833257 w 4833257"/>
              <a:gd name="connsiteY2" fmla="*/ 2706008 h 2706008"/>
              <a:gd name="connsiteX3" fmla="*/ 0 w 4833257"/>
              <a:gd name="connsiteY3" fmla="*/ 2706008 h 2706008"/>
              <a:gd name="connsiteX4" fmla="*/ 0 w 4833257"/>
              <a:gd name="connsiteY4" fmla="*/ 0 h 2706008"/>
              <a:gd name="connsiteX0" fmla="*/ 0 w 4833257"/>
              <a:gd name="connsiteY0" fmla="*/ 0 h 2764065"/>
              <a:gd name="connsiteX1" fmla="*/ 4833257 w 4833257"/>
              <a:gd name="connsiteY1" fmla="*/ 0 h 2764065"/>
              <a:gd name="connsiteX2" fmla="*/ 4833257 w 4833257"/>
              <a:gd name="connsiteY2" fmla="*/ 2706008 h 2764065"/>
              <a:gd name="connsiteX3" fmla="*/ 72571 w 4833257"/>
              <a:gd name="connsiteY3" fmla="*/ 2764065 h 2764065"/>
              <a:gd name="connsiteX4" fmla="*/ 0 w 4833257"/>
              <a:gd name="connsiteY4" fmla="*/ 0 h 2764065"/>
              <a:gd name="connsiteX0" fmla="*/ 0 w 4833257"/>
              <a:gd name="connsiteY0" fmla="*/ 0 h 2836636"/>
              <a:gd name="connsiteX1" fmla="*/ 4833257 w 4833257"/>
              <a:gd name="connsiteY1" fmla="*/ 0 h 2836636"/>
              <a:gd name="connsiteX2" fmla="*/ 4833257 w 4833257"/>
              <a:gd name="connsiteY2" fmla="*/ 2706008 h 2836636"/>
              <a:gd name="connsiteX3" fmla="*/ 145143 w 4833257"/>
              <a:gd name="connsiteY3" fmla="*/ 2836636 h 2836636"/>
              <a:gd name="connsiteX4" fmla="*/ 0 w 4833257"/>
              <a:gd name="connsiteY4" fmla="*/ 0 h 2836636"/>
              <a:gd name="connsiteX0" fmla="*/ 0 w 4833257"/>
              <a:gd name="connsiteY0" fmla="*/ 0 h 2836636"/>
              <a:gd name="connsiteX1" fmla="*/ 4833257 w 4833257"/>
              <a:gd name="connsiteY1" fmla="*/ 0 h 2836636"/>
              <a:gd name="connsiteX2" fmla="*/ 4833257 w 4833257"/>
              <a:gd name="connsiteY2" fmla="*/ 2706008 h 2836636"/>
              <a:gd name="connsiteX3" fmla="*/ 275771 w 4833257"/>
              <a:gd name="connsiteY3" fmla="*/ 2836636 h 2836636"/>
              <a:gd name="connsiteX4" fmla="*/ 0 w 4833257"/>
              <a:gd name="connsiteY4" fmla="*/ 0 h 2836636"/>
              <a:gd name="connsiteX0" fmla="*/ 0 w 4833257"/>
              <a:gd name="connsiteY0" fmla="*/ 0 h 2836636"/>
              <a:gd name="connsiteX1" fmla="*/ 4833257 w 4833257"/>
              <a:gd name="connsiteY1" fmla="*/ 0 h 2836636"/>
              <a:gd name="connsiteX2" fmla="*/ 4833257 w 4833257"/>
              <a:gd name="connsiteY2" fmla="*/ 2706008 h 2836636"/>
              <a:gd name="connsiteX3" fmla="*/ 319313 w 4833257"/>
              <a:gd name="connsiteY3" fmla="*/ 2836636 h 2836636"/>
              <a:gd name="connsiteX4" fmla="*/ 0 w 4833257"/>
              <a:gd name="connsiteY4" fmla="*/ 0 h 2836636"/>
              <a:gd name="connsiteX0" fmla="*/ 0 w 4833257"/>
              <a:gd name="connsiteY0" fmla="*/ 0 h 2822122"/>
              <a:gd name="connsiteX1" fmla="*/ 4833257 w 4833257"/>
              <a:gd name="connsiteY1" fmla="*/ 0 h 2822122"/>
              <a:gd name="connsiteX2" fmla="*/ 4833257 w 4833257"/>
              <a:gd name="connsiteY2" fmla="*/ 2706008 h 2822122"/>
              <a:gd name="connsiteX3" fmla="*/ 348342 w 4833257"/>
              <a:gd name="connsiteY3" fmla="*/ 2822122 h 2822122"/>
              <a:gd name="connsiteX4" fmla="*/ 0 w 4833257"/>
              <a:gd name="connsiteY4" fmla="*/ 0 h 2822122"/>
              <a:gd name="connsiteX0" fmla="*/ 0 w 4833257"/>
              <a:gd name="connsiteY0" fmla="*/ 0 h 2836636"/>
              <a:gd name="connsiteX1" fmla="*/ 4833257 w 4833257"/>
              <a:gd name="connsiteY1" fmla="*/ 0 h 2836636"/>
              <a:gd name="connsiteX2" fmla="*/ 4833257 w 4833257"/>
              <a:gd name="connsiteY2" fmla="*/ 2706008 h 2836636"/>
              <a:gd name="connsiteX3" fmla="*/ 348342 w 4833257"/>
              <a:gd name="connsiteY3" fmla="*/ 2836636 h 2836636"/>
              <a:gd name="connsiteX4" fmla="*/ 0 w 4833257"/>
              <a:gd name="connsiteY4" fmla="*/ 0 h 2836636"/>
              <a:gd name="connsiteX0" fmla="*/ 0 w 4833257"/>
              <a:gd name="connsiteY0" fmla="*/ 0 h 2851183"/>
              <a:gd name="connsiteX1" fmla="*/ 4833257 w 4833257"/>
              <a:gd name="connsiteY1" fmla="*/ 0 h 2851183"/>
              <a:gd name="connsiteX2" fmla="*/ 4833257 w 4833257"/>
              <a:gd name="connsiteY2" fmla="*/ 2706008 h 2851183"/>
              <a:gd name="connsiteX3" fmla="*/ 362857 w 4833257"/>
              <a:gd name="connsiteY3" fmla="*/ 2851183 h 2851183"/>
              <a:gd name="connsiteX4" fmla="*/ 0 w 4833257"/>
              <a:gd name="connsiteY4" fmla="*/ 0 h 2851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3257" h="2851183">
                <a:moveTo>
                  <a:pt x="0" y="0"/>
                </a:moveTo>
                <a:lnTo>
                  <a:pt x="4833257" y="0"/>
                </a:lnTo>
                <a:lnTo>
                  <a:pt x="4833257" y="2706008"/>
                </a:lnTo>
                <a:lnTo>
                  <a:pt x="362857" y="2851183"/>
                </a:lnTo>
                <a:lnTo>
                  <a:pt x="0" y="0"/>
                </a:lnTo>
                <a:close/>
              </a:path>
            </a:pathLst>
          </a:custGeom>
          <a:solidFill>
            <a:schemeClr val="bg1">
              <a:lumMod val="95000"/>
              <a:alpha val="25000"/>
            </a:schemeClr>
          </a:solidFill>
          <a:scene3d>
            <a:camera prst="perspectiveLeft" fov="4920000">
              <a:rot lat="20040000" lon="2940000" rev="20760000"/>
            </a:camera>
            <a:lightRig rig="threePt" dir="t"/>
          </a:scene3d>
          <a:sp3d prstMaterial="matte"/>
        </p:spPr>
        <p:txBody>
          <a:bodyPr/>
          <a:lstStyle>
            <a:lvl1pPr marL="0" indent="0">
              <a:buNone/>
              <a:defRPr/>
            </a:lvl1pPr>
          </a:lstStyle>
          <a:p>
            <a:endParaRPr lang="en-US" dirty="0"/>
          </a:p>
        </p:txBody>
      </p:sp>
      <p:sp>
        <p:nvSpPr>
          <p:cNvPr id="62" name="Cube 61">
            <a:extLst>
              <a:ext uri="{FF2B5EF4-FFF2-40B4-BE49-F238E27FC236}">
                <a16:creationId xmlns:a16="http://schemas.microsoft.com/office/drawing/2014/main" id="{E20D3FC6-AEBE-410B-8622-593D3A1C1130}"/>
              </a:ext>
            </a:extLst>
          </p:cNvPr>
          <p:cNvSpPr/>
          <p:nvPr userDrawn="1"/>
        </p:nvSpPr>
        <p:spPr>
          <a:xfrm rot="20700000">
            <a:off x="-223590" y="3887611"/>
            <a:ext cx="869144" cy="869144"/>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45239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750" fill="hold"/>
                                        <p:tgtEl>
                                          <p:spTgt spid="23"/>
                                        </p:tgtEl>
                                        <p:attrNameLst>
                                          <p:attrName>ppt_x</p:attrName>
                                        </p:attrNameLst>
                                      </p:cBhvr>
                                      <p:tavLst>
                                        <p:tav tm="0">
                                          <p:val>
                                            <p:strVal val="0-#ppt_w/2"/>
                                          </p:val>
                                        </p:tav>
                                        <p:tav tm="100000">
                                          <p:val>
                                            <p:strVal val="#ppt_x"/>
                                          </p:val>
                                        </p:tav>
                                      </p:tavLst>
                                    </p:anim>
                                    <p:anim calcmode="lin" valueType="num">
                                      <p:cBhvr additive="base">
                                        <p:cTn id="16" dur="75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750" fill="hold"/>
                                        <p:tgtEl>
                                          <p:spTgt spid="24"/>
                                        </p:tgtEl>
                                        <p:attrNameLst>
                                          <p:attrName>ppt_x</p:attrName>
                                        </p:attrNameLst>
                                      </p:cBhvr>
                                      <p:tavLst>
                                        <p:tav tm="0">
                                          <p:val>
                                            <p:strVal val="0-#ppt_w/2"/>
                                          </p:val>
                                        </p:tav>
                                        <p:tav tm="100000">
                                          <p:val>
                                            <p:strVal val="#ppt_x"/>
                                          </p:val>
                                        </p:tav>
                                      </p:tavLst>
                                    </p:anim>
                                    <p:anim calcmode="lin" valueType="num">
                                      <p:cBhvr additive="base">
                                        <p:cTn id="20" dur="75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0-#ppt_w/2"/>
                                          </p:val>
                                        </p:tav>
                                        <p:tav tm="100000">
                                          <p:val>
                                            <p:strVal val="#ppt_x"/>
                                          </p:val>
                                        </p:tav>
                                      </p:tavLst>
                                    </p:anim>
                                    <p:anim calcmode="lin" valueType="num">
                                      <p:cBhvr additive="base">
                                        <p:cTn id="24" dur="750" fill="hold"/>
                                        <p:tgtEl>
                                          <p:spTgt spid="25"/>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1000" fill="hold"/>
                                        <p:tgtEl>
                                          <p:spTgt spid="53"/>
                                        </p:tgtEl>
                                        <p:attrNameLst>
                                          <p:attrName>ppt_x</p:attrName>
                                        </p:attrNameLst>
                                      </p:cBhvr>
                                      <p:tavLst>
                                        <p:tav tm="0">
                                          <p:val>
                                            <p:strVal val="0-#ppt_w/2"/>
                                          </p:val>
                                        </p:tav>
                                        <p:tav tm="100000">
                                          <p:val>
                                            <p:strVal val="#ppt_x"/>
                                          </p:val>
                                        </p:tav>
                                      </p:tavLst>
                                    </p:anim>
                                    <p:anim calcmode="lin" valueType="num">
                                      <p:cBhvr additive="base">
                                        <p:cTn id="32" dur="1000" fill="hold"/>
                                        <p:tgtEl>
                                          <p:spTgt spid="53"/>
                                        </p:tgtEl>
                                        <p:attrNameLst>
                                          <p:attrName>ppt_y</p:attrName>
                                        </p:attrNameLst>
                                      </p:cBhvr>
                                      <p:tavLst>
                                        <p:tav tm="0">
                                          <p:val>
                                            <p:strVal val="#ppt_y"/>
                                          </p:val>
                                        </p:tav>
                                        <p:tav tm="100000">
                                          <p:val>
                                            <p:strVal val="#ppt_y"/>
                                          </p:val>
                                        </p:tav>
                                      </p:tavLst>
                                    </p:anim>
                                  </p:childTnLst>
                                </p:cTn>
                              </p:par>
                              <p:par>
                                <p:cTn id="33" presetID="2" presetClass="entr" presetSubtype="2" decel="100000" fill="hold"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1250" fill="hold"/>
                                        <p:tgtEl>
                                          <p:spTgt spid="54"/>
                                        </p:tgtEl>
                                        <p:attrNameLst>
                                          <p:attrName>ppt_x</p:attrName>
                                        </p:attrNameLst>
                                      </p:cBhvr>
                                      <p:tavLst>
                                        <p:tav tm="0">
                                          <p:val>
                                            <p:strVal val="1+#ppt_w/2"/>
                                          </p:val>
                                        </p:tav>
                                        <p:tav tm="100000">
                                          <p:val>
                                            <p:strVal val="#ppt_x"/>
                                          </p:val>
                                        </p:tav>
                                      </p:tavLst>
                                    </p:anim>
                                    <p:anim calcmode="lin" valueType="num">
                                      <p:cBhvr additive="base">
                                        <p:cTn id="36" dur="1250" fill="hold"/>
                                        <p:tgtEl>
                                          <p:spTgt spid="54"/>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175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2" presetClass="entr" presetSubtype="4" decel="100000" fill="hold" grpId="0" nodeType="withEffect">
                                  <p:stCondLst>
                                    <p:cond delay="50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750" fill="hold"/>
                                        <p:tgtEl>
                                          <p:spTgt spid="60"/>
                                        </p:tgtEl>
                                        <p:attrNameLst>
                                          <p:attrName>ppt_x</p:attrName>
                                        </p:attrNameLst>
                                      </p:cBhvr>
                                      <p:tavLst>
                                        <p:tav tm="0">
                                          <p:val>
                                            <p:strVal val="#ppt_x"/>
                                          </p:val>
                                        </p:tav>
                                        <p:tav tm="100000">
                                          <p:val>
                                            <p:strVal val="#ppt_x"/>
                                          </p:val>
                                        </p:tav>
                                      </p:tavLst>
                                    </p:anim>
                                    <p:anim calcmode="lin" valueType="num">
                                      <p:cBhvr additive="base">
                                        <p:cTn id="43" dur="750" fill="hold"/>
                                        <p:tgtEl>
                                          <p:spTgt spid="60"/>
                                        </p:tgtEl>
                                        <p:attrNameLst>
                                          <p:attrName>ppt_y</p:attrName>
                                        </p:attrNameLst>
                                      </p:cBhvr>
                                      <p:tavLst>
                                        <p:tav tm="0">
                                          <p:val>
                                            <p:strVal val="1+#ppt_h/2"/>
                                          </p:val>
                                        </p:tav>
                                        <p:tav tm="100000">
                                          <p:val>
                                            <p:strVal val="#ppt_y"/>
                                          </p:val>
                                        </p:tav>
                                      </p:tavLst>
                                    </p:anim>
                                  </p:childTnLst>
                                </p:cTn>
                              </p:par>
                              <p:par>
                                <p:cTn id="44" presetID="42" presetClass="path" presetSubtype="0" repeatCount="indefinite" accel="50000" decel="50000" autoRev="1" fill="hold" grpId="1" nodeType="withEffect">
                                  <p:stCondLst>
                                    <p:cond delay="1250"/>
                                  </p:stCondLst>
                                  <p:childTnLst>
                                    <p:animMotion origin="layout" path="M 3.54167E-6 3.7037E-7 L 3.54167E-6 0.03194 " pathEditMode="relative" rAng="0" ptsTypes="AA">
                                      <p:cBhvr>
                                        <p:cTn id="45" dur="1750" fill="hold"/>
                                        <p:tgtEl>
                                          <p:spTgt spid="60"/>
                                        </p:tgtEl>
                                        <p:attrNameLst>
                                          <p:attrName>ppt_x</p:attrName>
                                          <p:attrName>ppt_y</p:attrName>
                                        </p:attrNameLst>
                                      </p:cBhvr>
                                      <p:rCtr x="0" y="1597"/>
                                    </p:animMotion>
                                  </p:childTnLst>
                                </p:cTn>
                              </p:par>
                              <p:par>
                                <p:cTn id="46" presetID="2" presetClass="entr" presetSubtype="4" decel="100000" fill="hold" grpId="0" nodeType="withEffect">
                                  <p:stCondLst>
                                    <p:cond delay="500"/>
                                  </p:stCondLst>
                                  <p:childTnLst>
                                    <p:set>
                                      <p:cBhvr>
                                        <p:cTn id="47" dur="1" fill="hold">
                                          <p:stCondLst>
                                            <p:cond delay="0"/>
                                          </p:stCondLst>
                                        </p:cTn>
                                        <p:tgtEl>
                                          <p:spTgt spid="62"/>
                                        </p:tgtEl>
                                        <p:attrNameLst>
                                          <p:attrName>style.visibility</p:attrName>
                                        </p:attrNameLst>
                                      </p:cBhvr>
                                      <p:to>
                                        <p:strVal val="visible"/>
                                      </p:to>
                                    </p:set>
                                    <p:anim calcmode="lin" valueType="num">
                                      <p:cBhvr additive="base">
                                        <p:cTn id="48" dur="750" fill="hold"/>
                                        <p:tgtEl>
                                          <p:spTgt spid="62"/>
                                        </p:tgtEl>
                                        <p:attrNameLst>
                                          <p:attrName>ppt_x</p:attrName>
                                        </p:attrNameLst>
                                      </p:cBhvr>
                                      <p:tavLst>
                                        <p:tav tm="0">
                                          <p:val>
                                            <p:strVal val="#ppt_x"/>
                                          </p:val>
                                        </p:tav>
                                        <p:tav tm="100000">
                                          <p:val>
                                            <p:strVal val="#ppt_x"/>
                                          </p:val>
                                        </p:tav>
                                      </p:tavLst>
                                    </p:anim>
                                    <p:anim calcmode="lin" valueType="num">
                                      <p:cBhvr additive="base">
                                        <p:cTn id="49" dur="750" fill="hold"/>
                                        <p:tgtEl>
                                          <p:spTgt spid="62"/>
                                        </p:tgtEl>
                                        <p:attrNameLst>
                                          <p:attrName>ppt_y</p:attrName>
                                        </p:attrNameLst>
                                      </p:cBhvr>
                                      <p:tavLst>
                                        <p:tav tm="0">
                                          <p:val>
                                            <p:strVal val="1+#ppt_h/2"/>
                                          </p:val>
                                        </p:tav>
                                        <p:tav tm="100000">
                                          <p:val>
                                            <p:strVal val="#ppt_y"/>
                                          </p:val>
                                        </p:tav>
                                      </p:tavLst>
                                    </p:anim>
                                  </p:childTnLst>
                                </p:cTn>
                              </p:par>
                              <p:par>
                                <p:cTn id="50" presetID="42" presetClass="path" presetSubtype="0" repeatCount="indefinite" accel="50000" decel="50000" autoRev="1" fill="hold" grpId="1" nodeType="withEffect">
                                  <p:stCondLst>
                                    <p:cond delay="1250"/>
                                  </p:stCondLst>
                                  <p:childTnLst>
                                    <p:animMotion origin="layout" path="M 2.29167E-6 -2.59259E-6 L 2.29167E-6 0.03195 " pathEditMode="relative" rAng="0" ptsTypes="AA">
                                      <p:cBhvr>
                                        <p:cTn id="51" dur="1750" fill="hold"/>
                                        <p:tgtEl>
                                          <p:spTgt spid="62"/>
                                        </p:tgtEl>
                                        <p:attrNameLst>
                                          <p:attrName>ppt_x</p:attrName>
                                          <p:attrName>ppt_y</p:attrName>
                                        </p:attrNameLst>
                                      </p:cBhvr>
                                      <p:rCtr x="0" y="15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53" grpId="0"/>
      <p:bldP spid="60" grpId="0" animBg="1"/>
      <p:bldP spid="60" grpId="1" animBg="1"/>
      <p:bldP spid="55" grpId="0" animBg="1"/>
      <p:bldP spid="62" grpId="0" animBg="1"/>
      <p:bldP spid="62" grpId="1"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3" name="TextBox 52">
            <a:extLst>
              <a:ext uri="{FF2B5EF4-FFF2-40B4-BE49-F238E27FC236}">
                <a16:creationId xmlns:a16="http://schemas.microsoft.com/office/drawing/2014/main" id="{98A7EA13-C709-40F7-AA49-4B151DFD9586}"/>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sp>
        <p:nvSpPr>
          <p:cNvPr id="60" name="Cube 59">
            <a:extLst>
              <a:ext uri="{FF2B5EF4-FFF2-40B4-BE49-F238E27FC236}">
                <a16:creationId xmlns:a16="http://schemas.microsoft.com/office/drawing/2014/main" id="{3F9AAF38-3D95-4E1F-A15A-4777382936E2}"/>
              </a:ext>
            </a:extLst>
          </p:cNvPr>
          <p:cNvSpPr/>
          <p:nvPr userDrawn="1"/>
        </p:nvSpPr>
        <p:spPr>
          <a:xfrm rot="20700000">
            <a:off x="7070297" y="3439334"/>
            <a:ext cx="1655243" cy="1655243"/>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TextBox 57">
            <a:extLst>
              <a:ext uri="{FF2B5EF4-FFF2-40B4-BE49-F238E27FC236}">
                <a16:creationId xmlns:a16="http://schemas.microsoft.com/office/drawing/2014/main" id="{A69E9D73-C5DD-4624-8C90-614A81541EDA}"/>
              </a:ext>
            </a:extLst>
          </p:cNvPr>
          <p:cNvSpPr txBox="1"/>
          <p:nvPr userDrawn="1"/>
        </p:nvSpPr>
        <p:spPr>
          <a:xfrm>
            <a:off x="9597530" y="1217390"/>
            <a:ext cx="2953438" cy="2215991"/>
          </a:xfrm>
          <a:prstGeom prst="rect">
            <a:avLst/>
          </a:prstGeom>
          <a:noFill/>
        </p:spPr>
        <p:txBody>
          <a:bodyPr wrap="square" rtlCol="0">
            <a:spAutoFit/>
          </a:bodyPr>
          <a:lstStyle/>
          <a:p>
            <a:r>
              <a:rPr lang="en-US" sz="13800" b="1" dirty="0">
                <a:solidFill>
                  <a:schemeClr val="bg1">
                    <a:alpha val="42000"/>
                  </a:schemeClr>
                </a:solidFill>
                <a:latin typeface="Rajdhani" panose="02000000000000000000" pitchFamily="2" charset="0"/>
                <a:cs typeface="Rajdhani" panose="02000000000000000000" pitchFamily="2" charset="0"/>
              </a:rPr>
              <a:t>02</a:t>
            </a:r>
          </a:p>
        </p:txBody>
      </p:sp>
      <p:pic>
        <p:nvPicPr>
          <p:cNvPr id="63" name="Picture 62">
            <a:extLst>
              <a:ext uri="{FF2B5EF4-FFF2-40B4-BE49-F238E27FC236}">
                <a16:creationId xmlns:a16="http://schemas.microsoft.com/office/drawing/2014/main" id="{A1AE6511-4490-4E80-9458-92C067F19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507967" y="870251"/>
            <a:ext cx="3744890" cy="5196114"/>
          </a:xfrm>
          <a:prstGeom prst="rect">
            <a:avLst/>
          </a:prstGeom>
        </p:spPr>
      </p:pic>
      <p:sp>
        <p:nvSpPr>
          <p:cNvPr id="64" name="Picture Placeholder 12">
            <a:extLst>
              <a:ext uri="{FF2B5EF4-FFF2-40B4-BE49-F238E27FC236}">
                <a16:creationId xmlns:a16="http://schemas.microsoft.com/office/drawing/2014/main" id="{1726F761-5C2E-4DED-B6EF-ADF1DB7518A7}"/>
              </a:ext>
            </a:extLst>
          </p:cNvPr>
          <p:cNvSpPr>
            <a:spLocks noGrp="1"/>
          </p:cNvSpPr>
          <p:nvPr>
            <p:ph type="pic" sz="quarter" idx="10" hasCustomPrompt="1"/>
          </p:nvPr>
        </p:nvSpPr>
        <p:spPr>
          <a:xfrm>
            <a:off x="8199128" y="1587122"/>
            <a:ext cx="1906897" cy="3365596"/>
          </a:xfrm>
          <a:custGeom>
            <a:avLst/>
            <a:gdLst>
              <a:gd name="connsiteX0" fmla="*/ 0 w 1889743"/>
              <a:gd name="connsiteY0" fmla="*/ 0 h 3360390"/>
              <a:gd name="connsiteX1" fmla="*/ 1889743 w 1889743"/>
              <a:gd name="connsiteY1" fmla="*/ 0 h 3360390"/>
              <a:gd name="connsiteX2" fmla="*/ 1889743 w 1889743"/>
              <a:gd name="connsiteY2" fmla="*/ 3360390 h 3360390"/>
              <a:gd name="connsiteX3" fmla="*/ 0 w 1889743"/>
              <a:gd name="connsiteY3" fmla="*/ 3360390 h 3360390"/>
            </a:gdLst>
            <a:ahLst/>
            <a:cxnLst>
              <a:cxn ang="0">
                <a:pos x="connsiteX0" y="connsiteY0"/>
              </a:cxn>
              <a:cxn ang="0">
                <a:pos x="connsiteX1" y="connsiteY1"/>
              </a:cxn>
              <a:cxn ang="0">
                <a:pos x="connsiteX2" y="connsiteY2"/>
              </a:cxn>
              <a:cxn ang="0">
                <a:pos x="connsiteX3" y="connsiteY3"/>
              </a:cxn>
            </a:cxnLst>
            <a:rect l="l" t="t" r="r" b="b"/>
            <a:pathLst>
              <a:path w="1889743" h="3360390">
                <a:moveTo>
                  <a:pt x="0" y="0"/>
                </a:moveTo>
                <a:lnTo>
                  <a:pt x="1889743" y="0"/>
                </a:lnTo>
                <a:lnTo>
                  <a:pt x="1889743" y="3360390"/>
                </a:lnTo>
                <a:lnTo>
                  <a:pt x="0" y="3360390"/>
                </a:lnTo>
                <a:close/>
              </a:path>
            </a:pathLst>
          </a:custGeom>
          <a:solidFill>
            <a:schemeClr val="bg1">
              <a:lumMod val="95000"/>
            </a:schemeClr>
          </a:solidFill>
          <a:effectLst>
            <a:innerShdw blurRad="114300">
              <a:prstClr val="black">
                <a:alpha val="24000"/>
              </a:prstClr>
            </a:innerShdw>
          </a:effectLst>
        </p:spPr>
        <p:txBody>
          <a:bodyPr wrap="square"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grpSp>
        <p:nvGrpSpPr>
          <p:cNvPr id="2" name="Group 1">
            <a:extLst>
              <a:ext uri="{FF2B5EF4-FFF2-40B4-BE49-F238E27FC236}">
                <a16:creationId xmlns:a16="http://schemas.microsoft.com/office/drawing/2014/main" id="{C61C1EFB-8049-4E01-89D1-5A747EE090FE}"/>
              </a:ext>
            </a:extLst>
          </p:cNvPr>
          <p:cNvGrpSpPr/>
          <p:nvPr userDrawn="1"/>
        </p:nvGrpSpPr>
        <p:grpSpPr>
          <a:xfrm>
            <a:off x="0" y="0"/>
            <a:ext cx="6365209" cy="6858000"/>
            <a:chOff x="-35975" y="0"/>
            <a:chExt cx="6365209" cy="6858000"/>
          </a:xfrm>
        </p:grpSpPr>
        <p:sp>
          <p:nvSpPr>
            <p:cNvPr id="66" name="Freeform: Shape 65">
              <a:extLst>
                <a:ext uri="{FF2B5EF4-FFF2-40B4-BE49-F238E27FC236}">
                  <a16:creationId xmlns:a16="http://schemas.microsoft.com/office/drawing/2014/main" id="{93906DF3-ADB0-482B-B4C0-6F4169A24631}"/>
                </a:ext>
              </a:extLst>
            </p:cNvPr>
            <p:cNvSpPr/>
            <p:nvPr userDrawn="1"/>
          </p:nvSpPr>
          <p:spPr>
            <a:xfrm flipH="1">
              <a:off x="1242570" y="0"/>
              <a:ext cx="5086664" cy="6858000"/>
            </a:xfrm>
            <a:custGeom>
              <a:avLst/>
              <a:gdLst>
                <a:gd name="connsiteX0" fmla="*/ 502843 w 5086664"/>
                <a:gd name="connsiteY0" fmla="*/ 0 h 6858000"/>
                <a:gd name="connsiteX1" fmla="*/ 1230020 w 5086664"/>
                <a:gd name="connsiteY1" fmla="*/ 0 h 6858000"/>
                <a:gd name="connsiteX2" fmla="*/ 4359487 w 5086664"/>
                <a:gd name="connsiteY2" fmla="*/ 0 h 6858000"/>
                <a:gd name="connsiteX3" fmla="*/ 5086664 w 5086664"/>
                <a:gd name="connsiteY3" fmla="*/ 0 h 6858000"/>
                <a:gd name="connsiteX4" fmla="*/ 5086664 w 5086664"/>
                <a:gd name="connsiteY4" fmla="*/ 6858000 h 6858000"/>
                <a:gd name="connsiteX5" fmla="*/ 4359487 w 5086664"/>
                <a:gd name="connsiteY5" fmla="*/ 6858000 h 6858000"/>
                <a:gd name="connsiteX6" fmla="*/ 1230020 w 5086664"/>
                <a:gd name="connsiteY6" fmla="*/ 6858000 h 6858000"/>
                <a:gd name="connsiteX7" fmla="*/ 502843 w 5086664"/>
                <a:gd name="connsiteY7" fmla="*/ 6858000 h 6858000"/>
                <a:gd name="connsiteX8" fmla="*/ 502843 w 5086664"/>
                <a:gd name="connsiteY8" fmla="*/ 6195154 h 6858000"/>
                <a:gd name="connsiteX9" fmla="*/ 0 w 5086664"/>
                <a:gd name="connsiteY9" fmla="*/ 5943732 h 6858000"/>
                <a:gd name="connsiteX10" fmla="*/ 0 w 5086664"/>
                <a:gd name="connsiteY10" fmla="*/ 914270 h 6858000"/>
                <a:gd name="connsiteX11" fmla="*/ 502843 w 5086664"/>
                <a:gd name="connsiteY11" fmla="*/ 6628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6664" h="6858000">
                  <a:moveTo>
                    <a:pt x="502843" y="0"/>
                  </a:moveTo>
                  <a:lnTo>
                    <a:pt x="1230020" y="0"/>
                  </a:lnTo>
                  <a:lnTo>
                    <a:pt x="4359487" y="0"/>
                  </a:lnTo>
                  <a:lnTo>
                    <a:pt x="5086664" y="0"/>
                  </a:lnTo>
                  <a:lnTo>
                    <a:pt x="5086664" y="6858000"/>
                  </a:lnTo>
                  <a:lnTo>
                    <a:pt x="4359487" y="6858000"/>
                  </a:lnTo>
                  <a:lnTo>
                    <a:pt x="1230020" y="6858000"/>
                  </a:lnTo>
                  <a:lnTo>
                    <a:pt x="502843" y="6858000"/>
                  </a:lnTo>
                  <a:lnTo>
                    <a:pt x="502843" y="6195154"/>
                  </a:lnTo>
                  <a:lnTo>
                    <a:pt x="0" y="5943732"/>
                  </a:lnTo>
                  <a:lnTo>
                    <a:pt x="0" y="914270"/>
                  </a:lnTo>
                  <a:lnTo>
                    <a:pt x="502843" y="6628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7" name="Freeform: Shape 66">
              <a:extLst>
                <a:ext uri="{FF2B5EF4-FFF2-40B4-BE49-F238E27FC236}">
                  <a16:creationId xmlns:a16="http://schemas.microsoft.com/office/drawing/2014/main" id="{16EE2E98-A117-4BC5-8DF3-AF32CEC040D8}"/>
                </a:ext>
              </a:extLst>
            </p:cNvPr>
            <p:cNvSpPr/>
            <p:nvPr userDrawn="1"/>
          </p:nvSpPr>
          <p:spPr>
            <a:xfrm flipH="1">
              <a:off x="-35975" y="0"/>
              <a:ext cx="5086664" cy="6858000"/>
            </a:xfrm>
            <a:custGeom>
              <a:avLst/>
              <a:gdLst>
                <a:gd name="connsiteX0" fmla="*/ 502843 w 5086664"/>
                <a:gd name="connsiteY0" fmla="*/ 0 h 6858000"/>
                <a:gd name="connsiteX1" fmla="*/ 1230020 w 5086664"/>
                <a:gd name="connsiteY1" fmla="*/ 0 h 6858000"/>
                <a:gd name="connsiteX2" fmla="*/ 4359487 w 5086664"/>
                <a:gd name="connsiteY2" fmla="*/ 0 h 6858000"/>
                <a:gd name="connsiteX3" fmla="*/ 5086664 w 5086664"/>
                <a:gd name="connsiteY3" fmla="*/ 0 h 6858000"/>
                <a:gd name="connsiteX4" fmla="*/ 5086664 w 5086664"/>
                <a:gd name="connsiteY4" fmla="*/ 6858000 h 6858000"/>
                <a:gd name="connsiteX5" fmla="*/ 4359487 w 5086664"/>
                <a:gd name="connsiteY5" fmla="*/ 6858000 h 6858000"/>
                <a:gd name="connsiteX6" fmla="*/ 1230020 w 5086664"/>
                <a:gd name="connsiteY6" fmla="*/ 6858000 h 6858000"/>
                <a:gd name="connsiteX7" fmla="*/ 502843 w 5086664"/>
                <a:gd name="connsiteY7" fmla="*/ 6858000 h 6858000"/>
                <a:gd name="connsiteX8" fmla="*/ 502843 w 5086664"/>
                <a:gd name="connsiteY8" fmla="*/ 6195154 h 6858000"/>
                <a:gd name="connsiteX9" fmla="*/ 0 w 5086664"/>
                <a:gd name="connsiteY9" fmla="*/ 5943732 h 6858000"/>
                <a:gd name="connsiteX10" fmla="*/ 0 w 5086664"/>
                <a:gd name="connsiteY10" fmla="*/ 914270 h 6858000"/>
                <a:gd name="connsiteX11" fmla="*/ 502843 w 5086664"/>
                <a:gd name="connsiteY11" fmla="*/ 6628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86664" h="6858000">
                  <a:moveTo>
                    <a:pt x="502843" y="0"/>
                  </a:moveTo>
                  <a:lnTo>
                    <a:pt x="1230020" y="0"/>
                  </a:lnTo>
                  <a:lnTo>
                    <a:pt x="4359487" y="0"/>
                  </a:lnTo>
                  <a:lnTo>
                    <a:pt x="5086664" y="0"/>
                  </a:lnTo>
                  <a:lnTo>
                    <a:pt x="5086664" y="6858000"/>
                  </a:lnTo>
                  <a:lnTo>
                    <a:pt x="4359487" y="6858000"/>
                  </a:lnTo>
                  <a:lnTo>
                    <a:pt x="1230020" y="6858000"/>
                  </a:lnTo>
                  <a:lnTo>
                    <a:pt x="502843" y="6858000"/>
                  </a:lnTo>
                  <a:lnTo>
                    <a:pt x="502843" y="6195154"/>
                  </a:lnTo>
                  <a:lnTo>
                    <a:pt x="0" y="5943732"/>
                  </a:lnTo>
                  <a:lnTo>
                    <a:pt x="0" y="914270"/>
                  </a:lnTo>
                  <a:lnTo>
                    <a:pt x="502843" y="6628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62" name="Cube 61">
            <a:extLst>
              <a:ext uri="{FF2B5EF4-FFF2-40B4-BE49-F238E27FC236}">
                <a16:creationId xmlns:a16="http://schemas.microsoft.com/office/drawing/2014/main" id="{E20D3FC6-AEBE-410B-8622-593D3A1C1130}"/>
              </a:ext>
            </a:extLst>
          </p:cNvPr>
          <p:cNvSpPr/>
          <p:nvPr userDrawn="1"/>
        </p:nvSpPr>
        <p:spPr>
          <a:xfrm rot="20700000">
            <a:off x="-223590" y="3887611"/>
            <a:ext cx="869144" cy="869144"/>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TextBox 56">
            <a:extLst>
              <a:ext uri="{FF2B5EF4-FFF2-40B4-BE49-F238E27FC236}">
                <a16:creationId xmlns:a16="http://schemas.microsoft.com/office/drawing/2014/main" id="{AF8054B8-1E77-4AEE-9B7A-660A8FD1A2BC}"/>
              </a:ext>
            </a:extLst>
          </p:cNvPr>
          <p:cNvSpPr txBox="1"/>
          <p:nvPr userDrawn="1"/>
        </p:nvSpPr>
        <p:spPr>
          <a:xfrm>
            <a:off x="3546041" y="1217390"/>
            <a:ext cx="2953438" cy="2215991"/>
          </a:xfrm>
          <a:prstGeom prst="rect">
            <a:avLst/>
          </a:prstGeom>
          <a:noFill/>
        </p:spPr>
        <p:txBody>
          <a:bodyPr wrap="square" rtlCol="0">
            <a:spAutoFit/>
          </a:bodyPr>
          <a:lstStyle/>
          <a:p>
            <a:r>
              <a:rPr lang="en-US" sz="13800" b="1" dirty="0">
                <a:gradFill>
                  <a:gsLst>
                    <a:gs pos="100000">
                      <a:schemeClr val="accent4"/>
                    </a:gs>
                    <a:gs pos="0">
                      <a:schemeClr val="accent1"/>
                    </a:gs>
                  </a:gsLst>
                  <a:lin ang="18900000" scaled="1"/>
                </a:gradFill>
                <a:latin typeface="Rajdhani" panose="02000000000000000000" pitchFamily="2" charset="0"/>
                <a:cs typeface="Rajdhani" panose="02000000000000000000" pitchFamily="2" charset="0"/>
              </a:rPr>
              <a:t>01</a:t>
            </a:r>
          </a:p>
        </p:txBody>
      </p:sp>
      <p:pic>
        <p:nvPicPr>
          <p:cNvPr id="61" name="Picture 60">
            <a:extLst>
              <a:ext uri="{FF2B5EF4-FFF2-40B4-BE49-F238E27FC236}">
                <a16:creationId xmlns:a16="http://schemas.microsoft.com/office/drawing/2014/main" id="{6A94419C-E085-485C-BAE7-651248E4442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897596" y="998652"/>
            <a:ext cx="2340576" cy="4556114"/>
          </a:xfrm>
          <a:prstGeom prst="rect">
            <a:avLst/>
          </a:prstGeom>
          <a:effectLst>
            <a:outerShdw blurRad="698500" dist="355600" dir="2700000" sx="95000" sy="95000" algn="tl" rotWithShape="0">
              <a:prstClr val="black">
                <a:alpha val="29000"/>
              </a:prstClr>
            </a:outerShdw>
          </a:effectLst>
        </p:spPr>
      </p:pic>
      <p:sp>
        <p:nvSpPr>
          <p:cNvPr id="65" name="Picture Placeholder 15">
            <a:extLst>
              <a:ext uri="{FF2B5EF4-FFF2-40B4-BE49-F238E27FC236}">
                <a16:creationId xmlns:a16="http://schemas.microsoft.com/office/drawing/2014/main" id="{67C23802-9B85-4ACD-ADBF-274A92D7DA10}"/>
              </a:ext>
            </a:extLst>
          </p:cNvPr>
          <p:cNvSpPr>
            <a:spLocks noGrp="1"/>
          </p:cNvSpPr>
          <p:nvPr>
            <p:ph type="pic" sz="quarter" idx="11" hasCustomPrompt="1"/>
          </p:nvPr>
        </p:nvSpPr>
        <p:spPr>
          <a:xfrm>
            <a:off x="2126404" y="1217390"/>
            <a:ext cx="1897909" cy="4104731"/>
          </a:xfrm>
          <a:custGeom>
            <a:avLst/>
            <a:gdLst>
              <a:gd name="connsiteX0" fmla="*/ 176687 w 1887081"/>
              <a:gd name="connsiteY0" fmla="*/ 0 h 4104731"/>
              <a:gd name="connsiteX1" fmla="*/ 407464 w 1887081"/>
              <a:gd name="connsiteY1" fmla="*/ 0 h 4104731"/>
              <a:gd name="connsiteX2" fmla="*/ 407464 w 1887081"/>
              <a:gd name="connsiteY2" fmla="*/ 13141 h 4104731"/>
              <a:gd name="connsiteX3" fmla="*/ 548356 w 1887081"/>
              <a:gd name="connsiteY3" fmla="*/ 153688 h 4104731"/>
              <a:gd name="connsiteX4" fmla="*/ 1341288 w 1887081"/>
              <a:gd name="connsiteY4" fmla="*/ 153688 h 4104731"/>
              <a:gd name="connsiteX5" fmla="*/ 1482179 w 1887081"/>
              <a:gd name="connsiteY5" fmla="*/ 13141 h 4104731"/>
              <a:gd name="connsiteX6" fmla="*/ 1482179 w 1887081"/>
              <a:gd name="connsiteY6" fmla="*/ 0 h 4104731"/>
              <a:gd name="connsiteX7" fmla="*/ 1710394 w 1887081"/>
              <a:gd name="connsiteY7" fmla="*/ 0 h 4104731"/>
              <a:gd name="connsiteX8" fmla="*/ 1887081 w 1887081"/>
              <a:gd name="connsiteY8" fmla="*/ 176256 h 4104731"/>
              <a:gd name="connsiteX9" fmla="*/ 1887081 w 1887081"/>
              <a:gd name="connsiteY9" fmla="*/ 3928475 h 4104731"/>
              <a:gd name="connsiteX10" fmla="*/ 1710394 w 1887081"/>
              <a:gd name="connsiteY10" fmla="*/ 4104731 h 4104731"/>
              <a:gd name="connsiteX11" fmla="*/ 176687 w 1887081"/>
              <a:gd name="connsiteY11" fmla="*/ 4104731 h 4104731"/>
              <a:gd name="connsiteX12" fmla="*/ 0 w 1887081"/>
              <a:gd name="connsiteY12" fmla="*/ 3928475 h 4104731"/>
              <a:gd name="connsiteX13" fmla="*/ 0 w 1887081"/>
              <a:gd name="connsiteY13" fmla="*/ 176256 h 4104731"/>
              <a:gd name="connsiteX14" fmla="*/ 176687 w 1887081"/>
              <a:gd name="connsiteY14" fmla="*/ 0 h 4104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7081" h="4104731">
                <a:moveTo>
                  <a:pt x="176687" y="0"/>
                </a:moveTo>
                <a:lnTo>
                  <a:pt x="407464" y="0"/>
                </a:lnTo>
                <a:lnTo>
                  <a:pt x="407464" y="13141"/>
                </a:lnTo>
                <a:cubicBezTo>
                  <a:pt x="407464" y="90762"/>
                  <a:pt x="470543" y="153688"/>
                  <a:pt x="548356" y="153688"/>
                </a:cubicBezTo>
                <a:lnTo>
                  <a:pt x="1341288" y="153688"/>
                </a:lnTo>
                <a:cubicBezTo>
                  <a:pt x="1419100" y="153688"/>
                  <a:pt x="1482179" y="90762"/>
                  <a:pt x="1482179" y="13141"/>
                </a:cubicBezTo>
                <a:lnTo>
                  <a:pt x="1482179" y="0"/>
                </a:lnTo>
                <a:lnTo>
                  <a:pt x="1710394" y="0"/>
                </a:lnTo>
                <a:cubicBezTo>
                  <a:pt x="1807976" y="0"/>
                  <a:pt x="1887081" y="78912"/>
                  <a:pt x="1887081" y="176256"/>
                </a:cubicBezTo>
                <a:lnTo>
                  <a:pt x="1887081" y="3928475"/>
                </a:lnTo>
                <a:cubicBezTo>
                  <a:pt x="1887081" y="4025819"/>
                  <a:pt x="1807976" y="4104731"/>
                  <a:pt x="1710394" y="4104731"/>
                </a:cubicBezTo>
                <a:lnTo>
                  <a:pt x="176687" y="4104731"/>
                </a:lnTo>
                <a:cubicBezTo>
                  <a:pt x="79106" y="4104731"/>
                  <a:pt x="0" y="4025819"/>
                  <a:pt x="0" y="3928475"/>
                </a:cubicBezTo>
                <a:lnTo>
                  <a:pt x="0" y="176256"/>
                </a:lnTo>
                <a:cubicBezTo>
                  <a:pt x="0" y="78912"/>
                  <a:pt x="79106" y="0"/>
                  <a:pt x="176687" y="0"/>
                </a:cubicBezTo>
                <a:close/>
              </a:path>
            </a:pathLst>
          </a:custGeom>
          <a:solidFill>
            <a:schemeClr val="bg1">
              <a:lumMod val="95000"/>
            </a:schemeClr>
          </a:solidFill>
        </p:spPr>
        <p:txBody>
          <a:bodyPr wrap="square"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69524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750" fill="hold"/>
                                        <p:tgtEl>
                                          <p:spTgt spid="23"/>
                                        </p:tgtEl>
                                        <p:attrNameLst>
                                          <p:attrName>ppt_x</p:attrName>
                                        </p:attrNameLst>
                                      </p:cBhvr>
                                      <p:tavLst>
                                        <p:tav tm="0">
                                          <p:val>
                                            <p:strVal val="0-#ppt_w/2"/>
                                          </p:val>
                                        </p:tav>
                                        <p:tav tm="100000">
                                          <p:val>
                                            <p:strVal val="#ppt_x"/>
                                          </p:val>
                                        </p:tav>
                                      </p:tavLst>
                                    </p:anim>
                                    <p:anim calcmode="lin" valueType="num">
                                      <p:cBhvr additive="base">
                                        <p:cTn id="16" dur="75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750" fill="hold"/>
                                        <p:tgtEl>
                                          <p:spTgt spid="24"/>
                                        </p:tgtEl>
                                        <p:attrNameLst>
                                          <p:attrName>ppt_x</p:attrName>
                                        </p:attrNameLst>
                                      </p:cBhvr>
                                      <p:tavLst>
                                        <p:tav tm="0">
                                          <p:val>
                                            <p:strVal val="0-#ppt_w/2"/>
                                          </p:val>
                                        </p:tav>
                                        <p:tav tm="100000">
                                          <p:val>
                                            <p:strVal val="#ppt_x"/>
                                          </p:val>
                                        </p:tav>
                                      </p:tavLst>
                                    </p:anim>
                                    <p:anim calcmode="lin" valueType="num">
                                      <p:cBhvr additive="base">
                                        <p:cTn id="20" dur="75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0-#ppt_w/2"/>
                                          </p:val>
                                        </p:tav>
                                        <p:tav tm="100000">
                                          <p:val>
                                            <p:strVal val="#ppt_x"/>
                                          </p:val>
                                        </p:tav>
                                      </p:tavLst>
                                    </p:anim>
                                    <p:anim calcmode="lin" valueType="num">
                                      <p:cBhvr additive="base">
                                        <p:cTn id="24" dur="750" fill="hold"/>
                                        <p:tgtEl>
                                          <p:spTgt spid="25"/>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1000" fill="hold"/>
                                        <p:tgtEl>
                                          <p:spTgt spid="53"/>
                                        </p:tgtEl>
                                        <p:attrNameLst>
                                          <p:attrName>ppt_x</p:attrName>
                                        </p:attrNameLst>
                                      </p:cBhvr>
                                      <p:tavLst>
                                        <p:tav tm="0">
                                          <p:val>
                                            <p:strVal val="0-#ppt_w/2"/>
                                          </p:val>
                                        </p:tav>
                                        <p:tav tm="100000">
                                          <p:val>
                                            <p:strVal val="#ppt_x"/>
                                          </p:val>
                                        </p:tav>
                                      </p:tavLst>
                                    </p:anim>
                                    <p:anim calcmode="lin" valueType="num">
                                      <p:cBhvr additive="base">
                                        <p:cTn id="32" dur="1000" fill="hold"/>
                                        <p:tgtEl>
                                          <p:spTgt spid="53"/>
                                        </p:tgtEl>
                                        <p:attrNameLst>
                                          <p:attrName>ppt_y</p:attrName>
                                        </p:attrNameLst>
                                      </p:cBhvr>
                                      <p:tavLst>
                                        <p:tav tm="0">
                                          <p:val>
                                            <p:strVal val="#ppt_y"/>
                                          </p:val>
                                        </p:tav>
                                        <p:tav tm="100000">
                                          <p:val>
                                            <p:strVal val="#ppt_y"/>
                                          </p:val>
                                        </p:tav>
                                      </p:tavLst>
                                    </p:anim>
                                  </p:childTnLst>
                                </p:cTn>
                              </p:par>
                              <p:par>
                                <p:cTn id="33" presetID="2" presetClass="entr" presetSubtype="4" decel="100000" fill="hold" grpId="0" nodeType="withEffect">
                                  <p:stCondLst>
                                    <p:cond delay="50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750" fill="hold"/>
                                        <p:tgtEl>
                                          <p:spTgt spid="60"/>
                                        </p:tgtEl>
                                        <p:attrNameLst>
                                          <p:attrName>ppt_x</p:attrName>
                                        </p:attrNameLst>
                                      </p:cBhvr>
                                      <p:tavLst>
                                        <p:tav tm="0">
                                          <p:val>
                                            <p:strVal val="#ppt_x"/>
                                          </p:val>
                                        </p:tav>
                                        <p:tav tm="100000">
                                          <p:val>
                                            <p:strVal val="#ppt_x"/>
                                          </p:val>
                                        </p:tav>
                                      </p:tavLst>
                                    </p:anim>
                                    <p:anim calcmode="lin" valueType="num">
                                      <p:cBhvr additive="base">
                                        <p:cTn id="36" dur="750" fill="hold"/>
                                        <p:tgtEl>
                                          <p:spTgt spid="60"/>
                                        </p:tgtEl>
                                        <p:attrNameLst>
                                          <p:attrName>ppt_y</p:attrName>
                                        </p:attrNameLst>
                                      </p:cBhvr>
                                      <p:tavLst>
                                        <p:tav tm="0">
                                          <p:val>
                                            <p:strVal val="1+#ppt_h/2"/>
                                          </p:val>
                                        </p:tav>
                                        <p:tav tm="100000">
                                          <p:val>
                                            <p:strVal val="#ppt_y"/>
                                          </p:val>
                                        </p:tav>
                                      </p:tavLst>
                                    </p:anim>
                                  </p:childTnLst>
                                </p:cTn>
                              </p:par>
                              <p:par>
                                <p:cTn id="37" presetID="42" presetClass="path" presetSubtype="0" repeatCount="indefinite" accel="50000" decel="50000" autoRev="1" fill="hold" grpId="1" nodeType="withEffect">
                                  <p:stCondLst>
                                    <p:cond delay="1250"/>
                                  </p:stCondLst>
                                  <p:childTnLst>
                                    <p:animMotion origin="layout" path="M 3.54167E-6 -2.22222E-6 L 3.54167E-6 0.03195 " pathEditMode="relative" rAng="0" ptsTypes="AA">
                                      <p:cBhvr>
                                        <p:cTn id="38" dur="1750" fill="hold"/>
                                        <p:tgtEl>
                                          <p:spTgt spid="60"/>
                                        </p:tgtEl>
                                        <p:attrNameLst>
                                          <p:attrName>ppt_x</p:attrName>
                                          <p:attrName>ppt_y</p:attrName>
                                        </p:attrNameLst>
                                      </p:cBhvr>
                                      <p:rCtr x="0" y="1597"/>
                                    </p:animMotion>
                                  </p:childTnLst>
                                </p:cTn>
                              </p:par>
                              <p:par>
                                <p:cTn id="39" presetID="2" presetClass="entr" presetSubtype="4" decel="100000" fill="hold" grpId="0" nodeType="withEffect">
                                  <p:stCondLst>
                                    <p:cond delay="500"/>
                                  </p:stCondLst>
                                  <p:childTnLst>
                                    <p:set>
                                      <p:cBhvr>
                                        <p:cTn id="40" dur="1" fill="hold">
                                          <p:stCondLst>
                                            <p:cond delay="0"/>
                                          </p:stCondLst>
                                        </p:cTn>
                                        <p:tgtEl>
                                          <p:spTgt spid="62"/>
                                        </p:tgtEl>
                                        <p:attrNameLst>
                                          <p:attrName>style.visibility</p:attrName>
                                        </p:attrNameLst>
                                      </p:cBhvr>
                                      <p:to>
                                        <p:strVal val="visible"/>
                                      </p:to>
                                    </p:set>
                                    <p:anim calcmode="lin" valueType="num">
                                      <p:cBhvr additive="base">
                                        <p:cTn id="41" dur="750" fill="hold"/>
                                        <p:tgtEl>
                                          <p:spTgt spid="62"/>
                                        </p:tgtEl>
                                        <p:attrNameLst>
                                          <p:attrName>ppt_x</p:attrName>
                                        </p:attrNameLst>
                                      </p:cBhvr>
                                      <p:tavLst>
                                        <p:tav tm="0">
                                          <p:val>
                                            <p:strVal val="#ppt_x"/>
                                          </p:val>
                                        </p:tav>
                                        <p:tav tm="100000">
                                          <p:val>
                                            <p:strVal val="#ppt_x"/>
                                          </p:val>
                                        </p:tav>
                                      </p:tavLst>
                                    </p:anim>
                                    <p:anim calcmode="lin" valueType="num">
                                      <p:cBhvr additive="base">
                                        <p:cTn id="42" dur="750" fill="hold"/>
                                        <p:tgtEl>
                                          <p:spTgt spid="62"/>
                                        </p:tgtEl>
                                        <p:attrNameLst>
                                          <p:attrName>ppt_y</p:attrName>
                                        </p:attrNameLst>
                                      </p:cBhvr>
                                      <p:tavLst>
                                        <p:tav tm="0">
                                          <p:val>
                                            <p:strVal val="1+#ppt_h/2"/>
                                          </p:val>
                                        </p:tav>
                                        <p:tav tm="100000">
                                          <p:val>
                                            <p:strVal val="#ppt_y"/>
                                          </p:val>
                                        </p:tav>
                                      </p:tavLst>
                                    </p:anim>
                                  </p:childTnLst>
                                </p:cTn>
                              </p:par>
                              <p:par>
                                <p:cTn id="43" presetID="42" presetClass="path" presetSubtype="0" repeatCount="indefinite" accel="50000" decel="50000" autoRev="1" fill="hold" grpId="1" nodeType="withEffect">
                                  <p:stCondLst>
                                    <p:cond delay="1250"/>
                                  </p:stCondLst>
                                  <p:childTnLst>
                                    <p:animMotion origin="layout" path="M 2.29167E-6 -2.59259E-6 L 2.29167E-6 0.03195 " pathEditMode="relative" rAng="0" ptsTypes="AA">
                                      <p:cBhvr>
                                        <p:cTn id="44" dur="1750" fill="hold"/>
                                        <p:tgtEl>
                                          <p:spTgt spid="62"/>
                                        </p:tgtEl>
                                        <p:attrNameLst>
                                          <p:attrName>ppt_x</p:attrName>
                                          <p:attrName>ppt_y</p:attrName>
                                        </p:attrNameLst>
                                      </p:cBhvr>
                                      <p:rCtr x="0" y="1597"/>
                                    </p:animMotion>
                                  </p:childTnLst>
                                </p:cTn>
                              </p:par>
                              <p:par>
                                <p:cTn id="45" presetID="2" presetClass="entr" presetSubtype="4" decel="100000" fill="hold" nodeType="withEffect">
                                  <p:stCondLst>
                                    <p:cond delay="50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1000" fill="hold"/>
                                        <p:tgtEl>
                                          <p:spTgt spid="61"/>
                                        </p:tgtEl>
                                        <p:attrNameLst>
                                          <p:attrName>ppt_x</p:attrName>
                                        </p:attrNameLst>
                                      </p:cBhvr>
                                      <p:tavLst>
                                        <p:tav tm="0">
                                          <p:val>
                                            <p:strVal val="#ppt_x"/>
                                          </p:val>
                                        </p:tav>
                                        <p:tav tm="100000">
                                          <p:val>
                                            <p:strVal val="#ppt_x"/>
                                          </p:val>
                                        </p:tav>
                                      </p:tavLst>
                                    </p:anim>
                                    <p:anim calcmode="lin" valueType="num">
                                      <p:cBhvr additive="base">
                                        <p:cTn id="48" dur="1000" fill="hold"/>
                                        <p:tgtEl>
                                          <p:spTgt spid="61"/>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500"/>
                                  </p:stCondLst>
                                  <p:childTnLst>
                                    <p:set>
                                      <p:cBhvr>
                                        <p:cTn id="50" dur="1" fill="hold">
                                          <p:stCondLst>
                                            <p:cond delay="0"/>
                                          </p:stCondLst>
                                        </p:cTn>
                                        <p:tgtEl>
                                          <p:spTgt spid="63"/>
                                        </p:tgtEl>
                                        <p:attrNameLst>
                                          <p:attrName>style.visibility</p:attrName>
                                        </p:attrNameLst>
                                      </p:cBhvr>
                                      <p:to>
                                        <p:strVal val="visible"/>
                                      </p:to>
                                    </p:set>
                                    <p:anim calcmode="lin" valueType="num">
                                      <p:cBhvr additive="base">
                                        <p:cTn id="51" dur="1000" fill="hold"/>
                                        <p:tgtEl>
                                          <p:spTgt spid="63"/>
                                        </p:tgtEl>
                                        <p:attrNameLst>
                                          <p:attrName>ppt_x</p:attrName>
                                        </p:attrNameLst>
                                      </p:cBhvr>
                                      <p:tavLst>
                                        <p:tav tm="0">
                                          <p:val>
                                            <p:strVal val="#ppt_x"/>
                                          </p:val>
                                        </p:tav>
                                        <p:tav tm="100000">
                                          <p:val>
                                            <p:strVal val="#ppt_x"/>
                                          </p:val>
                                        </p:tav>
                                      </p:tavLst>
                                    </p:anim>
                                    <p:anim calcmode="lin" valueType="num">
                                      <p:cBhvr additive="base">
                                        <p:cTn id="52" dur="1000" fill="hold"/>
                                        <p:tgtEl>
                                          <p:spTgt spid="63"/>
                                        </p:tgtEl>
                                        <p:attrNameLst>
                                          <p:attrName>ppt_y</p:attrName>
                                        </p:attrNameLst>
                                      </p:cBhvr>
                                      <p:tavLst>
                                        <p:tav tm="0">
                                          <p:val>
                                            <p:strVal val="1+#ppt_h/2"/>
                                          </p:val>
                                        </p:tav>
                                        <p:tav tm="100000">
                                          <p:val>
                                            <p:strVal val="#ppt_y"/>
                                          </p:val>
                                        </p:tav>
                                      </p:tavLst>
                                    </p:anim>
                                  </p:childTnLst>
                                </p:cTn>
                              </p:par>
                              <p:par>
                                <p:cTn id="53" presetID="10" presetClass="entr" presetSubtype="0" fill="hold" grpId="0" nodeType="withEffect">
                                  <p:stCondLst>
                                    <p:cond delay="1250"/>
                                  </p:stCondLst>
                                  <p:childTnLst>
                                    <p:set>
                                      <p:cBhvr>
                                        <p:cTn id="54" dur="1" fill="hold">
                                          <p:stCondLst>
                                            <p:cond delay="0"/>
                                          </p:stCondLst>
                                        </p:cTn>
                                        <p:tgtEl>
                                          <p:spTgt spid="57"/>
                                        </p:tgtEl>
                                        <p:attrNameLst>
                                          <p:attrName>style.visibility</p:attrName>
                                        </p:attrNameLst>
                                      </p:cBhvr>
                                      <p:to>
                                        <p:strVal val="visible"/>
                                      </p:to>
                                    </p:set>
                                    <p:animEffect transition="in" filter="fade">
                                      <p:cBhvr>
                                        <p:cTn id="55" dur="500"/>
                                        <p:tgtEl>
                                          <p:spTgt spid="57"/>
                                        </p:tgtEl>
                                      </p:cBhvr>
                                    </p:animEffect>
                                  </p:childTnLst>
                                </p:cTn>
                              </p:par>
                              <p:par>
                                <p:cTn id="56" presetID="10" presetClass="entr" presetSubtype="0" fill="hold" grpId="0" nodeType="withEffect">
                                  <p:stCondLst>
                                    <p:cond delay="125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10" presetClass="entr" presetSubtype="0" fill="hold" grpId="0" nodeType="withEffect">
                                  <p:stCondLst>
                                    <p:cond delay="1500"/>
                                  </p:stCondLst>
                                  <p:childTnLst>
                                    <p:set>
                                      <p:cBhvr>
                                        <p:cTn id="60" dur="1" fill="hold">
                                          <p:stCondLst>
                                            <p:cond delay="0"/>
                                          </p:stCondLst>
                                        </p:cTn>
                                        <p:tgtEl>
                                          <p:spTgt spid="65"/>
                                        </p:tgtEl>
                                        <p:attrNameLst>
                                          <p:attrName>style.visibility</p:attrName>
                                        </p:attrNameLst>
                                      </p:cBhvr>
                                      <p:to>
                                        <p:strVal val="visible"/>
                                      </p:to>
                                    </p:set>
                                    <p:animEffect transition="in" filter="fade">
                                      <p:cBhvr>
                                        <p:cTn id="61" dur="500"/>
                                        <p:tgtEl>
                                          <p:spTgt spid="65"/>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64"/>
                                        </p:tgtEl>
                                        <p:attrNameLst>
                                          <p:attrName>style.visibility</p:attrName>
                                        </p:attrNameLst>
                                      </p:cBhvr>
                                      <p:to>
                                        <p:strVal val="visible"/>
                                      </p:to>
                                    </p:set>
                                    <p:animEffect transition="in" filter="fade">
                                      <p:cBhvr>
                                        <p:cTn id="6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P spid="53" grpId="0"/>
      <p:bldP spid="60" grpId="0" animBg="1"/>
      <p:bldP spid="60" grpId="1" animBg="1"/>
      <p:bldP spid="58" grpId="0"/>
      <p:bldP spid="64" grpId="0" animBg="1"/>
      <p:bldP spid="62" grpId="0" animBg="1"/>
      <p:bldP spid="62" grpId="1" animBg="1"/>
      <p:bldP spid="57" grpId="0"/>
      <p:bldP spid="6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or1">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3" name="TextBox 52">
            <a:extLst>
              <a:ext uri="{FF2B5EF4-FFF2-40B4-BE49-F238E27FC236}">
                <a16:creationId xmlns:a16="http://schemas.microsoft.com/office/drawing/2014/main" id="{98A7EA13-C709-40F7-AA49-4B151DFD9586}"/>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sp>
        <p:nvSpPr>
          <p:cNvPr id="57" name="Rectangle 56">
            <a:extLst>
              <a:ext uri="{FF2B5EF4-FFF2-40B4-BE49-F238E27FC236}">
                <a16:creationId xmlns:a16="http://schemas.microsoft.com/office/drawing/2014/main" id="{44F2EA5B-4CC1-4DF3-97DE-82A84E6758AD}"/>
              </a:ext>
            </a:extLst>
          </p:cNvPr>
          <p:cNvSpPr/>
          <p:nvPr userDrawn="1"/>
        </p:nvSpPr>
        <p:spPr>
          <a:xfrm>
            <a:off x="0" y="6096000"/>
            <a:ext cx="12192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reeform: Shape 55">
            <a:extLst>
              <a:ext uri="{FF2B5EF4-FFF2-40B4-BE49-F238E27FC236}">
                <a16:creationId xmlns:a16="http://schemas.microsoft.com/office/drawing/2014/main" id="{9462F12B-B7B7-430E-8A0F-C059AB7E715F}"/>
              </a:ext>
            </a:extLst>
          </p:cNvPr>
          <p:cNvSpPr/>
          <p:nvPr userDrawn="1"/>
        </p:nvSpPr>
        <p:spPr>
          <a:xfrm>
            <a:off x="7759944" y="3771900"/>
            <a:ext cx="4432057" cy="2343150"/>
          </a:xfrm>
          <a:custGeom>
            <a:avLst/>
            <a:gdLst>
              <a:gd name="connsiteX0" fmla="*/ 1171577 w 4432057"/>
              <a:gd name="connsiteY0" fmla="*/ 0 h 2343150"/>
              <a:gd name="connsiteX1" fmla="*/ 4432057 w 4432057"/>
              <a:gd name="connsiteY1" fmla="*/ 0 h 2343150"/>
              <a:gd name="connsiteX2" fmla="*/ 4432057 w 4432057"/>
              <a:gd name="connsiteY2" fmla="*/ 2343150 h 2343150"/>
              <a:gd name="connsiteX3" fmla="*/ 0 w 4432057"/>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4432057" h="2343150">
                <a:moveTo>
                  <a:pt x="1171577" y="0"/>
                </a:moveTo>
                <a:lnTo>
                  <a:pt x="4432057" y="0"/>
                </a:lnTo>
                <a:lnTo>
                  <a:pt x="4432057" y="2343150"/>
                </a:lnTo>
                <a:lnTo>
                  <a:pt x="0" y="23431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Cube 57">
            <a:extLst>
              <a:ext uri="{FF2B5EF4-FFF2-40B4-BE49-F238E27FC236}">
                <a16:creationId xmlns:a16="http://schemas.microsoft.com/office/drawing/2014/main" id="{B5377655-6CEB-47D6-882F-898AADEB541B}"/>
              </a:ext>
            </a:extLst>
          </p:cNvPr>
          <p:cNvSpPr/>
          <p:nvPr userDrawn="1"/>
        </p:nvSpPr>
        <p:spPr>
          <a:xfrm rot="20700000">
            <a:off x="5066850" y="3904330"/>
            <a:ext cx="1655243" cy="1655243"/>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54" name="Picture 53">
            <a:extLst>
              <a:ext uri="{FF2B5EF4-FFF2-40B4-BE49-F238E27FC236}">
                <a16:creationId xmlns:a16="http://schemas.microsoft.com/office/drawing/2014/main" id="{A9683E70-AE24-46B1-ABDA-322D459F9304}"/>
              </a:ext>
            </a:extLst>
          </p:cNvPr>
          <p:cNvPicPr>
            <a:picLocks noChangeAspect="1"/>
          </p:cNvPicPr>
          <p:nvPr userDrawn="1"/>
        </p:nvPicPr>
        <p:blipFill>
          <a:blip r:embed="rId2"/>
          <a:stretch>
            <a:fillRect/>
          </a:stretch>
        </p:blipFill>
        <p:spPr>
          <a:xfrm flipH="1">
            <a:off x="5357434" y="2791160"/>
            <a:ext cx="6451765" cy="3586386"/>
          </a:xfrm>
          <a:prstGeom prst="rect">
            <a:avLst/>
          </a:prstGeom>
        </p:spPr>
      </p:pic>
      <p:sp>
        <p:nvSpPr>
          <p:cNvPr id="55" name="Picture Placeholder 4">
            <a:extLst>
              <a:ext uri="{FF2B5EF4-FFF2-40B4-BE49-F238E27FC236}">
                <a16:creationId xmlns:a16="http://schemas.microsoft.com/office/drawing/2014/main" id="{043CAEEF-4359-4088-A9A9-67F29C6ED678}"/>
              </a:ext>
            </a:extLst>
          </p:cNvPr>
          <p:cNvSpPr>
            <a:spLocks noGrp="1"/>
          </p:cNvSpPr>
          <p:nvPr>
            <p:ph type="pic" sz="quarter" idx="10" hasCustomPrompt="1"/>
          </p:nvPr>
        </p:nvSpPr>
        <p:spPr>
          <a:xfrm>
            <a:off x="6744992" y="2324099"/>
            <a:ext cx="3676650" cy="4533900"/>
          </a:xfrm>
          <a:custGeom>
            <a:avLst/>
            <a:gdLst>
              <a:gd name="connsiteX0" fmla="*/ 0 w 3324225"/>
              <a:gd name="connsiteY0" fmla="*/ 0 h 4002061"/>
              <a:gd name="connsiteX1" fmla="*/ 3324225 w 3324225"/>
              <a:gd name="connsiteY1" fmla="*/ 0 h 4002061"/>
              <a:gd name="connsiteX2" fmla="*/ 3324225 w 3324225"/>
              <a:gd name="connsiteY2" fmla="*/ 4002061 h 4002061"/>
              <a:gd name="connsiteX3" fmla="*/ 0 w 3324225"/>
              <a:gd name="connsiteY3" fmla="*/ 4002061 h 4002061"/>
              <a:gd name="connsiteX4" fmla="*/ 0 w 3324225"/>
              <a:gd name="connsiteY4" fmla="*/ 0 h 4002061"/>
              <a:gd name="connsiteX0" fmla="*/ 0 w 3619500"/>
              <a:gd name="connsiteY0" fmla="*/ 47625 h 4049686"/>
              <a:gd name="connsiteX1" fmla="*/ 3619500 w 3619500"/>
              <a:gd name="connsiteY1" fmla="*/ 0 h 4049686"/>
              <a:gd name="connsiteX2" fmla="*/ 3324225 w 3619500"/>
              <a:gd name="connsiteY2" fmla="*/ 4049686 h 4049686"/>
              <a:gd name="connsiteX3" fmla="*/ 0 w 3619500"/>
              <a:gd name="connsiteY3" fmla="*/ 4049686 h 4049686"/>
              <a:gd name="connsiteX4" fmla="*/ 0 w 3619500"/>
              <a:gd name="connsiteY4" fmla="*/ 47625 h 4049686"/>
              <a:gd name="connsiteX0" fmla="*/ 0 w 3895725"/>
              <a:gd name="connsiteY0" fmla="*/ 542925 h 4544986"/>
              <a:gd name="connsiteX1" fmla="*/ 3895725 w 3895725"/>
              <a:gd name="connsiteY1" fmla="*/ 0 h 4544986"/>
              <a:gd name="connsiteX2" fmla="*/ 3324225 w 3895725"/>
              <a:gd name="connsiteY2" fmla="*/ 4544986 h 4544986"/>
              <a:gd name="connsiteX3" fmla="*/ 0 w 3895725"/>
              <a:gd name="connsiteY3" fmla="*/ 4544986 h 4544986"/>
              <a:gd name="connsiteX4" fmla="*/ 0 w 3895725"/>
              <a:gd name="connsiteY4" fmla="*/ 542925 h 4544986"/>
              <a:gd name="connsiteX0" fmla="*/ 1924050 w 5819775"/>
              <a:gd name="connsiteY0" fmla="*/ 542925 h 4544986"/>
              <a:gd name="connsiteX1" fmla="*/ 5819775 w 5819775"/>
              <a:gd name="connsiteY1" fmla="*/ 0 h 4544986"/>
              <a:gd name="connsiteX2" fmla="*/ 5248275 w 5819775"/>
              <a:gd name="connsiteY2" fmla="*/ 4544986 h 4544986"/>
              <a:gd name="connsiteX3" fmla="*/ 0 w 5819775"/>
              <a:gd name="connsiteY3" fmla="*/ 3516286 h 4544986"/>
              <a:gd name="connsiteX4" fmla="*/ 1924050 w 5819775"/>
              <a:gd name="connsiteY4" fmla="*/ 542925 h 4544986"/>
              <a:gd name="connsiteX0" fmla="*/ 1628775 w 5524500"/>
              <a:gd name="connsiteY0" fmla="*/ 542925 h 4544986"/>
              <a:gd name="connsiteX1" fmla="*/ 5524500 w 5524500"/>
              <a:gd name="connsiteY1" fmla="*/ 0 h 4544986"/>
              <a:gd name="connsiteX2" fmla="*/ 4953000 w 5524500"/>
              <a:gd name="connsiteY2" fmla="*/ 4544986 h 4544986"/>
              <a:gd name="connsiteX3" fmla="*/ 0 w 5524500"/>
              <a:gd name="connsiteY3" fmla="*/ 4287811 h 4544986"/>
              <a:gd name="connsiteX4" fmla="*/ 1628775 w 5524500"/>
              <a:gd name="connsiteY4" fmla="*/ 542925 h 4544986"/>
              <a:gd name="connsiteX0" fmla="*/ 971550 w 4867275"/>
              <a:gd name="connsiteY0" fmla="*/ 542925 h 4544986"/>
              <a:gd name="connsiteX1" fmla="*/ 4867275 w 4867275"/>
              <a:gd name="connsiteY1" fmla="*/ 0 h 4544986"/>
              <a:gd name="connsiteX2" fmla="*/ 4295775 w 4867275"/>
              <a:gd name="connsiteY2" fmla="*/ 4544986 h 4544986"/>
              <a:gd name="connsiteX3" fmla="*/ 0 w 4867275"/>
              <a:gd name="connsiteY3" fmla="*/ 4449736 h 4544986"/>
              <a:gd name="connsiteX4" fmla="*/ 971550 w 4867275"/>
              <a:gd name="connsiteY4" fmla="*/ 542925 h 4544986"/>
              <a:gd name="connsiteX0" fmla="*/ 476250 w 4371975"/>
              <a:gd name="connsiteY0" fmla="*/ 542925 h 4544986"/>
              <a:gd name="connsiteX1" fmla="*/ 4371975 w 4371975"/>
              <a:gd name="connsiteY1" fmla="*/ 0 h 4544986"/>
              <a:gd name="connsiteX2" fmla="*/ 3800475 w 4371975"/>
              <a:gd name="connsiteY2" fmla="*/ 4544986 h 4544986"/>
              <a:gd name="connsiteX3" fmla="*/ 0 w 4371975"/>
              <a:gd name="connsiteY3" fmla="*/ 4163986 h 4544986"/>
              <a:gd name="connsiteX4" fmla="*/ 476250 w 4371975"/>
              <a:gd name="connsiteY4" fmla="*/ 542925 h 4544986"/>
              <a:gd name="connsiteX0" fmla="*/ 685800 w 4581525"/>
              <a:gd name="connsiteY0" fmla="*/ 542925 h 4840261"/>
              <a:gd name="connsiteX1" fmla="*/ 4581525 w 4581525"/>
              <a:gd name="connsiteY1" fmla="*/ 0 h 4840261"/>
              <a:gd name="connsiteX2" fmla="*/ 4010025 w 4581525"/>
              <a:gd name="connsiteY2" fmla="*/ 4544986 h 4840261"/>
              <a:gd name="connsiteX3" fmla="*/ 0 w 4581525"/>
              <a:gd name="connsiteY3" fmla="*/ 4840261 h 4840261"/>
              <a:gd name="connsiteX4" fmla="*/ 685800 w 4581525"/>
              <a:gd name="connsiteY4" fmla="*/ 542925 h 4840261"/>
              <a:gd name="connsiteX0" fmla="*/ 685800 w 4581525"/>
              <a:gd name="connsiteY0" fmla="*/ 542925 h 4878361"/>
              <a:gd name="connsiteX1" fmla="*/ 4581525 w 4581525"/>
              <a:gd name="connsiteY1" fmla="*/ 0 h 4878361"/>
              <a:gd name="connsiteX2" fmla="*/ 4171950 w 4581525"/>
              <a:gd name="connsiteY2" fmla="*/ 4878361 h 4878361"/>
              <a:gd name="connsiteX3" fmla="*/ 0 w 4581525"/>
              <a:gd name="connsiteY3" fmla="*/ 4840261 h 4878361"/>
              <a:gd name="connsiteX4" fmla="*/ 685800 w 4581525"/>
              <a:gd name="connsiteY4" fmla="*/ 542925 h 4878361"/>
              <a:gd name="connsiteX0" fmla="*/ 685800 w 4581525"/>
              <a:gd name="connsiteY0" fmla="*/ 542925 h 5049811"/>
              <a:gd name="connsiteX1" fmla="*/ 4581525 w 4581525"/>
              <a:gd name="connsiteY1" fmla="*/ 0 h 5049811"/>
              <a:gd name="connsiteX2" fmla="*/ 4267200 w 4581525"/>
              <a:gd name="connsiteY2" fmla="*/ 5049811 h 5049811"/>
              <a:gd name="connsiteX3" fmla="*/ 0 w 4581525"/>
              <a:gd name="connsiteY3" fmla="*/ 4840261 h 5049811"/>
              <a:gd name="connsiteX4" fmla="*/ 685800 w 4581525"/>
              <a:gd name="connsiteY4" fmla="*/ 542925 h 5049811"/>
              <a:gd name="connsiteX0" fmla="*/ 685800 w 4581525"/>
              <a:gd name="connsiteY0" fmla="*/ 542925 h 5106961"/>
              <a:gd name="connsiteX1" fmla="*/ 4581525 w 4581525"/>
              <a:gd name="connsiteY1" fmla="*/ 0 h 5106961"/>
              <a:gd name="connsiteX2" fmla="*/ 4457700 w 4581525"/>
              <a:gd name="connsiteY2" fmla="*/ 5106961 h 5106961"/>
              <a:gd name="connsiteX3" fmla="*/ 0 w 4581525"/>
              <a:gd name="connsiteY3" fmla="*/ 4840261 h 5106961"/>
              <a:gd name="connsiteX4" fmla="*/ 685800 w 4581525"/>
              <a:gd name="connsiteY4" fmla="*/ 542925 h 5106961"/>
              <a:gd name="connsiteX0" fmla="*/ 685800 w 4600575"/>
              <a:gd name="connsiteY0" fmla="*/ 542925 h 5078386"/>
              <a:gd name="connsiteX1" fmla="*/ 4581525 w 4600575"/>
              <a:gd name="connsiteY1" fmla="*/ 0 h 5078386"/>
              <a:gd name="connsiteX2" fmla="*/ 4600575 w 4600575"/>
              <a:gd name="connsiteY2" fmla="*/ 5078386 h 5078386"/>
              <a:gd name="connsiteX3" fmla="*/ 0 w 4600575"/>
              <a:gd name="connsiteY3" fmla="*/ 4840261 h 5078386"/>
              <a:gd name="connsiteX4" fmla="*/ 685800 w 4600575"/>
              <a:gd name="connsiteY4" fmla="*/ 542925 h 5078386"/>
              <a:gd name="connsiteX0" fmla="*/ 685800 w 4600575"/>
              <a:gd name="connsiteY0" fmla="*/ 542925 h 5011711"/>
              <a:gd name="connsiteX1" fmla="*/ 4581525 w 4600575"/>
              <a:gd name="connsiteY1" fmla="*/ 0 h 5011711"/>
              <a:gd name="connsiteX2" fmla="*/ 4600575 w 4600575"/>
              <a:gd name="connsiteY2" fmla="*/ 5011711 h 5011711"/>
              <a:gd name="connsiteX3" fmla="*/ 0 w 4600575"/>
              <a:gd name="connsiteY3" fmla="*/ 4840261 h 5011711"/>
              <a:gd name="connsiteX4" fmla="*/ 685800 w 4600575"/>
              <a:gd name="connsiteY4" fmla="*/ 542925 h 5011711"/>
              <a:gd name="connsiteX0" fmla="*/ 685800 w 4657725"/>
              <a:gd name="connsiteY0" fmla="*/ 542925 h 5011711"/>
              <a:gd name="connsiteX1" fmla="*/ 4581525 w 4657725"/>
              <a:gd name="connsiteY1" fmla="*/ 0 h 5011711"/>
              <a:gd name="connsiteX2" fmla="*/ 4657725 w 4657725"/>
              <a:gd name="connsiteY2" fmla="*/ 5011711 h 5011711"/>
              <a:gd name="connsiteX3" fmla="*/ 0 w 4657725"/>
              <a:gd name="connsiteY3" fmla="*/ 4840261 h 5011711"/>
              <a:gd name="connsiteX4" fmla="*/ 685800 w 4657725"/>
              <a:gd name="connsiteY4" fmla="*/ 542925 h 5011711"/>
              <a:gd name="connsiteX0" fmla="*/ 495300 w 4467225"/>
              <a:gd name="connsiteY0" fmla="*/ 542925 h 5011711"/>
              <a:gd name="connsiteX1" fmla="*/ 4391025 w 4467225"/>
              <a:gd name="connsiteY1" fmla="*/ 0 h 5011711"/>
              <a:gd name="connsiteX2" fmla="*/ 4467225 w 4467225"/>
              <a:gd name="connsiteY2" fmla="*/ 5011711 h 5011711"/>
              <a:gd name="connsiteX3" fmla="*/ 0 w 4467225"/>
              <a:gd name="connsiteY3" fmla="*/ 4830736 h 5011711"/>
              <a:gd name="connsiteX4" fmla="*/ 495300 w 4467225"/>
              <a:gd name="connsiteY4" fmla="*/ 542925 h 5011711"/>
              <a:gd name="connsiteX0" fmla="*/ 438150 w 4410075"/>
              <a:gd name="connsiteY0" fmla="*/ 542925 h 5011711"/>
              <a:gd name="connsiteX1" fmla="*/ 4333875 w 4410075"/>
              <a:gd name="connsiteY1" fmla="*/ 0 h 5011711"/>
              <a:gd name="connsiteX2" fmla="*/ 4410075 w 4410075"/>
              <a:gd name="connsiteY2" fmla="*/ 5011711 h 5011711"/>
              <a:gd name="connsiteX3" fmla="*/ 0 w 4410075"/>
              <a:gd name="connsiteY3" fmla="*/ 4925986 h 5011711"/>
              <a:gd name="connsiteX4" fmla="*/ 438150 w 4410075"/>
              <a:gd name="connsiteY4" fmla="*/ 542925 h 5011711"/>
              <a:gd name="connsiteX0" fmla="*/ 361950 w 4333875"/>
              <a:gd name="connsiteY0" fmla="*/ 542925 h 5011711"/>
              <a:gd name="connsiteX1" fmla="*/ 4257675 w 4333875"/>
              <a:gd name="connsiteY1" fmla="*/ 0 h 5011711"/>
              <a:gd name="connsiteX2" fmla="*/ 4333875 w 4333875"/>
              <a:gd name="connsiteY2" fmla="*/ 5011711 h 5011711"/>
              <a:gd name="connsiteX3" fmla="*/ 0 w 4333875"/>
              <a:gd name="connsiteY3" fmla="*/ 4935511 h 5011711"/>
              <a:gd name="connsiteX4" fmla="*/ 361950 w 4333875"/>
              <a:gd name="connsiteY4" fmla="*/ 542925 h 5011711"/>
              <a:gd name="connsiteX0" fmla="*/ 295275 w 4267200"/>
              <a:gd name="connsiteY0" fmla="*/ 542925 h 5011711"/>
              <a:gd name="connsiteX1" fmla="*/ 4191000 w 4267200"/>
              <a:gd name="connsiteY1" fmla="*/ 0 h 5011711"/>
              <a:gd name="connsiteX2" fmla="*/ 4267200 w 4267200"/>
              <a:gd name="connsiteY2" fmla="*/ 5011711 h 5011711"/>
              <a:gd name="connsiteX3" fmla="*/ 0 w 4267200"/>
              <a:gd name="connsiteY3" fmla="*/ 4983136 h 5011711"/>
              <a:gd name="connsiteX4" fmla="*/ 295275 w 4267200"/>
              <a:gd name="connsiteY4" fmla="*/ 542925 h 5011711"/>
              <a:gd name="connsiteX0" fmla="*/ 285750 w 4257675"/>
              <a:gd name="connsiteY0" fmla="*/ 542925 h 5049811"/>
              <a:gd name="connsiteX1" fmla="*/ 4181475 w 4257675"/>
              <a:gd name="connsiteY1" fmla="*/ 0 h 5049811"/>
              <a:gd name="connsiteX2" fmla="*/ 4257675 w 4257675"/>
              <a:gd name="connsiteY2" fmla="*/ 5011711 h 5049811"/>
              <a:gd name="connsiteX3" fmla="*/ 0 w 4257675"/>
              <a:gd name="connsiteY3" fmla="*/ 5049811 h 5049811"/>
              <a:gd name="connsiteX4" fmla="*/ 285750 w 4257675"/>
              <a:gd name="connsiteY4" fmla="*/ 542925 h 5049811"/>
              <a:gd name="connsiteX0" fmla="*/ 285750 w 4181475"/>
              <a:gd name="connsiteY0" fmla="*/ 542925 h 5068861"/>
              <a:gd name="connsiteX1" fmla="*/ 4181475 w 4181475"/>
              <a:gd name="connsiteY1" fmla="*/ 0 h 5068861"/>
              <a:gd name="connsiteX2" fmla="*/ 4181475 w 4181475"/>
              <a:gd name="connsiteY2" fmla="*/ 5068861 h 5068861"/>
              <a:gd name="connsiteX3" fmla="*/ 0 w 4181475"/>
              <a:gd name="connsiteY3" fmla="*/ 5049811 h 5068861"/>
              <a:gd name="connsiteX4" fmla="*/ 285750 w 4181475"/>
              <a:gd name="connsiteY4" fmla="*/ 542925 h 5068861"/>
              <a:gd name="connsiteX0" fmla="*/ 285750 w 4257675"/>
              <a:gd name="connsiteY0" fmla="*/ 542925 h 5106961"/>
              <a:gd name="connsiteX1" fmla="*/ 4181475 w 4257675"/>
              <a:gd name="connsiteY1" fmla="*/ 0 h 5106961"/>
              <a:gd name="connsiteX2" fmla="*/ 4257675 w 4257675"/>
              <a:gd name="connsiteY2" fmla="*/ 5106961 h 5106961"/>
              <a:gd name="connsiteX3" fmla="*/ 0 w 4257675"/>
              <a:gd name="connsiteY3" fmla="*/ 5049811 h 5106961"/>
              <a:gd name="connsiteX4" fmla="*/ 285750 w 4257675"/>
              <a:gd name="connsiteY4" fmla="*/ 542925 h 5106961"/>
              <a:gd name="connsiteX0" fmla="*/ 314325 w 4286250"/>
              <a:gd name="connsiteY0" fmla="*/ 542925 h 5106961"/>
              <a:gd name="connsiteX1" fmla="*/ 4210050 w 4286250"/>
              <a:gd name="connsiteY1" fmla="*/ 0 h 5106961"/>
              <a:gd name="connsiteX2" fmla="*/ 4286250 w 4286250"/>
              <a:gd name="connsiteY2" fmla="*/ 5106961 h 5106961"/>
              <a:gd name="connsiteX3" fmla="*/ 0 w 4286250"/>
              <a:gd name="connsiteY3" fmla="*/ 5021236 h 5106961"/>
              <a:gd name="connsiteX4" fmla="*/ 314325 w 4286250"/>
              <a:gd name="connsiteY4" fmla="*/ 542925 h 5106961"/>
              <a:gd name="connsiteX0" fmla="*/ 457200 w 4286250"/>
              <a:gd name="connsiteY0" fmla="*/ 419100 h 5106961"/>
              <a:gd name="connsiteX1" fmla="*/ 4210050 w 4286250"/>
              <a:gd name="connsiteY1" fmla="*/ 0 h 5106961"/>
              <a:gd name="connsiteX2" fmla="*/ 4286250 w 4286250"/>
              <a:gd name="connsiteY2" fmla="*/ 5106961 h 5106961"/>
              <a:gd name="connsiteX3" fmla="*/ 0 w 4286250"/>
              <a:gd name="connsiteY3" fmla="*/ 5021236 h 5106961"/>
              <a:gd name="connsiteX4" fmla="*/ 457200 w 4286250"/>
              <a:gd name="connsiteY4" fmla="*/ 419100 h 5106961"/>
              <a:gd name="connsiteX0" fmla="*/ 419100 w 4286250"/>
              <a:gd name="connsiteY0" fmla="*/ 247650 h 5106961"/>
              <a:gd name="connsiteX1" fmla="*/ 4210050 w 4286250"/>
              <a:gd name="connsiteY1" fmla="*/ 0 h 5106961"/>
              <a:gd name="connsiteX2" fmla="*/ 4286250 w 4286250"/>
              <a:gd name="connsiteY2" fmla="*/ 5106961 h 5106961"/>
              <a:gd name="connsiteX3" fmla="*/ 0 w 4286250"/>
              <a:gd name="connsiteY3" fmla="*/ 5021236 h 5106961"/>
              <a:gd name="connsiteX4" fmla="*/ 419100 w 4286250"/>
              <a:gd name="connsiteY4" fmla="*/ 247650 h 5106961"/>
              <a:gd name="connsiteX0" fmla="*/ 371475 w 4286250"/>
              <a:gd name="connsiteY0" fmla="*/ 0 h 5364136"/>
              <a:gd name="connsiteX1" fmla="*/ 4210050 w 4286250"/>
              <a:gd name="connsiteY1" fmla="*/ 257175 h 5364136"/>
              <a:gd name="connsiteX2" fmla="*/ 4286250 w 4286250"/>
              <a:gd name="connsiteY2" fmla="*/ 5364136 h 5364136"/>
              <a:gd name="connsiteX3" fmla="*/ 0 w 4286250"/>
              <a:gd name="connsiteY3" fmla="*/ 5278411 h 5364136"/>
              <a:gd name="connsiteX4" fmla="*/ 371475 w 4286250"/>
              <a:gd name="connsiteY4" fmla="*/ 0 h 5364136"/>
              <a:gd name="connsiteX0" fmla="*/ 323850 w 4286250"/>
              <a:gd name="connsiteY0" fmla="*/ 0 h 5164111"/>
              <a:gd name="connsiteX1" fmla="*/ 4210050 w 4286250"/>
              <a:gd name="connsiteY1" fmla="*/ 57150 h 5164111"/>
              <a:gd name="connsiteX2" fmla="*/ 4286250 w 4286250"/>
              <a:gd name="connsiteY2" fmla="*/ 5164111 h 5164111"/>
              <a:gd name="connsiteX3" fmla="*/ 0 w 4286250"/>
              <a:gd name="connsiteY3" fmla="*/ 5078386 h 5164111"/>
              <a:gd name="connsiteX4" fmla="*/ 323850 w 4286250"/>
              <a:gd name="connsiteY4" fmla="*/ 0 h 5164111"/>
              <a:gd name="connsiteX0" fmla="*/ 219075 w 4286250"/>
              <a:gd name="connsiteY0" fmla="*/ 0 h 5126011"/>
              <a:gd name="connsiteX1" fmla="*/ 4210050 w 4286250"/>
              <a:gd name="connsiteY1" fmla="*/ 19050 h 5126011"/>
              <a:gd name="connsiteX2" fmla="*/ 4286250 w 4286250"/>
              <a:gd name="connsiteY2" fmla="*/ 5126011 h 5126011"/>
              <a:gd name="connsiteX3" fmla="*/ 0 w 4286250"/>
              <a:gd name="connsiteY3" fmla="*/ 5040286 h 5126011"/>
              <a:gd name="connsiteX4" fmla="*/ 219075 w 4286250"/>
              <a:gd name="connsiteY4" fmla="*/ 0 h 5126011"/>
              <a:gd name="connsiteX0" fmla="*/ 123825 w 4286250"/>
              <a:gd name="connsiteY0" fmla="*/ 9525 h 5106961"/>
              <a:gd name="connsiteX1" fmla="*/ 4210050 w 4286250"/>
              <a:gd name="connsiteY1" fmla="*/ 0 h 5106961"/>
              <a:gd name="connsiteX2" fmla="*/ 4286250 w 4286250"/>
              <a:gd name="connsiteY2" fmla="*/ 5106961 h 5106961"/>
              <a:gd name="connsiteX3" fmla="*/ 0 w 4286250"/>
              <a:gd name="connsiteY3" fmla="*/ 5021236 h 5106961"/>
              <a:gd name="connsiteX4" fmla="*/ 123825 w 4286250"/>
              <a:gd name="connsiteY4" fmla="*/ 9525 h 5106961"/>
              <a:gd name="connsiteX0" fmla="*/ 104775 w 4286250"/>
              <a:gd name="connsiteY0" fmla="*/ 95250 h 5106961"/>
              <a:gd name="connsiteX1" fmla="*/ 4210050 w 4286250"/>
              <a:gd name="connsiteY1" fmla="*/ 0 h 5106961"/>
              <a:gd name="connsiteX2" fmla="*/ 4286250 w 4286250"/>
              <a:gd name="connsiteY2" fmla="*/ 5106961 h 5106961"/>
              <a:gd name="connsiteX3" fmla="*/ 0 w 4286250"/>
              <a:gd name="connsiteY3" fmla="*/ 5021236 h 5106961"/>
              <a:gd name="connsiteX4" fmla="*/ 104775 w 4286250"/>
              <a:gd name="connsiteY4" fmla="*/ 95250 h 5106961"/>
              <a:gd name="connsiteX0" fmla="*/ 104775 w 4286250"/>
              <a:gd name="connsiteY0" fmla="*/ 161925 h 5173636"/>
              <a:gd name="connsiteX1" fmla="*/ 4257675 w 4286250"/>
              <a:gd name="connsiteY1" fmla="*/ 0 h 5173636"/>
              <a:gd name="connsiteX2" fmla="*/ 4286250 w 4286250"/>
              <a:gd name="connsiteY2" fmla="*/ 5173636 h 5173636"/>
              <a:gd name="connsiteX3" fmla="*/ 0 w 4286250"/>
              <a:gd name="connsiteY3" fmla="*/ 5087911 h 5173636"/>
              <a:gd name="connsiteX4" fmla="*/ 104775 w 4286250"/>
              <a:gd name="connsiteY4" fmla="*/ 161925 h 5173636"/>
              <a:gd name="connsiteX0" fmla="*/ 104775 w 4286250"/>
              <a:gd name="connsiteY0" fmla="*/ 276225 h 5287936"/>
              <a:gd name="connsiteX1" fmla="*/ 4229100 w 4286250"/>
              <a:gd name="connsiteY1" fmla="*/ 0 h 5287936"/>
              <a:gd name="connsiteX2" fmla="*/ 4286250 w 4286250"/>
              <a:gd name="connsiteY2" fmla="*/ 5287936 h 5287936"/>
              <a:gd name="connsiteX3" fmla="*/ 0 w 4286250"/>
              <a:gd name="connsiteY3" fmla="*/ 5202211 h 5287936"/>
              <a:gd name="connsiteX4" fmla="*/ 104775 w 4286250"/>
              <a:gd name="connsiteY4" fmla="*/ 276225 h 5287936"/>
              <a:gd name="connsiteX0" fmla="*/ 104775 w 4286250"/>
              <a:gd name="connsiteY0" fmla="*/ 333375 h 5345086"/>
              <a:gd name="connsiteX1" fmla="*/ 4191000 w 4286250"/>
              <a:gd name="connsiteY1" fmla="*/ 0 h 5345086"/>
              <a:gd name="connsiteX2" fmla="*/ 4286250 w 4286250"/>
              <a:gd name="connsiteY2" fmla="*/ 5345086 h 5345086"/>
              <a:gd name="connsiteX3" fmla="*/ 0 w 4286250"/>
              <a:gd name="connsiteY3" fmla="*/ 5259361 h 5345086"/>
              <a:gd name="connsiteX4" fmla="*/ 104775 w 4286250"/>
              <a:gd name="connsiteY4" fmla="*/ 333375 h 5345086"/>
              <a:gd name="connsiteX0" fmla="*/ 104775 w 4286250"/>
              <a:gd name="connsiteY0" fmla="*/ 323850 h 5335561"/>
              <a:gd name="connsiteX1" fmla="*/ 4105275 w 4286250"/>
              <a:gd name="connsiteY1" fmla="*/ 0 h 5335561"/>
              <a:gd name="connsiteX2" fmla="*/ 4286250 w 4286250"/>
              <a:gd name="connsiteY2" fmla="*/ 5335561 h 5335561"/>
              <a:gd name="connsiteX3" fmla="*/ 0 w 4286250"/>
              <a:gd name="connsiteY3" fmla="*/ 5249836 h 5335561"/>
              <a:gd name="connsiteX4" fmla="*/ 104775 w 4286250"/>
              <a:gd name="connsiteY4" fmla="*/ 323850 h 5335561"/>
              <a:gd name="connsiteX0" fmla="*/ 104775 w 4286250"/>
              <a:gd name="connsiteY0" fmla="*/ 257175 h 5268886"/>
              <a:gd name="connsiteX1" fmla="*/ 4067175 w 4286250"/>
              <a:gd name="connsiteY1" fmla="*/ 0 h 5268886"/>
              <a:gd name="connsiteX2" fmla="*/ 4286250 w 4286250"/>
              <a:gd name="connsiteY2" fmla="*/ 5268886 h 5268886"/>
              <a:gd name="connsiteX3" fmla="*/ 0 w 4286250"/>
              <a:gd name="connsiteY3" fmla="*/ 5183161 h 5268886"/>
              <a:gd name="connsiteX4" fmla="*/ 104775 w 4286250"/>
              <a:gd name="connsiteY4" fmla="*/ 257175 h 5268886"/>
              <a:gd name="connsiteX0" fmla="*/ 104775 w 4286250"/>
              <a:gd name="connsiteY0" fmla="*/ 238125 h 5249836"/>
              <a:gd name="connsiteX1" fmla="*/ 4057650 w 4286250"/>
              <a:gd name="connsiteY1" fmla="*/ 0 h 5249836"/>
              <a:gd name="connsiteX2" fmla="*/ 4286250 w 4286250"/>
              <a:gd name="connsiteY2" fmla="*/ 5249836 h 5249836"/>
              <a:gd name="connsiteX3" fmla="*/ 0 w 4286250"/>
              <a:gd name="connsiteY3" fmla="*/ 5164111 h 5249836"/>
              <a:gd name="connsiteX4" fmla="*/ 104775 w 4286250"/>
              <a:gd name="connsiteY4" fmla="*/ 238125 h 5249836"/>
              <a:gd name="connsiteX0" fmla="*/ 57150 w 4238625"/>
              <a:gd name="connsiteY0" fmla="*/ 238125 h 5249836"/>
              <a:gd name="connsiteX1" fmla="*/ 4010025 w 4238625"/>
              <a:gd name="connsiteY1" fmla="*/ 0 h 5249836"/>
              <a:gd name="connsiteX2" fmla="*/ 4238625 w 4238625"/>
              <a:gd name="connsiteY2" fmla="*/ 5249836 h 5249836"/>
              <a:gd name="connsiteX3" fmla="*/ 0 w 4238625"/>
              <a:gd name="connsiteY3" fmla="*/ 5164111 h 5249836"/>
              <a:gd name="connsiteX4" fmla="*/ 57150 w 4238625"/>
              <a:gd name="connsiteY4" fmla="*/ 238125 h 5249836"/>
              <a:gd name="connsiteX0" fmla="*/ 38100 w 4219575"/>
              <a:gd name="connsiteY0" fmla="*/ 238125 h 5249836"/>
              <a:gd name="connsiteX1" fmla="*/ 3990975 w 4219575"/>
              <a:gd name="connsiteY1" fmla="*/ 0 h 5249836"/>
              <a:gd name="connsiteX2" fmla="*/ 4219575 w 4219575"/>
              <a:gd name="connsiteY2" fmla="*/ 5249836 h 5249836"/>
              <a:gd name="connsiteX3" fmla="*/ 0 w 4219575"/>
              <a:gd name="connsiteY3" fmla="*/ 5240311 h 5249836"/>
              <a:gd name="connsiteX4" fmla="*/ 38100 w 4219575"/>
              <a:gd name="connsiteY4" fmla="*/ 238125 h 5249836"/>
              <a:gd name="connsiteX0" fmla="*/ 0 w 4181475"/>
              <a:gd name="connsiteY0" fmla="*/ 238125 h 5249836"/>
              <a:gd name="connsiteX1" fmla="*/ 3952875 w 4181475"/>
              <a:gd name="connsiteY1" fmla="*/ 0 h 5249836"/>
              <a:gd name="connsiteX2" fmla="*/ 4181475 w 4181475"/>
              <a:gd name="connsiteY2" fmla="*/ 5249836 h 5249836"/>
              <a:gd name="connsiteX3" fmla="*/ 9525 w 4181475"/>
              <a:gd name="connsiteY3" fmla="*/ 5240311 h 5249836"/>
              <a:gd name="connsiteX4" fmla="*/ 0 w 4181475"/>
              <a:gd name="connsiteY4" fmla="*/ 238125 h 5249836"/>
              <a:gd name="connsiteX0" fmla="*/ 0 w 4152900"/>
              <a:gd name="connsiteY0" fmla="*/ 238125 h 5316511"/>
              <a:gd name="connsiteX1" fmla="*/ 3952875 w 4152900"/>
              <a:gd name="connsiteY1" fmla="*/ 0 h 5316511"/>
              <a:gd name="connsiteX2" fmla="*/ 4152900 w 4152900"/>
              <a:gd name="connsiteY2" fmla="*/ 5316511 h 5316511"/>
              <a:gd name="connsiteX3" fmla="*/ 9525 w 4152900"/>
              <a:gd name="connsiteY3" fmla="*/ 5240311 h 5316511"/>
              <a:gd name="connsiteX4" fmla="*/ 0 w 4152900"/>
              <a:gd name="connsiteY4" fmla="*/ 238125 h 5316511"/>
              <a:gd name="connsiteX0" fmla="*/ 0 w 4210050"/>
              <a:gd name="connsiteY0" fmla="*/ 238125 h 5345086"/>
              <a:gd name="connsiteX1" fmla="*/ 3952875 w 4210050"/>
              <a:gd name="connsiteY1" fmla="*/ 0 h 5345086"/>
              <a:gd name="connsiteX2" fmla="*/ 4210050 w 4210050"/>
              <a:gd name="connsiteY2" fmla="*/ 5345086 h 5345086"/>
              <a:gd name="connsiteX3" fmla="*/ 9525 w 4210050"/>
              <a:gd name="connsiteY3" fmla="*/ 5240311 h 5345086"/>
              <a:gd name="connsiteX4" fmla="*/ 0 w 4210050"/>
              <a:gd name="connsiteY4" fmla="*/ 238125 h 5345086"/>
              <a:gd name="connsiteX0" fmla="*/ 0 w 4210050"/>
              <a:gd name="connsiteY0" fmla="*/ 238125 h 5345086"/>
              <a:gd name="connsiteX1" fmla="*/ 3952875 w 4210050"/>
              <a:gd name="connsiteY1" fmla="*/ 0 h 5345086"/>
              <a:gd name="connsiteX2" fmla="*/ 4210050 w 4210050"/>
              <a:gd name="connsiteY2" fmla="*/ 5345086 h 5345086"/>
              <a:gd name="connsiteX3" fmla="*/ 9525 w 4210050"/>
              <a:gd name="connsiteY3" fmla="*/ 5183161 h 5345086"/>
              <a:gd name="connsiteX4" fmla="*/ 0 w 4210050"/>
              <a:gd name="connsiteY4" fmla="*/ 238125 h 5345086"/>
              <a:gd name="connsiteX0" fmla="*/ 47625 w 4257675"/>
              <a:gd name="connsiteY0" fmla="*/ 238125 h 5345086"/>
              <a:gd name="connsiteX1" fmla="*/ 4000500 w 4257675"/>
              <a:gd name="connsiteY1" fmla="*/ 0 h 5345086"/>
              <a:gd name="connsiteX2" fmla="*/ 4257675 w 4257675"/>
              <a:gd name="connsiteY2" fmla="*/ 5345086 h 5345086"/>
              <a:gd name="connsiteX3" fmla="*/ 0 w 4257675"/>
              <a:gd name="connsiteY3" fmla="*/ 5173636 h 5345086"/>
              <a:gd name="connsiteX4" fmla="*/ 47625 w 4257675"/>
              <a:gd name="connsiteY4" fmla="*/ 238125 h 5345086"/>
              <a:gd name="connsiteX0" fmla="*/ 76200 w 4286250"/>
              <a:gd name="connsiteY0" fmla="*/ 238125 h 5345086"/>
              <a:gd name="connsiteX1" fmla="*/ 4029075 w 4286250"/>
              <a:gd name="connsiteY1" fmla="*/ 0 h 5345086"/>
              <a:gd name="connsiteX2" fmla="*/ 4286250 w 4286250"/>
              <a:gd name="connsiteY2" fmla="*/ 5345086 h 5345086"/>
              <a:gd name="connsiteX3" fmla="*/ 0 w 4286250"/>
              <a:gd name="connsiteY3" fmla="*/ 5154586 h 5345086"/>
              <a:gd name="connsiteX4" fmla="*/ 76200 w 4286250"/>
              <a:gd name="connsiteY4" fmla="*/ 238125 h 5345086"/>
              <a:gd name="connsiteX0" fmla="*/ 123825 w 4333875"/>
              <a:gd name="connsiteY0" fmla="*/ 238125 h 5345086"/>
              <a:gd name="connsiteX1" fmla="*/ 4076700 w 4333875"/>
              <a:gd name="connsiteY1" fmla="*/ 0 h 5345086"/>
              <a:gd name="connsiteX2" fmla="*/ 4333875 w 4333875"/>
              <a:gd name="connsiteY2" fmla="*/ 5345086 h 5345086"/>
              <a:gd name="connsiteX3" fmla="*/ 0 w 4333875"/>
              <a:gd name="connsiteY3" fmla="*/ 5164111 h 5345086"/>
              <a:gd name="connsiteX4" fmla="*/ 123825 w 4333875"/>
              <a:gd name="connsiteY4" fmla="*/ 238125 h 5345086"/>
              <a:gd name="connsiteX0" fmla="*/ 114300 w 4324350"/>
              <a:gd name="connsiteY0" fmla="*/ 238125 h 5345086"/>
              <a:gd name="connsiteX1" fmla="*/ 4067175 w 4324350"/>
              <a:gd name="connsiteY1" fmla="*/ 0 h 5345086"/>
              <a:gd name="connsiteX2" fmla="*/ 4324350 w 4324350"/>
              <a:gd name="connsiteY2" fmla="*/ 5345086 h 5345086"/>
              <a:gd name="connsiteX3" fmla="*/ 0 w 4324350"/>
              <a:gd name="connsiteY3" fmla="*/ 5192686 h 5345086"/>
              <a:gd name="connsiteX4" fmla="*/ 114300 w 4324350"/>
              <a:gd name="connsiteY4" fmla="*/ 238125 h 5345086"/>
              <a:gd name="connsiteX0" fmla="*/ 114300 w 4257675"/>
              <a:gd name="connsiteY0" fmla="*/ 238125 h 5364136"/>
              <a:gd name="connsiteX1" fmla="*/ 4067175 w 4257675"/>
              <a:gd name="connsiteY1" fmla="*/ 0 h 5364136"/>
              <a:gd name="connsiteX2" fmla="*/ 4257675 w 4257675"/>
              <a:gd name="connsiteY2" fmla="*/ 5364136 h 5364136"/>
              <a:gd name="connsiteX3" fmla="*/ 0 w 4257675"/>
              <a:gd name="connsiteY3" fmla="*/ 5192686 h 5364136"/>
              <a:gd name="connsiteX4" fmla="*/ 114300 w 4257675"/>
              <a:gd name="connsiteY4" fmla="*/ 238125 h 5364136"/>
              <a:gd name="connsiteX0" fmla="*/ 114300 w 4295775"/>
              <a:gd name="connsiteY0" fmla="*/ 238125 h 5354611"/>
              <a:gd name="connsiteX1" fmla="*/ 4067175 w 4295775"/>
              <a:gd name="connsiteY1" fmla="*/ 0 h 5354611"/>
              <a:gd name="connsiteX2" fmla="*/ 4295775 w 4295775"/>
              <a:gd name="connsiteY2" fmla="*/ 5354611 h 5354611"/>
              <a:gd name="connsiteX3" fmla="*/ 0 w 4295775"/>
              <a:gd name="connsiteY3" fmla="*/ 5192686 h 5354611"/>
              <a:gd name="connsiteX4" fmla="*/ 114300 w 4295775"/>
              <a:gd name="connsiteY4" fmla="*/ 238125 h 5354611"/>
              <a:gd name="connsiteX0" fmla="*/ 114300 w 4305300"/>
              <a:gd name="connsiteY0" fmla="*/ 238125 h 5335561"/>
              <a:gd name="connsiteX1" fmla="*/ 4067175 w 4305300"/>
              <a:gd name="connsiteY1" fmla="*/ 0 h 5335561"/>
              <a:gd name="connsiteX2" fmla="*/ 4305300 w 4305300"/>
              <a:gd name="connsiteY2" fmla="*/ 5335561 h 5335561"/>
              <a:gd name="connsiteX3" fmla="*/ 0 w 4305300"/>
              <a:gd name="connsiteY3" fmla="*/ 5192686 h 5335561"/>
              <a:gd name="connsiteX4" fmla="*/ 114300 w 4305300"/>
              <a:gd name="connsiteY4" fmla="*/ 238125 h 5335561"/>
              <a:gd name="connsiteX0" fmla="*/ 114300 w 4333875"/>
              <a:gd name="connsiteY0" fmla="*/ 238125 h 5316511"/>
              <a:gd name="connsiteX1" fmla="*/ 4067175 w 4333875"/>
              <a:gd name="connsiteY1" fmla="*/ 0 h 5316511"/>
              <a:gd name="connsiteX2" fmla="*/ 4333875 w 4333875"/>
              <a:gd name="connsiteY2" fmla="*/ 5316511 h 5316511"/>
              <a:gd name="connsiteX3" fmla="*/ 0 w 4333875"/>
              <a:gd name="connsiteY3" fmla="*/ 5192686 h 5316511"/>
              <a:gd name="connsiteX4" fmla="*/ 114300 w 4333875"/>
              <a:gd name="connsiteY4" fmla="*/ 238125 h 5316511"/>
              <a:gd name="connsiteX0" fmla="*/ 114300 w 4352925"/>
              <a:gd name="connsiteY0" fmla="*/ 238125 h 5316511"/>
              <a:gd name="connsiteX1" fmla="*/ 4067175 w 4352925"/>
              <a:gd name="connsiteY1" fmla="*/ 0 h 5316511"/>
              <a:gd name="connsiteX2" fmla="*/ 4352925 w 4352925"/>
              <a:gd name="connsiteY2" fmla="*/ 5316511 h 5316511"/>
              <a:gd name="connsiteX3" fmla="*/ 0 w 4352925"/>
              <a:gd name="connsiteY3" fmla="*/ 5192686 h 5316511"/>
              <a:gd name="connsiteX4" fmla="*/ 114300 w 4352925"/>
              <a:gd name="connsiteY4" fmla="*/ 238125 h 5316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925" h="5316511">
                <a:moveTo>
                  <a:pt x="114300" y="238125"/>
                </a:moveTo>
                <a:lnTo>
                  <a:pt x="4067175" y="0"/>
                </a:lnTo>
                <a:lnTo>
                  <a:pt x="4352925" y="5316511"/>
                </a:lnTo>
                <a:lnTo>
                  <a:pt x="0" y="5192686"/>
                </a:lnTo>
                <a:lnTo>
                  <a:pt x="114300" y="238125"/>
                </a:lnTo>
                <a:close/>
              </a:path>
            </a:pathLst>
          </a:custGeom>
          <a:solidFill>
            <a:schemeClr val="bg1">
              <a:lumMod val="95000"/>
              <a:alpha val="30000"/>
            </a:schemeClr>
          </a:solidFill>
          <a:effectLst>
            <a:innerShdw blurRad="114300">
              <a:prstClr val="black"/>
            </a:innerShdw>
          </a:effectLst>
          <a:scene3d>
            <a:camera prst="isometricBottomDown">
              <a:rot lat="2265677" lon="18553879" rev="17793884"/>
            </a:camera>
            <a:lightRig rig="threePt" dir="t"/>
          </a:scene3d>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id-ID" dirty="0"/>
          </a:p>
        </p:txBody>
      </p:sp>
    </p:spTree>
    <p:extLst>
      <p:ext uri="{BB962C8B-B14F-4D97-AF65-F5344CB8AC3E}">
        <p14:creationId xmlns:p14="http://schemas.microsoft.com/office/powerpoint/2010/main" val="74320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0-#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0-#ppt_w/2"/>
                                          </p:val>
                                        </p:tav>
                                        <p:tav tm="100000">
                                          <p:val>
                                            <p:strVal val="#ppt_x"/>
                                          </p:val>
                                        </p:tav>
                                      </p:tavLst>
                                    </p:anim>
                                    <p:anim calcmode="lin" valueType="num">
                                      <p:cBhvr additive="base">
                                        <p:cTn id="12" dur="7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0-#ppt_w/2"/>
                                          </p:val>
                                        </p:tav>
                                        <p:tav tm="100000">
                                          <p:val>
                                            <p:strVal val="#ppt_x"/>
                                          </p:val>
                                        </p:tav>
                                      </p:tavLst>
                                    </p:anim>
                                    <p:anim calcmode="lin" valueType="num">
                                      <p:cBhvr additive="base">
                                        <p:cTn id="16" dur="75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0-#ppt_w/2"/>
                                          </p:val>
                                        </p:tav>
                                        <p:tav tm="100000">
                                          <p:val>
                                            <p:strVal val="#ppt_x"/>
                                          </p:val>
                                        </p:tav>
                                      </p:tavLst>
                                    </p:anim>
                                    <p:anim calcmode="lin" valueType="num">
                                      <p:cBhvr additive="base">
                                        <p:cTn id="20" dur="75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0-#ppt_w/2"/>
                                          </p:val>
                                        </p:tav>
                                        <p:tav tm="100000">
                                          <p:val>
                                            <p:strVal val="#ppt_x"/>
                                          </p:val>
                                        </p:tav>
                                      </p:tavLst>
                                    </p:anim>
                                    <p:anim calcmode="lin" valueType="num">
                                      <p:cBhvr additive="base">
                                        <p:cTn id="24" dur="10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1000" fill="hold"/>
                                        <p:tgtEl>
                                          <p:spTgt spid="53"/>
                                        </p:tgtEl>
                                        <p:attrNameLst>
                                          <p:attrName>ppt_x</p:attrName>
                                        </p:attrNameLst>
                                      </p:cBhvr>
                                      <p:tavLst>
                                        <p:tav tm="0">
                                          <p:val>
                                            <p:strVal val="0-#ppt_w/2"/>
                                          </p:val>
                                        </p:tav>
                                        <p:tav tm="100000">
                                          <p:val>
                                            <p:strVal val="#ppt_x"/>
                                          </p:val>
                                        </p:tav>
                                      </p:tavLst>
                                    </p:anim>
                                    <p:anim calcmode="lin" valueType="num">
                                      <p:cBhvr additive="base">
                                        <p:cTn id="28" dur="1000" fill="hold"/>
                                        <p:tgtEl>
                                          <p:spTgt spid="53"/>
                                        </p:tgtEl>
                                        <p:attrNameLst>
                                          <p:attrName>ppt_y</p:attrName>
                                        </p:attrNameLst>
                                      </p:cBhvr>
                                      <p:tavLst>
                                        <p:tav tm="0">
                                          <p:val>
                                            <p:strVal val="#ppt_y"/>
                                          </p:val>
                                        </p:tav>
                                        <p:tav tm="100000">
                                          <p:val>
                                            <p:strVal val="#ppt_y"/>
                                          </p:val>
                                        </p:tav>
                                      </p:tavLst>
                                    </p:anim>
                                  </p:childTnLst>
                                </p:cTn>
                              </p:par>
                              <p:par>
                                <p:cTn id="29" presetID="2" presetClass="entr" presetSubtype="2" decel="100000"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1250" fill="hold"/>
                                        <p:tgtEl>
                                          <p:spTgt spid="54"/>
                                        </p:tgtEl>
                                        <p:attrNameLst>
                                          <p:attrName>ppt_x</p:attrName>
                                        </p:attrNameLst>
                                      </p:cBhvr>
                                      <p:tavLst>
                                        <p:tav tm="0">
                                          <p:val>
                                            <p:strVal val="1+#ppt_w/2"/>
                                          </p:val>
                                        </p:tav>
                                        <p:tav tm="100000">
                                          <p:val>
                                            <p:strVal val="#ppt_x"/>
                                          </p:val>
                                        </p:tav>
                                      </p:tavLst>
                                    </p:anim>
                                    <p:anim calcmode="lin" valueType="num">
                                      <p:cBhvr additive="base">
                                        <p:cTn id="32" dur="1250" fill="hold"/>
                                        <p:tgtEl>
                                          <p:spTgt spid="54"/>
                                        </p:tgtEl>
                                        <p:attrNameLst>
                                          <p:attrName>ppt_y</p:attrName>
                                        </p:attrNameLst>
                                      </p:cBhvr>
                                      <p:tavLst>
                                        <p:tav tm="0">
                                          <p:val>
                                            <p:strVal val="#ppt_y"/>
                                          </p:val>
                                        </p:tav>
                                        <p:tav tm="100000">
                                          <p:val>
                                            <p:strVal val="#ppt_y"/>
                                          </p:val>
                                        </p:tav>
                                      </p:tavLst>
                                    </p:anim>
                                  </p:childTnLst>
                                </p:cTn>
                              </p:par>
                              <p:par>
                                <p:cTn id="33" presetID="10" presetClass="entr" presetSubtype="0" fill="hold" grpId="0" nodeType="withEffect">
                                  <p:stCondLst>
                                    <p:cond delay="150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par>
                                <p:cTn id="36" presetID="2" presetClass="entr" presetSubtype="4" decel="100000" fill="hold" grpId="0" nodeType="withEffect">
                                  <p:stCondLst>
                                    <p:cond delay="500"/>
                                  </p:stCondLst>
                                  <p:childTnLst>
                                    <p:set>
                                      <p:cBhvr>
                                        <p:cTn id="37" dur="1" fill="hold">
                                          <p:stCondLst>
                                            <p:cond delay="0"/>
                                          </p:stCondLst>
                                        </p:cTn>
                                        <p:tgtEl>
                                          <p:spTgt spid="58"/>
                                        </p:tgtEl>
                                        <p:attrNameLst>
                                          <p:attrName>style.visibility</p:attrName>
                                        </p:attrNameLst>
                                      </p:cBhvr>
                                      <p:to>
                                        <p:strVal val="visible"/>
                                      </p:to>
                                    </p:set>
                                    <p:anim calcmode="lin" valueType="num">
                                      <p:cBhvr additive="base">
                                        <p:cTn id="38" dur="750" fill="hold"/>
                                        <p:tgtEl>
                                          <p:spTgt spid="58"/>
                                        </p:tgtEl>
                                        <p:attrNameLst>
                                          <p:attrName>ppt_x</p:attrName>
                                        </p:attrNameLst>
                                      </p:cBhvr>
                                      <p:tavLst>
                                        <p:tav tm="0">
                                          <p:val>
                                            <p:strVal val="#ppt_x"/>
                                          </p:val>
                                        </p:tav>
                                        <p:tav tm="100000">
                                          <p:val>
                                            <p:strVal val="#ppt_x"/>
                                          </p:val>
                                        </p:tav>
                                      </p:tavLst>
                                    </p:anim>
                                    <p:anim calcmode="lin" valueType="num">
                                      <p:cBhvr additive="base">
                                        <p:cTn id="39" dur="750" fill="hold"/>
                                        <p:tgtEl>
                                          <p:spTgt spid="58"/>
                                        </p:tgtEl>
                                        <p:attrNameLst>
                                          <p:attrName>ppt_y</p:attrName>
                                        </p:attrNameLst>
                                      </p:cBhvr>
                                      <p:tavLst>
                                        <p:tav tm="0">
                                          <p:val>
                                            <p:strVal val="1+#ppt_h/2"/>
                                          </p:val>
                                        </p:tav>
                                        <p:tav tm="100000">
                                          <p:val>
                                            <p:strVal val="#ppt_y"/>
                                          </p:val>
                                        </p:tav>
                                      </p:tavLst>
                                    </p:anim>
                                  </p:childTnLst>
                                </p:cTn>
                              </p:par>
                              <p:par>
                                <p:cTn id="40" presetID="42" presetClass="path" presetSubtype="0" repeatCount="indefinite" accel="50000" decel="50000" autoRev="1" fill="hold" grpId="1" nodeType="withEffect">
                                  <p:stCondLst>
                                    <p:cond delay="1250"/>
                                  </p:stCondLst>
                                  <p:childTnLst>
                                    <p:animMotion origin="layout" path="M -3.54167E-6 -4.81481E-6 L -3.54167E-6 0.03195 " pathEditMode="relative" rAng="0" ptsTypes="AA">
                                      <p:cBhvr>
                                        <p:cTn id="41" dur="1750" fill="hold"/>
                                        <p:tgtEl>
                                          <p:spTgt spid="58"/>
                                        </p:tgtEl>
                                        <p:attrNameLst>
                                          <p:attrName>ppt_x</p:attrName>
                                          <p:attrName>ppt_y</p:attrName>
                                        </p:attrNameLst>
                                      </p:cBhvr>
                                      <p:rCtr x="0" y="15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53" grpId="0"/>
      <p:bldP spid="58" grpId="0" animBg="1"/>
      <p:bldP spid="58" grpId="1" animBg="1"/>
      <p:bldP spid="55"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8E94A-79D0-4CAD-A497-54CC85C878A5}"/>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9682F4F7-835C-4E4E-AC80-5818F9C4747B}"/>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2" name="Parallelogram 21">
            <a:extLst>
              <a:ext uri="{FF2B5EF4-FFF2-40B4-BE49-F238E27FC236}">
                <a16:creationId xmlns:a16="http://schemas.microsoft.com/office/drawing/2014/main" id="{C0A26B27-9F94-4D8A-80C3-CA1DE225260F}"/>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51581C28-92C9-48C2-9634-ADF52F5C262E}"/>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92AC9015-0FF0-4E41-9464-28F3DFE59238}"/>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a:extLst>
              <a:ext uri="{FF2B5EF4-FFF2-40B4-BE49-F238E27FC236}">
                <a16:creationId xmlns:a16="http://schemas.microsoft.com/office/drawing/2014/main" id="{DBAA1F6E-3126-4C23-B448-6C64A9182734}"/>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AEB18AD-E940-491D-8BCF-5E5454BC2B34}"/>
              </a:ext>
            </a:extLst>
          </p:cNvPr>
          <p:cNvGrpSpPr/>
          <p:nvPr userDrawn="1"/>
        </p:nvGrpSpPr>
        <p:grpSpPr>
          <a:xfrm>
            <a:off x="0" y="0"/>
            <a:ext cx="3960509" cy="5662706"/>
            <a:chOff x="-5054974" y="264971"/>
            <a:chExt cx="4607565" cy="6587862"/>
          </a:xfrm>
        </p:grpSpPr>
        <p:sp>
          <p:nvSpPr>
            <p:cNvPr id="27" name="Hexagon 26">
              <a:extLst>
                <a:ext uri="{FF2B5EF4-FFF2-40B4-BE49-F238E27FC236}">
                  <a16:creationId xmlns:a16="http://schemas.microsoft.com/office/drawing/2014/main" id="{D3E2A62F-E729-403B-B92A-972F5FB4B1B9}"/>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a:extLst>
                <a:ext uri="{FF2B5EF4-FFF2-40B4-BE49-F238E27FC236}">
                  <a16:creationId xmlns:a16="http://schemas.microsoft.com/office/drawing/2014/main" id="{E40BD371-91FE-4BB2-8685-14741D16D254}"/>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a:extLst>
                <a:ext uri="{FF2B5EF4-FFF2-40B4-BE49-F238E27FC236}">
                  <a16:creationId xmlns:a16="http://schemas.microsoft.com/office/drawing/2014/main" id="{714279B3-3358-4F76-A981-377569A214CC}"/>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a:extLst>
                <a:ext uri="{FF2B5EF4-FFF2-40B4-BE49-F238E27FC236}">
                  <a16:creationId xmlns:a16="http://schemas.microsoft.com/office/drawing/2014/main" id="{C4D757D1-EE6C-4970-9A21-149E94C5DBF6}"/>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a:extLst>
                <a:ext uri="{FF2B5EF4-FFF2-40B4-BE49-F238E27FC236}">
                  <a16:creationId xmlns:a16="http://schemas.microsoft.com/office/drawing/2014/main" id="{B45F5F75-4A87-4C60-82AF-D53436678346}"/>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a:extLst>
                <a:ext uri="{FF2B5EF4-FFF2-40B4-BE49-F238E27FC236}">
                  <a16:creationId xmlns:a16="http://schemas.microsoft.com/office/drawing/2014/main" id="{3D32BFF2-E764-4518-9905-1E3E0C130ADE}"/>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a:extLst>
                <a:ext uri="{FF2B5EF4-FFF2-40B4-BE49-F238E27FC236}">
                  <a16:creationId xmlns:a16="http://schemas.microsoft.com/office/drawing/2014/main" id="{530A9F1B-3096-4E02-97EB-B4D83DEFCBBC}"/>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a:extLst>
                <a:ext uri="{FF2B5EF4-FFF2-40B4-BE49-F238E27FC236}">
                  <a16:creationId xmlns:a16="http://schemas.microsoft.com/office/drawing/2014/main" id="{1DA12730-F694-4145-A142-124E793B7F53}"/>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a:extLst>
                <a:ext uri="{FF2B5EF4-FFF2-40B4-BE49-F238E27FC236}">
                  <a16:creationId xmlns:a16="http://schemas.microsoft.com/office/drawing/2014/main" id="{85809665-1708-4DED-B0B8-7480FC6AF6B8}"/>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a:extLst>
                <a:ext uri="{FF2B5EF4-FFF2-40B4-BE49-F238E27FC236}">
                  <a16:creationId xmlns:a16="http://schemas.microsoft.com/office/drawing/2014/main" id="{CE0C6D18-E7EC-4BF6-8B7A-5D0C357C2422}"/>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a:extLst>
                <a:ext uri="{FF2B5EF4-FFF2-40B4-BE49-F238E27FC236}">
                  <a16:creationId xmlns:a16="http://schemas.microsoft.com/office/drawing/2014/main" id="{28E5F451-B1C1-4117-B212-5BD9772CF855}"/>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a:extLst>
                <a:ext uri="{FF2B5EF4-FFF2-40B4-BE49-F238E27FC236}">
                  <a16:creationId xmlns:a16="http://schemas.microsoft.com/office/drawing/2014/main" id="{E66AA2AA-F564-4F6F-B0E2-810F2C19322D}"/>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a:extLst>
                <a:ext uri="{FF2B5EF4-FFF2-40B4-BE49-F238E27FC236}">
                  <a16:creationId xmlns:a16="http://schemas.microsoft.com/office/drawing/2014/main" id="{E4F48411-53CF-4BC9-AB33-A40A11370261}"/>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a:extLst>
                <a:ext uri="{FF2B5EF4-FFF2-40B4-BE49-F238E27FC236}">
                  <a16:creationId xmlns:a16="http://schemas.microsoft.com/office/drawing/2014/main" id="{FEDF1DEA-B48D-4510-8D1B-F489395F410D}"/>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a:extLst>
                <a:ext uri="{FF2B5EF4-FFF2-40B4-BE49-F238E27FC236}">
                  <a16:creationId xmlns:a16="http://schemas.microsoft.com/office/drawing/2014/main" id="{5A6D62A5-7DE7-4D9F-BF5D-D7663388DE0A}"/>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a:extLst>
                <a:ext uri="{FF2B5EF4-FFF2-40B4-BE49-F238E27FC236}">
                  <a16:creationId xmlns:a16="http://schemas.microsoft.com/office/drawing/2014/main" id="{067F3D39-7E64-445D-A0B6-8EAEB7FF188D}"/>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228450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750" fill="hold"/>
                                        <p:tgtEl>
                                          <p:spTgt spid="20"/>
                                        </p:tgtEl>
                                        <p:attrNameLst>
                                          <p:attrName>ppt_x</p:attrName>
                                        </p:attrNameLst>
                                      </p:cBhvr>
                                      <p:tavLst>
                                        <p:tav tm="0">
                                          <p:val>
                                            <p:strVal val="0-#ppt_w/2"/>
                                          </p:val>
                                        </p:tav>
                                        <p:tav tm="100000">
                                          <p:val>
                                            <p:strVal val="#ppt_x"/>
                                          </p:val>
                                        </p:tav>
                                      </p:tavLst>
                                    </p:anim>
                                    <p:anim calcmode="lin" valueType="num">
                                      <p:cBhvr additive="base">
                                        <p:cTn id="8" dur="7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750" fill="hold"/>
                                        <p:tgtEl>
                                          <p:spTgt spid="23"/>
                                        </p:tgtEl>
                                        <p:attrNameLst>
                                          <p:attrName>ppt_x</p:attrName>
                                        </p:attrNameLst>
                                      </p:cBhvr>
                                      <p:tavLst>
                                        <p:tav tm="0">
                                          <p:val>
                                            <p:strVal val="0-#ppt_w/2"/>
                                          </p:val>
                                        </p:tav>
                                        <p:tav tm="100000">
                                          <p:val>
                                            <p:strVal val="#ppt_x"/>
                                          </p:val>
                                        </p:tav>
                                      </p:tavLst>
                                    </p:anim>
                                    <p:anim calcmode="lin" valueType="num">
                                      <p:cBhvr additive="base">
                                        <p:cTn id="16" dur="750" fill="hold"/>
                                        <p:tgtEl>
                                          <p:spTgt spid="23"/>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750" fill="hold"/>
                                        <p:tgtEl>
                                          <p:spTgt spid="24"/>
                                        </p:tgtEl>
                                        <p:attrNameLst>
                                          <p:attrName>ppt_x</p:attrName>
                                        </p:attrNameLst>
                                      </p:cBhvr>
                                      <p:tavLst>
                                        <p:tav tm="0">
                                          <p:val>
                                            <p:strVal val="0-#ppt_w/2"/>
                                          </p:val>
                                        </p:tav>
                                        <p:tav tm="100000">
                                          <p:val>
                                            <p:strVal val="#ppt_x"/>
                                          </p:val>
                                        </p:tav>
                                      </p:tavLst>
                                    </p:anim>
                                    <p:anim calcmode="lin" valueType="num">
                                      <p:cBhvr additive="base">
                                        <p:cTn id="20" dur="75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25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0-#ppt_w/2"/>
                                          </p:val>
                                        </p:tav>
                                        <p:tav tm="100000">
                                          <p:val>
                                            <p:strVal val="#ppt_x"/>
                                          </p:val>
                                        </p:tav>
                                      </p:tavLst>
                                    </p:anim>
                                    <p:anim calcmode="lin" valueType="num">
                                      <p:cBhvr additive="base">
                                        <p:cTn id="24" dur="750" fill="hold"/>
                                        <p:tgtEl>
                                          <p:spTgt spid="25"/>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P spid="24" grpId="0" animBg="1"/>
      <p:bldP spid="25"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06DA36F2-69D5-4D8F-8CEE-E3B1A128481D}"/>
              </a:ext>
            </a:extLst>
          </p:cNvPr>
          <p:cNvSpPr>
            <a:spLocks noGrp="1"/>
          </p:cNvSpPr>
          <p:nvPr>
            <p:ph type="pic" sz="quarter" idx="13" hasCustomPrompt="1"/>
          </p:nvPr>
        </p:nvSpPr>
        <p:spPr>
          <a:xfrm>
            <a:off x="4832577" y="1828801"/>
            <a:ext cx="2526846" cy="2247900"/>
          </a:xfrm>
          <a:prstGeom prst="hexagon">
            <a:avLst/>
          </a:prstGeom>
          <a:noFill/>
          <a:ln>
            <a:noFill/>
          </a:ln>
          <a:effectLst>
            <a:outerShdw blurRad="330200" dist="114300" dir="5400000" sx="97000" sy="97000" algn="t" rotWithShape="0">
              <a:schemeClr val="accent1">
                <a:alpha val="18000"/>
              </a:schemeClr>
            </a:outerShdw>
          </a:effectLst>
        </p:spPr>
        <p:txBody>
          <a:bodyPr vert="horz" wrap="square" lIns="91440" tIns="45720" rIns="91440" bIns="45720" numCol="1" anchor="t" anchorCtr="0" compatLnSpc="1">
            <a:prstTxWarp prst="textNoShape">
              <a:avLst/>
            </a:prstTxWarp>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pPr marL="0" lvl="0"/>
            <a:endParaRPr lang="en-US" dirty="0"/>
          </a:p>
        </p:txBody>
      </p:sp>
      <p:sp>
        <p:nvSpPr>
          <p:cNvPr id="11" name="Picture Placeholder 10">
            <a:extLst>
              <a:ext uri="{FF2B5EF4-FFF2-40B4-BE49-F238E27FC236}">
                <a16:creationId xmlns:a16="http://schemas.microsoft.com/office/drawing/2014/main" id="{9065661E-294D-4227-8AE3-AA4F9E6A1F93}"/>
              </a:ext>
            </a:extLst>
          </p:cNvPr>
          <p:cNvSpPr>
            <a:spLocks noGrp="1"/>
          </p:cNvSpPr>
          <p:nvPr>
            <p:ph type="pic" sz="quarter" idx="10" hasCustomPrompt="1"/>
          </p:nvPr>
        </p:nvSpPr>
        <p:spPr>
          <a:xfrm>
            <a:off x="1140646" y="1828801"/>
            <a:ext cx="2526846" cy="2247900"/>
          </a:xfrm>
          <a:prstGeom prst="hexagon">
            <a:avLst/>
          </a:prstGeom>
          <a:noFill/>
          <a:ln>
            <a:noFill/>
          </a:ln>
          <a:effectLst>
            <a:outerShdw blurRad="330200" dist="114300" dir="5400000" sx="97000" sy="97000" algn="t" rotWithShape="0">
              <a:schemeClr val="accent1">
                <a:alpha val="18000"/>
              </a:schemeClr>
            </a:outerShdw>
          </a:effectLst>
        </p:spPr>
        <p:txBody>
          <a:bodyPr vert="horz" wrap="square" lIns="91440" tIns="45720" rIns="91440" bIns="45720" numCol="1" anchor="t" anchorCtr="0" compatLnSpc="1">
            <a:prstTxWarp prst="textNoShape">
              <a:avLst/>
            </a:prstTxWarp>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pPr marL="0" lvl="0"/>
            <a:endParaRPr lang="en-US" dirty="0"/>
          </a:p>
        </p:txBody>
      </p:sp>
      <p:sp>
        <p:nvSpPr>
          <p:cNvPr id="13" name="Picture Placeholder 12">
            <a:extLst>
              <a:ext uri="{FF2B5EF4-FFF2-40B4-BE49-F238E27FC236}">
                <a16:creationId xmlns:a16="http://schemas.microsoft.com/office/drawing/2014/main" id="{B874FBE4-A241-444E-B9C1-1AFD911E792F}"/>
              </a:ext>
            </a:extLst>
          </p:cNvPr>
          <p:cNvSpPr>
            <a:spLocks noGrp="1"/>
          </p:cNvSpPr>
          <p:nvPr>
            <p:ph type="pic" sz="quarter" idx="12" hasCustomPrompt="1"/>
          </p:nvPr>
        </p:nvSpPr>
        <p:spPr>
          <a:xfrm>
            <a:off x="8524508" y="1828801"/>
            <a:ext cx="2526846" cy="2247900"/>
          </a:xfrm>
          <a:prstGeom prst="hexagon">
            <a:avLst/>
          </a:prstGeom>
          <a:noFill/>
          <a:ln>
            <a:noFill/>
          </a:ln>
          <a:effectLst>
            <a:outerShdw blurRad="330200" dist="114300" dir="5400000" sx="97000" sy="97000" algn="t" rotWithShape="0">
              <a:schemeClr val="accent1">
                <a:alpha val="18000"/>
              </a:schemeClr>
            </a:outerShdw>
          </a:effectLst>
        </p:spPr>
        <p:txBody>
          <a:bodyPr vert="horz" wrap="square" lIns="91440" tIns="45720" rIns="91440" bIns="45720" numCol="1" anchor="t" anchorCtr="0" compatLnSpc="1">
            <a:prstTxWarp prst="textNoShape">
              <a:avLst/>
            </a:prstTxWarp>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pPr marL="0" lvl="0"/>
            <a:endParaRPr lang="en-US" dirty="0"/>
          </a:p>
        </p:txBody>
      </p:sp>
    </p:spTree>
    <p:extLst>
      <p:ext uri="{BB962C8B-B14F-4D97-AF65-F5344CB8AC3E}">
        <p14:creationId xmlns:p14="http://schemas.microsoft.com/office/powerpoint/2010/main" val="641805572"/>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7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13"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9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F38DC5-BE00-47FD-9A64-98BFD7B0727F}"/>
              </a:ext>
            </a:extLst>
          </p:cNvPr>
          <p:cNvSpPr/>
          <p:nvPr userDrawn="1"/>
        </p:nvSpPr>
        <p:spPr>
          <a:xfrm>
            <a:off x="0" y="2039704"/>
            <a:ext cx="12192000" cy="394201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1197470"/>
      </p:ext>
    </p:extLst>
  </p:cSld>
  <p:clrMapOvr>
    <a:masterClrMapping/>
  </p:clrMapOvr>
  <mc:AlternateContent xmlns:mc="http://schemas.openxmlformats.org/markup-compatibility/2006" xmlns:p14="http://schemas.microsoft.com/office/powerpoint/2010/main">
    <mc:Choice Requires="p14">
      <p:transition spd="slow" p14:dur="125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0-#ppt_w/2"/>
                                          </p:val>
                                        </p:tav>
                                        <p:tav tm="100000">
                                          <p:val>
                                            <p:strVal val="#ppt_x"/>
                                          </p:val>
                                        </p:tav>
                                      </p:tavLst>
                                    </p:anim>
                                    <p:anim calcmode="lin" valueType="num">
                                      <p:cBhvr additive="base">
                                        <p:cTn id="8" dur="12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Picture Placeholder 11">
            <a:extLst>
              <a:ext uri="{FF2B5EF4-FFF2-40B4-BE49-F238E27FC236}">
                <a16:creationId xmlns:a16="http://schemas.microsoft.com/office/drawing/2014/main" id="{9E8174DD-6F1F-4818-858F-C552255F8BE9}"/>
              </a:ext>
            </a:extLst>
          </p:cNvPr>
          <p:cNvSpPr>
            <a:spLocks noGrp="1" noChangeAspect="1"/>
          </p:cNvSpPr>
          <p:nvPr>
            <p:ph type="pic" sz="quarter" idx="10" hasCustomPrompt="1"/>
          </p:nvPr>
        </p:nvSpPr>
        <p:spPr>
          <a:xfrm rot="21060000">
            <a:off x="6835396" y="1516734"/>
            <a:ext cx="4159651" cy="2667691"/>
          </a:xfrm>
          <a:prstGeom prst="rect">
            <a:avLst/>
          </a:prstGeom>
          <a:solidFill>
            <a:schemeClr val="bg1">
              <a:lumMod val="85000"/>
            </a:schemeClr>
          </a:solidFill>
          <a:scene3d>
            <a:camera prst="perspectiveContrastingLeftFacing" fov="2700000">
              <a:rot lat="20580000" lon="3540000" rev="21000000"/>
            </a:camera>
            <a:lightRig rig="threePt" dir="t"/>
          </a:scene3d>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3" name="Picture Placeholder 11">
            <a:extLst>
              <a:ext uri="{FF2B5EF4-FFF2-40B4-BE49-F238E27FC236}">
                <a16:creationId xmlns:a16="http://schemas.microsoft.com/office/drawing/2014/main" id="{9885002D-F993-4F7E-8BA9-763A9F102F5F}"/>
              </a:ext>
            </a:extLst>
          </p:cNvPr>
          <p:cNvSpPr>
            <a:spLocks noGrp="1" noChangeAspect="1"/>
          </p:cNvSpPr>
          <p:nvPr>
            <p:ph type="pic" sz="quarter" idx="12" hasCustomPrompt="1"/>
          </p:nvPr>
        </p:nvSpPr>
        <p:spPr>
          <a:xfrm rot="21060000">
            <a:off x="6136003" y="1512347"/>
            <a:ext cx="3740027" cy="2398576"/>
          </a:xfrm>
          <a:prstGeom prst="rect">
            <a:avLst/>
          </a:prstGeom>
          <a:solidFill>
            <a:schemeClr val="bg1">
              <a:lumMod val="95000"/>
              <a:alpha val="39000"/>
            </a:schemeClr>
          </a:solidFill>
          <a:effectLst>
            <a:outerShdw blurRad="749300" dist="584200" dir="1500000" sx="94000" sy="94000" algn="tl" rotWithShape="0">
              <a:prstClr val="black">
                <a:alpha val="40000"/>
              </a:prstClr>
            </a:outerShdw>
          </a:effectLst>
          <a:scene3d>
            <a:camera prst="perspectiveContrastingLeftFacing" fov="2700000">
              <a:rot lat="20580000" lon="3540000" rev="21000000"/>
            </a:camera>
            <a:lightRig rig="threePt" dir="t"/>
          </a:scene3d>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5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6" name="Picture Placeholder 15">
            <a:extLst>
              <a:ext uri="{FF2B5EF4-FFF2-40B4-BE49-F238E27FC236}">
                <a16:creationId xmlns:a16="http://schemas.microsoft.com/office/drawing/2014/main" id="{C24FC85A-6BF9-43A1-8523-CDC9C83C324C}"/>
              </a:ext>
            </a:extLst>
          </p:cNvPr>
          <p:cNvSpPr>
            <a:spLocks noGrp="1"/>
          </p:cNvSpPr>
          <p:nvPr>
            <p:ph type="pic" sz="quarter" idx="15" hasCustomPrompt="1"/>
          </p:nvPr>
        </p:nvSpPr>
        <p:spPr>
          <a:xfrm>
            <a:off x="1" y="0"/>
            <a:ext cx="12191999" cy="5178755"/>
          </a:xfrm>
          <a:custGeom>
            <a:avLst/>
            <a:gdLst>
              <a:gd name="connsiteX0" fmla="*/ 0 w 12191999"/>
              <a:gd name="connsiteY0" fmla="*/ 0 h 5178755"/>
              <a:gd name="connsiteX1" fmla="*/ 12191999 w 12191999"/>
              <a:gd name="connsiteY1" fmla="*/ 0 h 5178755"/>
              <a:gd name="connsiteX2" fmla="*/ 12191999 w 12191999"/>
              <a:gd name="connsiteY2" fmla="*/ 366771 h 5178755"/>
              <a:gd name="connsiteX3" fmla="*/ 12191999 w 12191999"/>
              <a:gd name="connsiteY3" fmla="*/ 580571 h 5178755"/>
              <a:gd name="connsiteX4" fmla="*/ 12191999 w 12191999"/>
              <a:gd name="connsiteY4" fmla="*/ 923925 h 5178755"/>
              <a:gd name="connsiteX5" fmla="*/ 12191999 w 12191999"/>
              <a:gd name="connsiteY5" fmla="*/ 947342 h 5178755"/>
              <a:gd name="connsiteX6" fmla="*/ 12191999 w 12191999"/>
              <a:gd name="connsiteY6" fmla="*/ 1207799 h 5178755"/>
              <a:gd name="connsiteX7" fmla="*/ 12191999 w 12191999"/>
              <a:gd name="connsiteY7" fmla="*/ 1385829 h 5178755"/>
              <a:gd name="connsiteX8" fmla="*/ 12191999 w 12191999"/>
              <a:gd name="connsiteY8" fmla="*/ 1504496 h 5178755"/>
              <a:gd name="connsiteX9" fmla="*/ 12191999 w 12191999"/>
              <a:gd name="connsiteY9" fmla="*/ 1555644 h 5178755"/>
              <a:gd name="connsiteX10" fmla="*/ 12191999 w 12191999"/>
              <a:gd name="connsiteY10" fmla="*/ 1574570 h 5178755"/>
              <a:gd name="connsiteX11" fmla="*/ 12191999 w 12191999"/>
              <a:gd name="connsiteY11" fmla="*/ 1788370 h 5178755"/>
              <a:gd name="connsiteX12" fmla="*/ 12191999 w 12191999"/>
              <a:gd name="connsiteY12" fmla="*/ 1966400 h 5178755"/>
              <a:gd name="connsiteX13" fmla="*/ 12191999 w 12191999"/>
              <a:gd name="connsiteY13" fmla="*/ 2131724 h 5178755"/>
              <a:gd name="connsiteX14" fmla="*/ 12191999 w 12191999"/>
              <a:gd name="connsiteY14" fmla="*/ 2136215 h 5178755"/>
              <a:gd name="connsiteX15" fmla="*/ 12191999 w 12191999"/>
              <a:gd name="connsiteY15" fmla="*/ 2155141 h 5178755"/>
              <a:gd name="connsiteX16" fmla="*/ 12191999 w 12191999"/>
              <a:gd name="connsiteY16" fmla="*/ 2557923 h 5178755"/>
              <a:gd name="connsiteX17" fmla="*/ 12191999 w 12191999"/>
              <a:gd name="connsiteY17" fmla="*/ 2593628 h 5178755"/>
              <a:gd name="connsiteX18" fmla="*/ 12191999 w 12191999"/>
              <a:gd name="connsiteY18" fmla="*/ 2712295 h 5178755"/>
              <a:gd name="connsiteX19" fmla="*/ 12191999 w 12191999"/>
              <a:gd name="connsiteY19" fmla="*/ 2763443 h 5178755"/>
              <a:gd name="connsiteX20" fmla="*/ 12191999 w 12191999"/>
              <a:gd name="connsiteY20" fmla="*/ 3019827 h 5178755"/>
              <a:gd name="connsiteX21" fmla="*/ 12191999 w 12191999"/>
              <a:gd name="connsiteY21" fmla="*/ 3138494 h 5178755"/>
              <a:gd name="connsiteX22" fmla="*/ 12191999 w 12191999"/>
              <a:gd name="connsiteY22" fmla="*/ 3174199 h 5178755"/>
              <a:gd name="connsiteX23" fmla="*/ 12191999 w 12191999"/>
              <a:gd name="connsiteY23" fmla="*/ 3344014 h 5178755"/>
              <a:gd name="connsiteX24" fmla="*/ 12191999 w 12191999"/>
              <a:gd name="connsiteY24" fmla="*/ 3600398 h 5178755"/>
              <a:gd name="connsiteX25" fmla="*/ 12191999 w 12191999"/>
              <a:gd name="connsiteY25" fmla="*/ 3765722 h 5178755"/>
              <a:gd name="connsiteX26" fmla="*/ 12191999 w 12191999"/>
              <a:gd name="connsiteY26" fmla="*/ 4227626 h 5178755"/>
              <a:gd name="connsiteX27" fmla="*/ 12191999 w 12191999"/>
              <a:gd name="connsiteY27" fmla="*/ 4346293 h 5178755"/>
              <a:gd name="connsiteX28" fmla="*/ 12191999 w 12191999"/>
              <a:gd name="connsiteY28" fmla="*/ 4808197 h 5178755"/>
              <a:gd name="connsiteX29" fmla="*/ 8134447 w 12191999"/>
              <a:gd name="connsiteY29" fmla="*/ 4808197 h 5178755"/>
              <a:gd name="connsiteX30" fmla="*/ 7949168 w 12191999"/>
              <a:gd name="connsiteY30" fmla="*/ 5178755 h 5178755"/>
              <a:gd name="connsiteX31" fmla="*/ 4242829 w 12191999"/>
              <a:gd name="connsiteY31" fmla="*/ 5178755 h 5178755"/>
              <a:gd name="connsiteX32" fmla="*/ 4057550 w 12191999"/>
              <a:gd name="connsiteY32" fmla="*/ 4808197 h 5178755"/>
              <a:gd name="connsiteX33" fmla="*/ 0 w 12191999"/>
              <a:gd name="connsiteY33" fmla="*/ 4808197 h 5178755"/>
              <a:gd name="connsiteX34" fmla="*/ 0 w 12191999"/>
              <a:gd name="connsiteY34" fmla="*/ 4227626 h 5178755"/>
              <a:gd name="connsiteX35" fmla="*/ 0 w 12191999"/>
              <a:gd name="connsiteY35" fmla="*/ 3600398 h 5178755"/>
              <a:gd name="connsiteX36" fmla="*/ 0 w 12191999"/>
              <a:gd name="connsiteY36" fmla="*/ 3019827 h 5178755"/>
              <a:gd name="connsiteX37" fmla="*/ 0 w 12191999"/>
              <a:gd name="connsiteY37" fmla="*/ 1788370 h 5178755"/>
              <a:gd name="connsiteX38" fmla="*/ 0 w 12191999"/>
              <a:gd name="connsiteY38" fmla="*/ 1207799 h 5178755"/>
              <a:gd name="connsiteX39" fmla="*/ 0 w 12191999"/>
              <a:gd name="connsiteY39" fmla="*/ 580571 h 5178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191999" h="5178755">
                <a:moveTo>
                  <a:pt x="0" y="0"/>
                </a:moveTo>
                <a:lnTo>
                  <a:pt x="12191999" y="0"/>
                </a:lnTo>
                <a:lnTo>
                  <a:pt x="12191999" y="366771"/>
                </a:lnTo>
                <a:lnTo>
                  <a:pt x="12191999" y="580571"/>
                </a:lnTo>
                <a:lnTo>
                  <a:pt x="12191999" y="923925"/>
                </a:lnTo>
                <a:lnTo>
                  <a:pt x="12191999" y="947342"/>
                </a:lnTo>
                <a:lnTo>
                  <a:pt x="12191999" y="1207799"/>
                </a:lnTo>
                <a:lnTo>
                  <a:pt x="12191999" y="1385829"/>
                </a:lnTo>
                <a:lnTo>
                  <a:pt x="12191999" y="1504496"/>
                </a:lnTo>
                <a:lnTo>
                  <a:pt x="12191999" y="1555644"/>
                </a:lnTo>
                <a:lnTo>
                  <a:pt x="12191999" y="1574570"/>
                </a:lnTo>
                <a:lnTo>
                  <a:pt x="12191999" y="1788370"/>
                </a:lnTo>
                <a:lnTo>
                  <a:pt x="12191999" y="1966400"/>
                </a:lnTo>
                <a:lnTo>
                  <a:pt x="12191999" y="2131724"/>
                </a:lnTo>
                <a:lnTo>
                  <a:pt x="12191999" y="2136215"/>
                </a:lnTo>
                <a:lnTo>
                  <a:pt x="12191999" y="2155141"/>
                </a:lnTo>
                <a:lnTo>
                  <a:pt x="12191999" y="2557923"/>
                </a:lnTo>
                <a:lnTo>
                  <a:pt x="12191999" y="2593628"/>
                </a:lnTo>
                <a:lnTo>
                  <a:pt x="12191999" y="2712295"/>
                </a:lnTo>
                <a:lnTo>
                  <a:pt x="12191999" y="2763443"/>
                </a:lnTo>
                <a:lnTo>
                  <a:pt x="12191999" y="3019827"/>
                </a:lnTo>
                <a:lnTo>
                  <a:pt x="12191999" y="3138494"/>
                </a:lnTo>
                <a:lnTo>
                  <a:pt x="12191999" y="3174199"/>
                </a:lnTo>
                <a:lnTo>
                  <a:pt x="12191999" y="3344014"/>
                </a:lnTo>
                <a:lnTo>
                  <a:pt x="12191999" y="3600398"/>
                </a:lnTo>
                <a:lnTo>
                  <a:pt x="12191999" y="3765722"/>
                </a:lnTo>
                <a:lnTo>
                  <a:pt x="12191999" y="4227626"/>
                </a:lnTo>
                <a:lnTo>
                  <a:pt x="12191999" y="4346293"/>
                </a:lnTo>
                <a:lnTo>
                  <a:pt x="12191999" y="4808197"/>
                </a:lnTo>
                <a:lnTo>
                  <a:pt x="8134447" y="4808197"/>
                </a:lnTo>
                <a:lnTo>
                  <a:pt x="7949168" y="5178755"/>
                </a:lnTo>
                <a:lnTo>
                  <a:pt x="4242829" y="5178755"/>
                </a:lnTo>
                <a:lnTo>
                  <a:pt x="4057550" y="4808197"/>
                </a:lnTo>
                <a:lnTo>
                  <a:pt x="0" y="4808197"/>
                </a:lnTo>
                <a:lnTo>
                  <a:pt x="0" y="4227626"/>
                </a:lnTo>
                <a:lnTo>
                  <a:pt x="0" y="3600398"/>
                </a:lnTo>
                <a:lnTo>
                  <a:pt x="0" y="3019827"/>
                </a:lnTo>
                <a:lnTo>
                  <a:pt x="0" y="1788370"/>
                </a:lnTo>
                <a:lnTo>
                  <a:pt x="0" y="1207799"/>
                </a:lnTo>
                <a:lnTo>
                  <a:pt x="0" y="580571"/>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710389380"/>
      </p:ext>
    </p:extLst>
  </p:cSld>
  <p:clrMapOvr>
    <a:masterClrMapping/>
  </p:clrMapOvr>
  <mc:AlternateContent xmlns:mc="http://schemas.openxmlformats.org/markup-compatibility/2006" xmlns:p14="http://schemas.microsoft.com/office/powerpoint/2010/main">
    <mc:Choice Requires="p14">
      <p:transition spd="slow" p14:dur="125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2" presetClass="entr" presetSubtype="1" decel="100000" fill="hold" grpId="0" nodeType="withEffect">
                                  <p:stCondLst>
                                    <p:cond delay="100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000" fill="hold"/>
                                        <p:tgtEl>
                                          <p:spTgt spid="16"/>
                                        </p:tgtEl>
                                        <p:attrNameLst>
                                          <p:attrName>ppt_x</p:attrName>
                                        </p:attrNameLst>
                                      </p:cBhvr>
                                      <p:tavLst>
                                        <p:tav tm="0">
                                          <p:val>
                                            <p:strVal val="#ppt_x"/>
                                          </p:val>
                                        </p:tav>
                                        <p:tav tm="100000">
                                          <p:val>
                                            <p:strVal val="#ppt_x"/>
                                          </p:val>
                                        </p:tav>
                                      </p:tavLst>
                                    </p:anim>
                                    <p:anim calcmode="lin" valueType="num">
                                      <p:cBhvr additive="base">
                                        <p:cTn id="14"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6"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F608A74-04B3-4C26-9073-B7E4F8D1F161}"/>
              </a:ext>
            </a:extLst>
          </p:cNvPr>
          <p:cNvSpPr>
            <a:spLocks noGrp="1"/>
          </p:cNvSpPr>
          <p:nvPr>
            <p:ph type="pic" sz="quarter" idx="10" hasCustomPrompt="1"/>
          </p:nvPr>
        </p:nvSpPr>
        <p:spPr>
          <a:xfrm>
            <a:off x="0" y="0"/>
            <a:ext cx="12192000" cy="6858000"/>
          </a:xfrm>
          <a:prstGeom prst="rect">
            <a:avLst/>
          </a:pr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3" name="Picture Placeholder 2">
            <a:extLst>
              <a:ext uri="{FF2B5EF4-FFF2-40B4-BE49-F238E27FC236}">
                <a16:creationId xmlns:a16="http://schemas.microsoft.com/office/drawing/2014/main" id="{CBC6F220-037C-42E7-A99D-4671FB1425BA}"/>
              </a:ext>
            </a:extLst>
          </p:cNvPr>
          <p:cNvSpPr>
            <a:spLocks noGrp="1"/>
          </p:cNvSpPr>
          <p:nvPr>
            <p:ph type="pic" sz="quarter" idx="11" hasCustomPrompt="1"/>
          </p:nvPr>
        </p:nvSpPr>
        <p:spPr>
          <a:xfrm>
            <a:off x="5648632" y="0"/>
            <a:ext cx="6543368" cy="6858000"/>
          </a:xfrm>
          <a:prstGeom prst="rect">
            <a:avLst/>
          </a:pr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27106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4BA039-53D7-40FB-9CF8-C4D4BDCB866D}"/>
              </a:ext>
            </a:extLst>
          </p:cNvPr>
          <p:cNvSpPr>
            <a:spLocks noGrp="1"/>
          </p:cNvSpPr>
          <p:nvPr>
            <p:ph type="pic" sz="quarter" idx="10" hasCustomPrompt="1"/>
          </p:nvPr>
        </p:nvSpPr>
        <p:spPr>
          <a:xfrm>
            <a:off x="0" y="0"/>
            <a:ext cx="12192000" cy="2474858"/>
          </a:xfrm>
          <a:custGeom>
            <a:avLst/>
            <a:gdLst>
              <a:gd name="connsiteX0" fmla="*/ 0 w 12192000"/>
              <a:gd name="connsiteY0" fmla="*/ 0 h 2474858"/>
              <a:gd name="connsiteX1" fmla="*/ 12192000 w 12192000"/>
              <a:gd name="connsiteY1" fmla="*/ 0 h 2474858"/>
              <a:gd name="connsiteX2" fmla="*/ 12192000 w 12192000"/>
              <a:gd name="connsiteY2" fmla="*/ 2474858 h 2474858"/>
              <a:gd name="connsiteX3" fmla="*/ 8991734 w 12192000"/>
              <a:gd name="connsiteY3" fmla="*/ 2474858 h 2474858"/>
              <a:gd name="connsiteX4" fmla="*/ 8745401 w 12192000"/>
              <a:gd name="connsiteY4" fmla="*/ 1982192 h 2474858"/>
              <a:gd name="connsiteX5" fmla="*/ 3446598 w 12192000"/>
              <a:gd name="connsiteY5" fmla="*/ 1982192 h 2474858"/>
              <a:gd name="connsiteX6" fmla="*/ 3200266 w 12192000"/>
              <a:gd name="connsiteY6" fmla="*/ 2474858 h 2474858"/>
              <a:gd name="connsiteX7" fmla="*/ 0 w 12192000"/>
              <a:gd name="connsiteY7" fmla="*/ 2474858 h 247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474858">
                <a:moveTo>
                  <a:pt x="0" y="0"/>
                </a:moveTo>
                <a:lnTo>
                  <a:pt x="12192000" y="0"/>
                </a:lnTo>
                <a:lnTo>
                  <a:pt x="12192000" y="2474858"/>
                </a:lnTo>
                <a:lnTo>
                  <a:pt x="8991734" y="2474858"/>
                </a:lnTo>
                <a:lnTo>
                  <a:pt x="8745401" y="1982192"/>
                </a:lnTo>
                <a:lnTo>
                  <a:pt x="3446598" y="1982192"/>
                </a:lnTo>
                <a:lnTo>
                  <a:pt x="3200266" y="2474858"/>
                </a:lnTo>
                <a:lnTo>
                  <a:pt x="0" y="2474858"/>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82827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190C1E4-79A8-45DA-9837-FC6DEDF087AE}"/>
              </a:ext>
            </a:extLst>
          </p:cNvPr>
          <p:cNvSpPr>
            <a:spLocks noGrp="1"/>
          </p:cNvSpPr>
          <p:nvPr>
            <p:ph type="pic" sz="quarter" idx="11" hasCustomPrompt="1"/>
          </p:nvPr>
        </p:nvSpPr>
        <p:spPr>
          <a:xfrm>
            <a:off x="0" y="3864078"/>
            <a:ext cx="4299152" cy="2993923"/>
          </a:xfrm>
          <a:custGeom>
            <a:avLst/>
            <a:gdLst>
              <a:gd name="connsiteX0" fmla="*/ 0 w 4299152"/>
              <a:gd name="connsiteY0" fmla="*/ 0 h 2993923"/>
              <a:gd name="connsiteX1" fmla="*/ 3800155 w 4299152"/>
              <a:gd name="connsiteY1" fmla="*/ 0 h 2993923"/>
              <a:gd name="connsiteX2" fmla="*/ 4299152 w 4299152"/>
              <a:gd name="connsiteY2" fmla="*/ 498997 h 2993923"/>
              <a:gd name="connsiteX3" fmla="*/ 4299152 w 4299152"/>
              <a:gd name="connsiteY3" fmla="*/ 2993923 h 2993923"/>
              <a:gd name="connsiteX4" fmla="*/ 0 w 4299152"/>
              <a:gd name="connsiteY4" fmla="*/ 2993923 h 2993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152" h="2993923">
                <a:moveTo>
                  <a:pt x="0" y="0"/>
                </a:moveTo>
                <a:lnTo>
                  <a:pt x="3800155" y="0"/>
                </a:lnTo>
                <a:lnTo>
                  <a:pt x="4299152" y="498997"/>
                </a:lnTo>
                <a:lnTo>
                  <a:pt x="4299152" y="2993923"/>
                </a:lnTo>
                <a:lnTo>
                  <a:pt x="0" y="2993923"/>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6" name="Picture Placeholder 5">
            <a:extLst>
              <a:ext uri="{FF2B5EF4-FFF2-40B4-BE49-F238E27FC236}">
                <a16:creationId xmlns:a16="http://schemas.microsoft.com/office/drawing/2014/main" id="{27BA764F-BE0F-491F-B0FF-9E58E5765E67}"/>
              </a:ext>
            </a:extLst>
          </p:cNvPr>
          <p:cNvSpPr>
            <a:spLocks noGrp="1"/>
          </p:cNvSpPr>
          <p:nvPr>
            <p:ph type="pic" sz="quarter" idx="10" hasCustomPrompt="1"/>
          </p:nvPr>
        </p:nvSpPr>
        <p:spPr>
          <a:xfrm>
            <a:off x="7152966" y="999185"/>
            <a:ext cx="3896033" cy="4737939"/>
          </a:xfrm>
          <a:custGeom>
            <a:avLst/>
            <a:gdLst>
              <a:gd name="connsiteX0" fmla="*/ 649352 w 3896033"/>
              <a:gd name="connsiteY0" fmla="*/ 0 h 4737939"/>
              <a:gd name="connsiteX1" fmla="*/ 3896033 w 3896033"/>
              <a:gd name="connsiteY1" fmla="*/ 0 h 4737939"/>
              <a:gd name="connsiteX2" fmla="*/ 3896033 w 3896033"/>
              <a:gd name="connsiteY2" fmla="*/ 4737939 h 4737939"/>
              <a:gd name="connsiteX3" fmla="*/ 0 w 3896033"/>
              <a:gd name="connsiteY3" fmla="*/ 4737939 h 4737939"/>
              <a:gd name="connsiteX4" fmla="*/ 0 w 3896033"/>
              <a:gd name="connsiteY4" fmla="*/ 649352 h 4737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6033" h="4737939">
                <a:moveTo>
                  <a:pt x="649352" y="0"/>
                </a:moveTo>
                <a:lnTo>
                  <a:pt x="3896033" y="0"/>
                </a:lnTo>
                <a:lnTo>
                  <a:pt x="3896033" y="4737939"/>
                </a:lnTo>
                <a:lnTo>
                  <a:pt x="0" y="4737939"/>
                </a:lnTo>
                <a:lnTo>
                  <a:pt x="0" y="649352"/>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07985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1+#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A3BF299-3594-41C1-BDE4-09144FC65300}"/>
              </a:ext>
            </a:extLst>
          </p:cNvPr>
          <p:cNvSpPr>
            <a:spLocks noGrp="1"/>
          </p:cNvSpPr>
          <p:nvPr>
            <p:ph type="pic" sz="quarter" idx="10" hasCustomPrompt="1"/>
          </p:nvPr>
        </p:nvSpPr>
        <p:spPr>
          <a:xfrm>
            <a:off x="0" y="0"/>
            <a:ext cx="7423606" cy="6858000"/>
          </a:xfrm>
          <a:custGeom>
            <a:avLst/>
            <a:gdLst>
              <a:gd name="connsiteX0" fmla="*/ 0 w 7423606"/>
              <a:gd name="connsiteY0" fmla="*/ 0 h 6858000"/>
              <a:gd name="connsiteX1" fmla="*/ 5518591 w 7423606"/>
              <a:gd name="connsiteY1" fmla="*/ 0 h 6858000"/>
              <a:gd name="connsiteX2" fmla="*/ 7423606 w 7423606"/>
              <a:gd name="connsiteY2" fmla="*/ 3429000 h 6858000"/>
              <a:gd name="connsiteX3" fmla="*/ 5518591 w 7423606"/>
              <a:gd name="connsiteY3" fmla="*/ 6858000 h 6858000"/>
              <a:gd name="connsiteX4" fmla="*/ 0 w 742360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3606" h="6858000">
                <a:moveTo>
                  <a:pt x="0" y="0"/>
                </a:moveTo>
                <a:lnTo>
                  <a:pt x="5518591" y="0"/>
                </a:lnTo>
                <a:lnTo>
                  <a:pt x="7423606" y="3429000"/>
                </a:lnTo>
                <a:lnTo>
                  <a:pt x="5518591" y="6858000"/>
                </a:lnTo>
                <a:lnTo>
                  <a:pt x="0" y="6858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58176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Picture Placeholder 5">
            <a:extLst>
              <a:ext uri="{FF2B5EF4-FFF2-40B4-BE49-F238E27FC236}">
                <a16:creationId xmlns:a16="http://schemas.microsoft.com/office/drawing/2014/main" id="{41325182-021A-4A11-AADD-BB5B76C75564}"/>
              </a:ext>
            </a:extLst>
          </p:cNvPr>
          <p:cNvSpPr>
            <a:spLocks noGrp="1"/>
          </p:cNvSpPr>
          <p:nvPr>
            <p:ph type="pic" sz="quarter" idx="10" hasCustomPrompt="1"/>
          </p:nvPr>
        </p:nvSpPr>
        <p:spPr>
          <a:xfrm>
            <a:off x="4301613" y="0"/>
            <a:ext cx="7890386" cy="4336026"/>
          </a:xfrm>
          <a:custGeom>
            <a:avLst/>
            <a:gdLst>
              <a:gd name="connsiteX0" fmla="*/ 0 w 7890386"/>
              <a:gd name="connsiteY0" fmla="*/ 0 h 4336026"/>
              <a:gd name="connsiteX1" fmla="*/ 7890386 w 7890386"/>
              <a:gd name="connsiteY1" fmla="*/ 0 h 4336026"/>
              <a:gd name="connsiteX2" fmla="*/ 7890386 w 7890386"/>
              <a:gd name="connsiteY2" fmla="*/ 4336026 h 4336026"/>
              <a:gd name="connsiteX3" fmla="*/ 0 w 7890386"/>
              <a:gd name="connsiteY3" fmla="*/ 4336026 h 4336026"/>
            </a:gdLst>
            <a:ahLst/>
            <a:cxnLst>
              <a:cxn ang="0">
                <a:pos x="connsiteX0" y="connsiteY0"/>
              </a:cxn>
              <a:cxn ang="0">
                <a:pos x="connsiteX1" y="connsiteY1"/>
              </a:cxn>
              <a:cxn ang="0">
                <a:pos x="connsiteX2" y="connsiteY2"/>
              </a:cxn>
              <a:cxn ang="0">
                <a:pos x="connsiteX3" y="connsiteY3"/>
              </a:cxn>
            </a:cxnLst>
            <a:rect l="l" t="t" r="r" b="b"/>
            <a:pathLst>
              <a:path w="7890386" h="4336026">
                <a:moveTo>
                  <a:pt x="0" y="0"/>
                </a:moveTo>
                <a:lnTo>
                  <a:pt x="7890386" y="0"/>
                </a:lnTo>
                <a:lnTo>
                  <a:pt x="7890386" y="4336026"/>
                </a:lnTo>
                <a:lnTo>
                  <a:pt x="0" y="4336026"/>
                </a:lnTo>
                <a:close/>
              </a:path>
            </a:pathLst>
          </a:custGeom>
          <a:no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4" name="Picture Placeholder 5">
            <a:extLst>
              <a:ext uri="{FF2B5EF4-FFF2-40B4-BE49-F238E27FC236}">
                <a16:creationId xmlns:a16="http://schemas.microsoft.com/office/drawing/2014/main" id="{880886D2-E976-43C3-B7C8-22033A5E4700}"/>
              </a:ext>
            </a:extLst>
          </p:cNvPr>
          <p:cNvSpPr>
            <a:spLocks noGrp="1"/>
          </p:cNvSpPr>
          <p:nvPr>
            <p:ph type="pic" sz="quarter" idx="11" hasCustomPrompt="1"/>
          </p:nvPr>
        </p:nvSpPr>
        <p:spPr>
          <a:xfrm>
            <a:off x="0" y="4336024"/>
            <a:ext cx="4301612" cy="2521975"/>
          </a:xfrm>
          <a:custGeom>
            <a:avLst/>
            <a:gdLst>
              <a:gd name="connsiteX0" fmla="*/ 0 w 7890386"/>
              <a:gd name="connsiteY0" fmla="*/ 0 h 4336026"/>
              <a:gd name="connsiteX1" fmla="*/ 7890386 w 7890386"/>
              <a:gd name="connsiteY1" fmla="*/ 0 h 4336026"/>
              <a:gd name="connsiteX2" fmla="*/ 7890386 w 7890386"/>
              <a:gd name="connsiteY2" fmla="*/ 4336026 h 4336026"/>
              <a:gd name="connsiteX3" fmla="*/ 0 w 7890386"/>
              <a:gd name="connsiteY3" fmla="*/ 4336026 h 4336026"/>
            </a:gdLst>
            <a:ahLst/>
            <a:cxnLst>
              <a:cxn ang="0">
                <a:pos x="connsiteX0" y="connsiteY0"/>
              </a:cxn>
              <a:cxn ang="0">
                <a:pos x="connsiteX1" y="connsiteY1"/>
              </a:cxn>
              <a:cxn ang="0">
                <a:pos x="connsiteX2" y="connsiteY2"/>
              </a:cxn>
              <a:cxn ang="0">
                <a:pos x="connsiteX3" y="connsiteY3"/>
              </a:cxn>
            </a:cxnLst>
            <a:rect l="l" t="t" r="r" b="b"/>
            <a:pathLst>
              <a:path w="7890386" h="4336026">
                <a:moveTo>
                  <a:pt x="0" y="0"/>
                </a:moveTo>
                <a:lnTo>
                  <a:pt x="7890386" y="0"/>
                </a:lnTo>
                <a:lnTo>
                  <a:pt x="7890386" y="4336026"/>
                </a:lnTo>
                <a:lnTo>
                  <a:pt x="0" y="4336026"/>
                </a:lnTo>
                <a:close/>
              </a:path>
            </a:pathLst>
          </a:custGeom>
          <a:no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94086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0-#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9A86466-9B47-4D96-9F20-6D548510B204}"/>
              </a:ext>
            </a:extLst>
          </p:cNvPr>
          <p:cNvSpPr>
            <a:spLocks noGrp="1"/>
          </p:cNvSpPr>
          <p:nvPr>
            <p:ph type="pic" sz="quarter" idx="10" hasCustomPrompt="1"/>
          </p:nvPr>
        </p:nvSpPr>
        <p:spPr>
          <a:xfrm>
            <a:off x="781588" y="696686"/>
            <a:ext cx="4775957" cy="6161314"/>
          </a:xfrm>
          <a:custGeom>
            <a:avLst/>
            <a:gdLst>
              <a:gd name="connsiteX0" fmla="*/ 0 w 4775957"/>
              <a:gd name="connsiteY0" fmla="*/ 0 h 6161314"/>
              <a:gd name="connsiteX1" fmla="*/ 4775957 w 4775957"/>
              <a:gd name="connsiteY1" fmla="*/ 0 h 6161314"/>
              <a:gd name="connsiteX2" fmla="*/ 4775957 w 4775957"/>
              <a:gd name="connsiteY2" fmla="*/ 6161314 h 6161314"/>
              <a:gd name="connsiteX3" fmla="*/ 0 w 4775957"/>
              <a:gd name="connsiteY3" fmla="*/ 6161314 h 6161314"/>
            </a:gdLst>
            <a:ahLst/>
            <a:cxnLst>
              <a:cxn ang="0">
                <a:pos x="connsiteX0" y="connsiteY0"/>
              </a:cxn>
              <a:cxn ang="0">
                <a:pos x="connsiteX1" y="connsiteY1"/>
              </a:cxn>
              <a:cxn ang="0">
                <a:pos x="connsiteX2" y="connsiteY2"/>
              </a:cxn>
              <a:cxn ang="0">
                <a:pos x="connsiteX3" y="connsiteY3"/>
              </a:cxn>
            </a:cxnLst>
            <a:rect l="l" t="t" r="r" b="b"/>
            <a:pathLst>
              <a:path w="4775957" h="6161314">
                <a:moveTo>
                  <a:pt x="0" y="0"/>
                </a:moveTo>
                <a:lnTo>
                  <a:pt x="4775957" y="0"/>
                </a:lnTo>
                <a:lnTo>
                  <a:pt x="4775957" y="6161314"/>
                </a:lnTo>
                <a:lnTo>
                  <a:pt x="0" y="6161314"/>
                </a:lnTo>
                <a:close/>
              </a:path>
            </a:pathLst>
          </a:custGeom>
          <a:noFill/>
          <a:effectLst>
            <a:outerShdw blurRad="952500" dist="838200" dir="5400000" sx="84000" sy="84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4970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5698C1D-986A-40E1-940A-1004A1B0B8C3}"/>
              </a:ext>
            </a:extLst>
          </p:cNvPr>
          <p:cNvSpPr>
            <a:spLocks noGrp="1"/>
          </p:cNvSpPr>
          <p:nvPr>
            <p:ph type="pic" sz="quarter" idx="10" hasCustomPrompt="1"/>
          </p:nvPr>
        </p:nvSpPr>
        <p:spPr>
          <a:xfrm>
            <a:off x="0" y="781666"/>
            <a:ext cx="12192000" cy="6076335"/>
          </a:xfrm>
          <a:custGeom>
            <a:avLst/>
            <a:gdLst>
              <a:gd name="connsiteX0" fmla="*/ 0 w 12192000"/>
              <a:gd name="connsiteY0" fmla="*/ 0 h 6076335"/>
              <a:gd name="connsiteX1" fmla="*/ 12192000 w 12192000"/>
              <a:gd name="connsiteY1" fmla="*/ 0 h 6076335"/>
              <a:gd name="connsiteX2" fmla="*/ 12192000 w 12192000"/>
              <a:gd name="connsiteY2" fmla="*/ 6076335 h 6076335"/>
              <a:gd name="connsiteX3" fmla="*/ 0 w 12192000"/>
              <a:gd name="connsiteY3" fmla="*/ 6076335 h 6076335"/>
            </a:gdLst>
            <a:ahLst/>
            <a:cxnLst>
              <a:cxn ang="0">
                <a:pos x="connsiteX0" y="connsiteY0"/>
              </a:cxn>
              <a:cxn ang="0">
                <a:pos x="connsiteX1" y="connsiteY1"/>
              </a:cxn>
              <a:cxn ang="0">
                <a:pos x="connsiteX2" y="connsiteY2"/>
              </a:cxn>
              <a:cxn ang="0">
                <a:pos x="connsiteX3" y="connsiteY3"/>
              </a:cxn>
            </a:cxnLst>
            <a:rect l="l" t="t" r="r" b="b"/>
            <a:pathLst>
              <a:path w="12192000" h="6076335">
                <a:moveTo>
                  <a:pt x="0" y="0"/>
                </a:moveTo>
                <a:lnTo>
                  <a:pt x="12192000" y="0"/>
                </a:lnTo>
                <a:lnTo>
                  <a:pt x="12192000" y="6076335"/>
                </a:lnTo>
                <a:lnTo>
                  <a:pt x="0" y="6076335"/>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1016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36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A8CFC5F-2CD7-4EF7-9D3C-7E63E3E45470}"/>
              </a:ext>
            </a:extLst>
          </p:cNvPr>
          <p:cNvSpPr>
            <a:spLocks noGrp="1"/>
          </p:cNvSpPr>
          <p:nvPr>
            <p:ph type="pic" sz="quarter" idx="12" hasCustomPrompt="1"/>
          </p:nvPr>
        </p:nvSpPr>
        <p:spPr>
          <a:xfrm>
            <a:off x="2441884" y="525769"/>
            <a:ext cx="1212232" cy="1045028"/>
          </a:xfrm>
          <a:custGeom>
            <a:avLst/>
            <a:gdLst>
              <a:gd name="connsiteX0" fmla="*/ 261257 w 1212232"/>
              <a:gd name="connsiteY0" fmla="*/ 0 h 1045028"/>
              <a:gd name="connsiteX1" fmla="*/ 950975 w 1212232"/>
              <a:gd name="connsiteY1" fmla="*/ 0 h 1045028"/>
              <a:gd name="connsiteX2" fmla="*/ 1212232 w 1212232"/>
              <a:gd name="connsiteY2" fmla="*/ 522514 h 1045028"/>
              <a:gd name="connsiteX3" fmla="*/ 950975 w 1212232"/>
              <a:gd name="connsiteY3" fmla="*/ 1045028 h 1045028"/>
              <a:gd name="connsiteX4" fmla="*/ 261257 w 1212232"/>
              <a:gd name="connsiteY4" fmla="*/ 1045028 h 1045028"/>
              <a:gd name="connsiteX5" fmla="*/ 0 w 1212232"/>
              <a:gd name="connsiteY5" fmla="*/ 522514 h 104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232" h="1045028">
                <a:moveTo>
                  <a:pt x="261257" y="0"/>
                </a:moveTo>
                <a:lnTo>
                  <a:pt x="950975" y="0"/>
                </a:lnTo>
                <a:lnTo>
                  <a:pt x="1212232" y="522514"/>
                </a:lnTo>
                <a:lnTo>
                  <a:pt x="950975" y="1045028"/>
                </a:lnTo>
                <a:lnTo>
                  <a:pt x="261257" y="1045028"/>
                </a:lnTo>
                <a:lnTo>
                  <a:pt x="0" y="522514"/>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5" name="Picture Placeholder 14">
            <a:extLst>
              <a:ext uri="{FF2B5EF4-FFF2-40B4-BE49-F238E27FC236}">
                <a16:creationId xmlns:a16="http://schemas.microsoft.com/office/drawing/2014/main" id="{3F622C84-6CE6-47B5-B23B-22475840A1F5}"/>
              </a:ext>
            </a:extLst>
          </p:cNvPr>
          <p:cNvSpPr>
            <a:spLocks noGrp="1"/>
          </p:cNvSpPr>
          <p:nvPr>
            <p:ph type="pic" sz="quarter" idx="13" hasCustomPrompt="1"/>
          </p:nvPr>
        </p:nvSpPr>
        <p:spPr>
          <a:xfrm>
            <a:off x="8537884" y="3597355"/>
            <a:ext cx="1212232" cy="1045028"/>
          </a:xfrm>
          <a:custGeom>
            <a:avLst/>
            <a:gdLst>
              <a:gd name="connsiteX0" fmla="*/ 261257 w 1212232"/>
              <a:gd name="connsiteY0" fmla="*/ 0 h 1045028"/>
              <a:gd name="connsiteX1" fmla="*/ 950975 w 1212232"/>
              <a:gd name="connsiteY1" fmla="*/ 0 h 1045028"/>
              <a:gd name="connsiteX2" fmla="*/ 1212232 w 1212232"/>
              <a:gd name="connsiteY2" fmla="*/ 522514 h 1045028"/>
              <a:gd name="connsiteX3" fmla="*/ 950975 w 1212232"/>
              <a:gd name="connsiteY3" fmla="*/ 1045028 h 1045028"/>
              <a:gd name="connsiteX4" fmla="*/ 261257 w 1212232"/>
              <a:gd name="connsiteY4" fmla="*/ 1045028 h 1045028"/>
              <a:gd name="connsiteX5" fmla="*/ 0 w 1212232"/>
              <a:gd name="connsiteY5" fmla="*/ 522514 h 104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232" h="1045028">
                <a:moveTo>
                  <a:pt x="261257" y="0"/>
                </a:moveTo>
                <a:lnTo>
                  <a:pt x="950975" y="0"/>
                </a:lnTo>
                <a:lnTo>
                  <a:pt x="1212232" y="522514"/>
                </a:lnTo>
                <a:lnTo>
                  <a:pt x="950975" y="1045028"/>
                </a:lnTo>
                <a:lnTo>
                  <a:pt x="261257" y="1045028"/>
                </a:lnTo>
                <a:lnTo>
                  <a:pt x="0" y="522514"/>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8" name="Picture Placeholder 17">
            <a:extLst>
              <a:ext uri="{FF2B5EF4-FFF2-40B4-BE49-F238E27FC236}">
                <a16:creationId xmlns:a16="http://schemas.microsoft.com/office/drawing/2014/main" id="{C168D559-0008-4DAB-A5DE-4E70AFA17A0D}"/>
              </a:ext>
            </a:extLst>
          </p:cNvPr>
          <p:cNvSpPr>
            <a:spLocks noGrp="1"/>
          </p:cNvSpPr>
          <p:nvPr>
            <p:ph type="pic" sz="quarter" idx="10" hasCustomPrompt="1"/>
          </p:nvPr>
        </p:nvSpPr>
        <p:spPr>
          <a:xfrm>
            <a:off x="6096002" y="0"/>
            <a:ext cx="6095999" cy="3429000"/>
          </a:xfrm>
          <a:custGeom>
            <a:avLst/>
            <a:gdLst>
              <a:gd name="connsiteX0" fmla="*/ 0 w 6095999"/>
              <a:gd name="connsiteY0" fmla="*/ 0 h 3429000"/>
              <a:gd name="connsiteX1" fmla="*/ 6095999 w 6095999"/>
              <a:gd name="connsiteY1" fmla="*/ 0 h 3429000"/>
              <a:gd name="connsiteX2" fmla="*/ 6095999 w 6095999"/>
              <a:gd name="connsiteY2" fmla="*/ 3429000 h 3429000"/>
              <a:gd name="connsiteX3" fmla="*/ 5161933 w 6095999"/>
              <a:gd name="connsiteY3" fmla="*/ 3429000 h 3429000"/>
              <a:gd name="connsiteX4" fmla="*/ 4981266 w 6095999"/>
              <a:gd name="connsiteY4" fmla="*/ 3067665 h 3429000"/>
              <a:gd name="connsiteX5" fmla="*/ 1114731 w 6095999"/>
              <a:gd name="connsiteY5" fmla="*/ 3067665 h 3429000"/>
              <a:gd name="connsiteX6" fmla="*/ 934063 w 6095999"/>
              <a:gd name="connsiteY6" fmla="*/ 3429000 h 3429000"/>
              <a:gd name="connsiteX7" fmla="*/ 0 w 6095999"/>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5999" h="3429000">
                <a:moveTo>
                  <a:pt x="0" y="0"/>
                </a:moveTo>
                <a:lnTo>
                  <a:pt x="6095999" y="0"/>
                </a:lnTo>
                <a:lnTo>
                  <a:pt x="6095999" y="3429000"/>
                </a:lnTo>
                <a:lnTo>
                  <a:pt x="5161933" y="3429000"/>
                </a:lnTo>
                <a:lnTo>
                  <a:pt x="4981266" y="3067665"/>
                </a:lnTo>
                <a:lnTo>
                  <a:pt x="1114731" y="3067665"/>
                </a:lnTo>
                <a:lnTo>
                  <a:pt x="934063" y="3429000"/>
                </a:lnTo>
                <a:lnTo>
                  <a:pt x="0" y="3429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9" name="Picture Placeholder 18">
            <a:extLst>
              <a:ext uri="{FF2B5EF4-FFF2-40B4-BE49-F238E27FC236}">
                <a16:creationId xmlns:a16="http://schemas.microsoft.com/office/drawing/2014/main" id="{AA097D65-2B37-4E11-80A6-9DB0ADC9B659}"/>
              </a:ext>
            </a:extLst>
          </p:cNvPr>
          <p:cNvSpPr>
            <a:spLocks noGrp="1"/>
          </p:cNvSpPr>
          <p:nvPr>
            <p:ph type="pic" sz="quarter" idx="11" hasCustomPrompt="1"/>
          </p:nvPr>
        </p:nvSpPr>
        <p:spPr>
          <a:xfrm>
            <a:off x="2" y="3429000"/>
            <a:ext cx="6095999" cy="3429000"/>
          </a:xfrm>
          <a:custGeom>
            <a:avLst/>
            <a:gdLst>
              <a:gd name="connsiteX0" fmla="*/ 0 w 6095999"/>
              <a:gd name="connsiteY0" fmla="*/ 0 h 3429000"/>
              <a:gd name="connsiteX1" fmla="*/ 934064 w 6095999"/>
              <a:gd name="connsiteY1" fmla="*/ 0 h 3429000"/>
              <a:gd name="connsiteX2" fmla="*/ 1114732 w 6095999"/>
              <a:gd name="connsiteY2" fmla="*/ 361335 h 3429000"/>
              <a:gd name="connsiteX3" fmla="*/ 4981267 w 6095999"/>
              <a:gd name="connsiteY3" fmla="*/ 361335 h 3429000"/>
              <a:gd name="connsiteX4" fmla="*/ 5161934 w 6095999"/>
              <a:gd name="connsiteY4" fmla="*/ 0 h 3429000"/>
              <a:gd name="connsiteX5" fmla="*/ 6095999 w 6095999"/>
              <a:gd name="connsiteY5" fmla="*/ 0 h 3429000"/>
              <a:gd name="connsiteX6" fmla="*/ 6095999 w 6095999"/>
              <a:gd name="connsiteY6" fmla="*/ 3429000 h 3429000"/>
              <a:gd name="connsiteX7" fmla="*/ 0 w 6095999"/>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5999" h="3429000">
                <a:moveTo>
                  <a:pt x="0" y="0"/>
                </a:moveTo>
                <a:lnTo>
                  <a:pt x="934064" y="0"/>
                </a:lnTo>
                <a:lnTo>
                  <a:pt x="1114732" y="361335"/>
                </a:lnTo>
                <a:lnTo>
                  <a:pt x="4981267" y="361335"/>
                </a:lnTo>
                <a:lnTo>
                  <a:pt x="5161934" y="0"/>
                </a:lnTo>
                <a:lnTo>
                  <a:pt x="6095999" y="0"/>
                </a:lnTo>
                <a:lnTo>
                  <a:pt x="6095999" y="3429000"/>
                </a:lnTo>
                <a:lnTo>
                  <a:pt x="0" y="3429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23036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ppt_x"/>
                                          </p:val>
                                        </p:tav>
                                        <p:tav tm="100000">
                                          <p:val>
                                            <p:strVal val="#ppt_x"/>
                                          </p:val>
                                        </p:tav>
                                      </p:tavLst>
                                    </p:anim>
                                    <p:anim calcmode="lin" valueType="num">
                                      <p:cBhvr additive="base">
                                        <p:cTn id="12" dur="1000" fill="hold"/>
                                        <p:tgtEl>
                                          <p:spTgt spid="18"/>
                                        </p:tgtEl>
                                        <p:attrNameLst>
                                          <p:attrName>ppt_y</p:attrName>
                                        </p:attrNameLst>
                                      </p:cBhvr>
                                      <p:tavLst>
                                        <p:tav tm="0">
                                          <p:val>
                                            <p:strVal val="0-#ppt_h/2"/>
                                          </p:val>
                                        </p:tav>
                                        <p:tav tm="100000">
                                          <p:val>
                                            <p:strVal val="#ppt_y"/>
                                          </p:val>
                                        </p:tav>
                                      </p:tavLst>
                                    </p:anim>
                                  </p:childTnLst>
                                </p:cTn>
                              </p:par>
                              <p:par>
                                <p:cTn id="13" presetID="49" presetClass="entr" presetSubtype="0"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P spid="19" grpId="0"/>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8C01269-648E-45D0-A6D1-764F31DA3930}"/>
              </a:ext>
            </a:extLst>
          </p:cNvPr>
          <p:cNvSpPr>
            <a:spLocks noGrp="1"/>
          </p:cNvSpPr>
          <p:nvPr>
            <p:ph type="pic" sz="quarter" idx="10" hasCustomPrompt="1"/>
          </p:nvPr>
        </p:nvSpPr>
        <p:spPr>
          <a:xfrm>
            <a:off x="1958975" y="1"/>
            <a:ext cx="8274050" cy="2182761"/>
          </a:xfrm>
          <a:custGeom>
            <a:avLst/>
            <a:gdLst>
              <a:gd name="connsiteX0" fmla="*/ 0 w 8274050"/>
              <a:gd name="connsiteY0" fmla="*/ 0 h 2182761"/>
              <a:gd name="connsiteX1" fmla="*/ 8274050 w 8274050"/>
              <a:gd name="connsiteY1" fmla="*/ 0 h 2182761"/>
              <a:gd name="connsiteX2" fmla="*/ 8274050 w 8274050"/>
              <a:gd name="connsiteY2" fmla="*/ 1871663 h 2182761"/>
              <a:gd name="connsiteX3" fmla="*/ 8118501 w 8274050"/>
              <a:gd name="connsiteY3" fmla="*/ 2182761 h 2182761"/>
              <a:gd name="connsiteX4" fmla="*/ 4667869 w 8274050"/>
              <a:gd name="connsiteY4" fmla="*/ 2182761 h 2182761"/>
              <a:gd name="connsiteX5" fmla="*/ 4512320 w 8274050"/>
              <a:gd name="connsiteY5" fmla="*/ 1871663 h 2182761"/>
              <a:gd name="connsiteX6" fmla="*/ 0 w 8274050"/>
              <a:gd name="connsiteY6" fmla="*/ 1871663 h 2182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4050" h="2182761">
                <a:moveTo>
                  <a:pt x="0" y="0"/>
                </a:moveTo>
                <a:lnTo>
                  <a:pt x="8274050" y="0"/>
                </a:lnTo>
                <a:lnTo>
                  <a:pt x="8274050" y="1871663"/>
                </a:lnTo>
                <a:lnTo>
                  <a:pt x="8118501" y="2182761"/>
                </a:lnTo>
                <a:lnTo>
                  <a:pt x="4667869" y="2182761"/>
                </a:lnTo>
                <a:lnTo>
                  <a:pt x="4512320" y="1871663"/>
                </a:lnTo>
                <a:lnTo>
                  <a:pt x="0" y="1871663"/>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8" name="Picture Placeholder 7">
            <a:extLst>
              <a:ext uri="{FF2B5EF4-FFF2-40B4-BE49-F238E27FC236}">
                <a16:creationId xmlns:a16="http://schemas.microsoft.com/office/drawing/2014/main" id="{82199059-916D-46E8-8DAE-2C8170A1CB13}"/>
              </a:ext>
            </a:extLst>
          </p:cNvPr>
          <p:cNvSpPr>
            <a:spLocks noGrp="1"/>
          </p:cNvSpPr>
          <p:nvPr>
            <p:ph type="pic" sz="quarter" idx="11" hasCustomPrompt="1"/>
          </p:nvPr>
        </p:nvSpPr>
        <p:spPr>
          <a:xfrm>
            <a:off x="1958975" y="4675240"/>
            <a:ext cx="8274050" cy="2182761"/>
          </a:xfrm>
          <a:custGeom>
            <a:avLst/>
            <a:gdLst>
              <a:gd name="connsiteX0" fmla="*/ 155549 w 8274050"/>
              <a:gd name="connsiteY0" fmla="*/ 0 h 2182761"/>
              <a:gd name="connsiteX1" fmla="*/ 3606181 w 8274050"/>
              <a:gd name="connsiteY1" fmla="*/ 0 h 2182761"/>
              <a:gd name="connsiteX2" fmla="*/ 3761730 w 8274050"/>
              <a:gd name="connsiteY2" fmla="*/ 311098 h 2182761"/>
              <a:gd name="connsiteX3" fmla="*/ 8274050 w 8274050"/>
              <a:gd name="connsiteY3" fmla="*/ 311098 h 2182761"/>
              <a:gd name="connsiteX4" fmla="*/ 8274050 w 8274050"/>
              <a:gd name="connsiteY4" fmla="*/ 2182761 h 2182761"/>
              <a:gd name="connsiteX5" fmla="*/ 0 w 8274050"/>
              <a:gd name="connsiteY5" fmla="*/ 2182761 h 2182761"/>
              <a:gd name="connsiteX6" fmla="*/ 0 w 8274050"/>
              <a:gd name="connsiteY6" fmla="*/ 311098 h 2182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4050" h="2182761">
                <a:moveTo>
                  <a:pt x="155549" y="0"/>
                </a:moveTo>
                <a:lnTo>
                  <a:pt x="3606181" y="0"/>
                </a:lnTo>
                <a:lnTo>
                  <a:pt x="3761730" y="311098"/>
                </a:lnTo>
                <a:lnTo>
                  <a:pt x="8274050" y="311098"/>
                </a:lnTo>
                <a:lnTo>
                  <a:pt x="8274050" y="2182761"/>
                </a:lnTo>
                <a:lnTo>
                  <a:pt x="0" y="2182761"/>
                </a:lnTo>
                <a:lnTo>
                  <a:pt x="0" y="311098"/>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38450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FD94EFDC-5FE5-4C6D-82AB-FBFB74C55D67}"/>
              </a:ext>
            </a:extLst>
          </p:cNvPr>
          <p:cNvSpPr>
            <a:spLocks noGrp="1"/>
          </p:cNvSpPr>
          <p:nvPr>
            <p:ph type="pic" sz="quarter" idx="10" hasCustomPrompt="1"/>
          </p:nvPr>
        </p:nvSpPr>
        <p:spPr>
          <a:xfrm>
            <a:off x="1" y="0"/>
            <a:ext cx="7521677" cy="6858000"/>
          </a:xfrm>
          <a:custGeom>
            <a:avLst/>
            <a:gdLst>
              <a:gd name="connsiteX0" fmla="*/ 0 w 7521677"/>
              <a:gd name="connsiteY0" fmla="*/ 0 h 6858000"/>
              <a:gd name="connsiteX1" fmla="*/ 7521677 w 7521677"/>
              <a:gd name="connsiteY1" fmla="*/ 0 h 6858000"/>
              <a:gd name="connsiteX2" fmla="*/ 4696683 w 7521677"/>
              <a:gd name="connsiteY2" fmla="*/ 6858000 h 6858000"/>
              <a:gd name="connsiteX3" fmla="*/ 0 w 752167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21677" h="6858000">
                <a:moveTo>
                  <a:pt x="0" y="0"/>
                </a:moveTo>
                <a:lnTo>
                  <a:pt x="7521677" y="0"/>
                </a:lnTo>
                <a:lnTo>
                  <a:pt x="4696683" y="6858000"/>
                </a:lnTo>
                <a:lnTo>
                  <a:pt x="0" y="6858000"/>
                </a:lnTo>
                <a:close/>
              </a:path>
            </a:pathLst>
          </a:custGeom>
          <a:noFill/>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id-ID" dirty="0"/>
          </a:p>
        </p:txBody>
      </p:sp>
    </p:spTree>
    <p:extLst>
      <p:ext uri="{BB962C8B-B14F-4D97-AF65-F5344CB8AC3E}">
        <p14:creationId xmlns:p14="http://schemas.microsoft.com/office/powerpoint/2010/main" val="127509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3C11BB-035B-42B4-8A1F-C2FAB99D39F9}"/>
              </a:ext>
            </a:extLst>
          </p:cNvPr>
          <p:cNvSpPr>
            <a:spLocks noGrp="1"/>
          </p:cNvSpPr>
          <p:nvPr>
            <p:ph type="pic" sz="quarter" idx="10" hasCustomPrompt="1"/>
          </p:nvPr>
        </p:nvSpPr>
        <p:spPr>
          <a:xfrm>
            <a:off x="928914" y="597978"/>
            <a:ext cx="5167087" cy="1759856"/>
          </a:xfrm>
          <a:custGeom>
            <a:avLst/>
            <a:gdLst>
              <a:gd name="connsiteX0" fmla="*/ 0 w 5167087"/>
              <a:gd name="connsiteY0" fmla="*/ 0 h 1759856"/>
              <a:gd name="connsiteX1" fmla="*/ 4750564 w 5167087"/>
              <a:gd name="connsiteY1" fmla="*/ 0 h 1759856"/>
              <a:gd name="connsiteX2" fmla="*/ 5167087 w 5167087"/>
              <a:gd name="connsiteY2" fmla="*/ 879928 h 1759856"/>
              <a:gd name="connsiteX3" fmla="*/ 4750564 w 5167087"/>
              <a:gd name="connsiteY3" fmla="*/ 1759856 h 1759856"/>
              <a:gd name="connsiteX4" fmla="*/ 0 w 5167087"/>
              <a:gd name="connsiteY4" fmla="*/ 1759856 h 175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087" h="1759856">
                <a:moveTo>
                  <a:pt x="0" y="0"/>
                </a:moveTo>
                <a:lnTo>
                  <a:pt x="4750564" y="0"/>
                </a:lnTo>
                <a:lnTo>
                  <a:pt x="5167087" y="879928"/>
                </a:lnTo>
                <a:lnTo>
                  <a:pt x="4750564" y="1759856"/>
                </a:lnTo>
                <a:lnTo>
                  <a:pt x="0" y="1759856"/>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0" name="Picture Placeholder 9">
            <a:extLst>
              <a:ext uri="{FF2B5EF4-FFF2-40B4-BE49-F238E27FC236}">
                <a16:creationId xmlns:a16="http://schemas.microsoft.com/office/drawing/2014/main" id="{78DDE856-CB21-4EA6-B3D5-5A7726D6AF75}"/>
              </a:ext>
            </a:extLst>
          </p:cNvPr>
          <p:cNvSpPr>
            <a:spLocks noGrp="1"/>
          </p:cNvSpPr>
          <p:nvPr>
            <p:ph type="pic" sz="quarter" idx="11" hasCustomPrompt="1"/>
          </p:nvPr>
        </p:nvSpPr>
        <p:spPr>
          <a:xfrm>
            <a:off x="928914" y="2549073"/>
            <a:ext cx="5167087" cy="1759856"/>
          </a:xfrm>
          <a:custGeom>
            <a:avLst/>
            <a:gdLst>
              <a:gd name="connsiteX0" fmla="*/ 0 w 5167087"/>
              <a:gd name="connsiteY0" fmla="*/ 0 h 1759856"/>
              <a:gd name="connsiteX1" fmla="*/ 4750564 w 5167087"/>
              <a:gd name="connsiteY1" fmla="*/ 0 h 1759856"/>
              <a:gd name="connsiteX2" fmla="*/ 5167087 w 5167087"/>
              <a:gd name="connsiteY2" fmla="*/ 879928 h 1759856"/>
              <a:gd name="connsiteX3" fmla="*/ 4750564 w 5167087"/>
              <a:gd name="connsiteY3" fmla="*/ 1759856 h 1759856"/>
              <a:gd name="connsiteX4" fmla="*/ 0 w 5167087"/>
              <a:gd name="connsiteY4" fmla="*/ 1759856 h 175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087" h="1759856">
                <a:moveTo>
                  <a:pt x="0" y="0"/>
                </a:moveTo>
                <a:lnTo>
                  <a:pt x="4750564" y="0"/>
                </a:lnTo>
                <a:lnTo>
                  <a:pt x="5167087" y="879928"/>
                </a:lnTo>
                <a:lnTo>
                  <a:pt x="4750564" y="1759856"/>
                </a:lnTo>
                <a:lnTo>
                  <a:pt x="0" y="1759856"/>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1" name="Picture Placeholder 10">
            <a:extLst>
              <a:ext uri="{FF2B5EF4-FFF2-40B4-BE49-F238E27FC236}">
                <a16:creationId xmlns:a16="http://schemas.microsoft.com/office/drawing/2014/main" id="{192C003C-3FAE-4A5A-A74C-FD24AE032D68}"/>
              </a:ext>
            </a:extLst>
          </p:cNvPr>
          <p:cNvSpPr>
            <a:spLocks noGrp="1"/>
          </p:cNvSpPr>
          <p:nvPr>
            <p:ph type="pic" sz="quarter" idx="12" hasCustomPrompt="1"/>
          </p:nvPr>
        </p:nvSpPr>
        <p:spPr>
          <a:xfrm>
            <a:off x="928914" y="4500167"/>
            <a:ext cx="5167087" cy="1759856"/>
          </a:xfrm>
          <a:custGeom>
            <a:avLst/>
            <a:gdLst>
              <a:gd name="connsiteX0" fmla="*/ 0 w 5167087"/>
              <a:gd name="connsiteY0" fmla="*/ 0 h 1759856"/>
              <a:gd name="connsiteX1" fmla="*/ 4750564 w 5167087"/>
              <a:gd name="connsiteY1" fmla="*/ 0 h 1759856"/>
              <a:gd name="connsiteX2" fmla="*/ 5167087 w 5167087"/>
              <a:gd name="connsiteY2" fmla="*/ 879928 h 1759856"/>
              <a:gd name="connsiteX3" fmla="*/ 4750564 w 5167087"/>
              <a:gd name="connsiteY3" fmla="*/ 1759856 h 1759856"/>
              <a:gd name="connsiteX4" fmla="*/ 0 w 5167087"/>
              <a:gd name="connsiteY4" fmla="*/ 1759856 h 175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087" h="1759856">
                <a:moveTo>
                  <a:pt x="0" y="0"/>
                </a:moveTo>
                <a:lnTo>
                  <a:pt x="4750564" y="0"/>
                </a:lnTo>
                <a:lnTo>
                  <a:pt x="5167087" y="879928"/>
                </a:lnTo>
                <a:lnTo>
                  <a:pt x="4750564" y="1759856"/>
                </a:lnTo>
                <a:lnTo>
                  <a:pt x="0" y="1759856"/>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93475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0-#ppt_w/2"/>
                                          </p:val>
                                        </p:tav>
                                        <p:tav tm="100000">
                                          <p:val>
                                            <p:strVal val="#ppt_x"/>
                                          </p:val>
                                        </p:tav>
                                      </p:tavLst>
                                    </p:anim>
                                    <p:anim calcmode="lin" valueType="num">
                                      <p:cBhvr additive="base">
                                        <p:cTn id="16"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6EC2E5F-5173-48F1-A19C-6BCBC2E83F09}"/>
              </a:ext>
            </a:extLst>
          </p:cNvPr>
          <p:cNvSpPr>
            <a:spLocks noGrp="1"/>
          </p:cNvSpPr>
          <p:nvPr>
            <p:ph type="pic" sz="quarter" idx="10" hasCustomPrompt="1"/>
          </p:nvPr>
        </p:nvSpPr>
        <p:spPr>
          <a:xfrm>
            <a:off x="7138833" y="1107251"/>
            <a:ext cx="3590250" cy="4556418"/>
          </a:xfrm>
          <a:custGeom>
            <a:avLst/>
            <a:gdLst>
              <a:gd name="connsiteX0" fmla="*/ 0 w 3590250"/>
              <a:gd name="connsiteY0" fmla="*/ 0 h 4556418"/>
              <a:gd name="connsiteX1" fmla="*/ 3590250 w 3590250"/>
              <a:gd name="connsiteY1" fmla="*/ 0 h 4556418"/>
              <a:gd name="connsiteX2" fmla="*/ 3590250 w 3590250"/>
              <a:gd name="connsiteY2" fmla="*/ 4126809 h 4556418"/>
              <a:gd name="connsiteX3" fmla="*/ 1795125 w 3590250"/>
              <a:gd name="connsiteY3" fmla="*/ 4556418 h 4556418"/>
              <a:gd name="connsiteX4" fmla="*/ 0 w 3590250"/>
              <a:gd name="connsiteY4" fmla="*/ 4126809 h 4556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0250" h="4556418">
                <a:moveTo>
                  <a:pt x="0" y="0"/>
                </a:moveTo>
                <a:lnTo>
                  <a:pt x="3590250" y="0"/>
                </a:lnTo>
                <a:lnTo>
                  <a:pt x="3590250" y="4126809"/>
                </a:lnTo>
                <a:lnTo>
                  <a:pt x="1795125" y="4556418"/>
                </a:lnTo>
                <a:lnTo>
                  <a:pt x="0" y="4126809"/>
                </a:lnTo>
                <a:close/>
              </a:path>
            </a:pathLst>
          </a:custGeom>
          <a:noFill/>
          <a:ln>
            <a:noFill/>
          </a:ln>
          <a:effectLst>
            <a:outerShdw blurRad="1193800" dist="1358900" dir="5400000" sx="83000" sy="8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4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pPr marL="0" lvl="0" algn="ctr"/>
            <a:endParaRPr lang="en-US" dirty="0"/>
          </a:p>
        </p:txBody>
      </p:sp>
    </p:spTree>
    <p:extLst>
      <p:ext uri="{BB962C8B-B14F-4D97-AF65-F5344CB8AC3E}">
        <p14:creationId xmlns:p14="http://schemas.microsoft.com/office/powerpoint/2010/main" val="424612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688368F-DD1D-4AF8-9B95-DF6F4172626E}"/>
              </a:ext>
            </a:extLst>
          </p:cNvPr>
          <p:cNvSpPr>
            <a:spLocks noGrp="1"/>
          </p:cNvSpPr>
          <p:nvPr>
            <p:ph type="pic" sz="quarter" idx="10" hasCustomPrompt="1"/>
          </p:nvPr>
        </p:nvSpPr>
        <p:spPr>
          <a:xfrm>
            <a:off x="0" y="2642638"/>
            <a:ext cx="12192000" cy="4215362"/>
          </a:xfrm>
          <a:custGeom>
            <a:avLst/>
            <a:gdLst>
              <a:gd name="connsiteX0" fmla="*/ 0 w 12192000"/>
              <a:gd name="connsiteY0" fmla="*/ 0 h 4215362"/>
              <a:gd name="connsiteX1" fmla="*/ 6096001 w 12192000"/>
              <a:gd name="connsiteY1" fmla="*/ 3256740 h 4215362"/>
              <a:gd name="connsiteX2" fmla="*/ 12192000 w 12192000"/>
              <a:gd name="connsiteY2" fmla="*/ 0 h 4215362"/>
              <a:gd name="connsiteX3" fmla="*/ 12192000 w 12192000"/>
              <a:gd name="connsiteY3" fmla="*/ 4215362 h 4215362"/>
              <a:gd name="connsiteX4" fmla="*/ 0 w 12192000"/>
              <a:gd name="connsiteY4" fmla="*/ 4215362 h 421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215362">
                <a:moveTo>
                  <a:pt x="0" y="0"/>
                </a:moveTo>
                <a:lnTo>
                  <a:pt x="6096001" y="3256740"/>
                </a:lnTo>
                <a:lnTo>
                  <a:pt x="12192000" y="0"/>
                </a:lnTo>
                <a:lnTo>
                  <a:pt x="12192000" y="4215362"/>
                </a:lnTo>
                <a:lnTo>
                  <a:pt x="0" y="4215362"/>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98295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2AE49F8-8CB4-4321-9ECC-AB2B563E374E}"/>
              </a:ext>
            </a:extLst>
          </p:cNvPr>
          <p:cNvSpPr>
            <a:spLocks noGrp="1"/>
          </p:cNvSpPr>
          <p:nvPr>
            <p:ph type="pic" sz="quarter" idx="10" hasCustomPrompt="1"/>
          </p:nvPr>
        </p:nvSpPr>
        <p:spPr>
          <a:xfrm>
            <a:off x="1986117" y="1736669"/>
            <a:ext cx="8219768" cy="2890682"/>
          </a:xfrm>
          <a:custGeom>
            <a:avLst/>
            <a:gdLst>
              <a:gd name="connsiteX0" fmla="*/ 722671 w 8219768"/>
              <a:gd name="connsiteY0" fmla="*/ 0 h 2890682"/>
              <a:gd name="connsiteX1" fmla="*/ 7497097 w 8219768"/>
              <a:gd name="connsiteY1" fmla="*/ 0 h 2890682"/>
              <a:gd name="connsiteX2" fmla="*/ 8219768 w 8219768"/>
              <a:gd name="connsiteY2" fmla="*/ 1445341 h 2890682"/>
              <a:gd name="connsiteX3" fmla="*/ 7497097 w 8219768"/>
              <a:gd name="connsiteY3" fmla="*/ 2890682 h 2890682"/>
              <a:gd name="connsiteX4" fmla="*/ 722671 w 8219768"/>
              <a:gd name="connsiteY4" fmla="*/ 2890682 h 2890682"/>
              <a:gd name="connsiteX5" fmla="*/ 0 w 8219768"/>
              <a:gd name="connsiteY5" fmla="*/ 1445341 h 289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19768" h="2890682">
                <a:moveTo>
                  <a:pt x="722671" y="0"/>
                </a:moveTo>
                <a:lnTo>
                  <a:pt x="7497097" y="0"/>
                </a:lnTo>
                <a:lnTo>
                  <a:pt x="8219768" y="1445341"/>
                </a:lnTo>
                <a:lnTo>
                  <a:pt x="7497097" y="2890682"/>
                </a:lnTo>
                <a:lnTo>
                  <a:pt x="722671" y="2890682"/>
                </a:lnTo>
                <a:lnTo>
                  <a:pt x="0" y="1445341"/>
                </a:lnTo>
                <a:close/>
              </a:path>
            </a:pathLst>
          </a:custGeom>
          <a:noFill/>
          <a:effectLst>
            <a:outerShdw blurRad="1003300" dist="774700" dir="5400000" sx="77000" sy="77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46298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FE6AB866-188E-4947-8907-1373EAAC3799}"/>
              </a:ext>
            </a:extLst>
          </p:cNvPr>
          <p:cNvSpPr>
            <a:spLocks noGrp="1"/>
          </p:cNvSpPr>
          <p:nvPr>
            <p:ph type="pic" sz="quarter" idx="10" hasCustomPrompt="1"/>
          </p:nvPr>
        </p:nvSpPr>
        <p:spPr>
          <a:xfrm>
            <a:off x="4259202" y="-106134"/>
            <a:ext cx="2994608" cy="2581558"/>
          </a:xfrm>
          <a:custGeom>
            <a:avLst/>
            <a:gdLst>
              <a:gd name="connsiteX0" fmla="*/ 645390 w 2994608"/>
              <a:gd name="connsiteY0" fmla="*/ 0 h 2581558"/>
              <a:gd name="connsiteX1" fmla="*/ 2349218 w 2994608"/>
              <a:gd name="connsiteY1" fmla="*/ 0 h 2581558"/>
              <a:gd name="connsiteX2" fmla="*/ 2994608 w 2994608"/>
              <a:gd name="connsiteY2" fmla="*/ 1290779 h 2581558"/>
              <a:gd name="connsiteX3" fmla="*/ 2349218 w 2994608"/>
              <a:gd name="connsiteY3" fmla="*/ 2581558 h 2581558"/>
              <a:gd name="connsiteX4" fmla="*/ 645390 w 2994608"/>
              <a:gd name="connsiteY4" fmla="*/ 2581558 h 2581558"/>
              <a:gd name="connsiteX5" fmla="*/ 0 w 2994608"/>
              <a:gd name="connsiteY5" fmla="*/ 1290779 h 258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608" h="2581558">
                <a:moveTo>
                  <a:pt x="645390" y="0"/>
                </a:moveTo>
                <a:lnTo>
                  <a:pt x="2349218" y="0"/>
                </a:lnTo>
                <a:lnTo>
                  <a:pt x="2994608" y="1290779"/>
                </a:lnTo>
                <a:lnTo>
                  <a:pt x="2349218" y="2581558"/>
                </a:lnTo>
                <a:lnTo>
                  <a:pt x="645390" y="2581558"/>
                </a:lnTo>
                <a:lnTo>
                  <a:pt x="0" y="1290779"/>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4" name="Picture Placeholder 13">
            <a:extLst>
              <a:ext uri="{FF2B5EF4-FFF2-40B4-BE49-F238E27FC236}">
                <a16:creationId xmlns:a16="http://schemas.microsoft.com/office/drawing/2014/main" id="{4332F46C-D448-4988-A13F-A0A8FCBA8422}"/>
              </a:ext>
            </a:extLst>
          </p:cNvPr>
          <p:cNvSpPr>
            <a:spLocks noGrp="1"/>
          </p:cNvSpPr>
          <p:nvPr>
            <p:ph type="pic" sz="quarter" idx="11" hasCustomPrompt="1"/>
          </p:nvPr>
        </p:nvSpPr>
        <p:spPr>
          <a:xfrm>
            <a:off x="1759339" y="1280971"/>
            <a:ext cx="2994608" cy="2581558"/>
          </a:xfrm>
          <a:custGeom>
            <a:avLst/>
            <a:gdLst>
              <a:gd name="connsiteX0" fmla="*/ 645390 w 2994608"/>
              <a:gd name="connsiteY0" fmla="*/ 0 h 2581558"/>
              <a:gd name="connsiteX1" fmla="*/ 2349218 w 2994608"/>
              <a:gd name="connsiteY1" fmla="*/ 0 h 2581558"/>
              <a:gd name="connsiteX2" fmla="*/ 2994608 w 2994608"/>
              <a:gd name="connsiteY2" fmla="*/ 1290779 h 2581558"/>
              <a:gd name="connsiteX3" fmla="*/ 2349218 w 2994608"/>
              <a:gd name="connsiteY3" fmla="*/ 2581558 h 2581558"/>
              <a:gd name="connsiteX4" fmla="*/ 645390 w 2994608"/>
              <a:gd name="connsiteY4" fmla="*/ 2581558 h 2581558"/>
              <a:gd name="connsiteX5" fmla="*/ 0 w 2994608"/>
              <a:gd name="connsiteY5" fmla="*/ 1290779 h 258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608" h="2581558">
                <a:moveTo>
                  <a:pt x="645390" y="0"/>
                </a:moveTo>
                <a:lnTo>
                  <a:pt x="2349218" y="0"/>
                </a:lnTo>
                <a:lnTo>
                  <a:pt x="2994608" y="1290779"/>
                </a:lnTo>
                <a:lnTo>
                  <a:pt x="2349218" y="2581558"/>
                </a:lnTo>
                <a:lnTo>
                  <a:pt x="645390" y="2581558"/>
                </a:lnTo>
                <a:lnTo>
                  <a:pt x="0" y="1290779"/>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7" name="Picture Placeholder 16">
            <a:extLst>
              <a:ext uri="{FF2B5EF4-FFF2-40B4-BE49-F238E27FC236}">
                <a16:creationId xmlns:a16="http://schemas.microsoft.com/office/drawing/2014/main" id="{12E7C43D-99FE-44C1-8713-00BF51871234}"/>
              </a:ext>
            </a:extLst>
          </p:cNvPr>
          <p:cNvSpPr>
            <a:spLocks noGrp="1"/>
          </p:cNvSpPr>
          <p:nvPr>
            <p:ph type="pic" sz="quarter" idx="12" hasCustomPrompt="1"/>
          </p:nvPr>
        </p:nvSpPr>
        <p:spPr>
          <a:xfrm>
            <a:off x="-740523" y="2668077"/>
            <a:ext cx="2994608" cy="2581558"/>
          </a:xfrm>
          <a:custGeom>
            <a:avLst/>
            <a:gdLst>
              <a:gd name="connsiteX0" fmla="*/ 645390 w 2994608"/>
              <a:gd name="connsiteY0" fmla="*/ 0 h 2581558"/>
              <a:gd name="connsiteX1" fmla="*/ 2349218 w 2994608"/>
              <a:gd name="connsiteY1" fmla="*/ 0 h 2581558"/>
              <a:gd name="connsiteX2" fmla="*/ 2994608 w 2994608"/>
              <a:gd name="connsiteY2" fmla="*/ 1290779 h 2581558"/>
              <a:gd name="connsiteX3" fmla="*/ 2349218 w 2994608"/>
              <a:gd name="connsiteY3" fmla="*/ 2581558 h 2581558"/>
              <a:gd name="connsiteX4" fmla="*/ 645390 w 2994608"/>
              <a:gd name="connsiteY4" fmla="*/ 2581558 h 2581558"/>
              <a:gd name="connsiteX5" fmla="*/ 0 w 2994608"/>
              <a:gd name="connsiteY5" fmla="*/ 1290779 h 258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608" h="2581558">
                <a:moveTo>
                  <a:pt x="645390" y="0"/>
                </a:moveTo>
                <a:lnTo>
                  <a:pt x="2349218" y="0"/>
                </a:lnTo>
                <a:lnTo>
                  <a:pt x="2994608" y="1290779"/>
                </a:lnTo>
                <a:lnTo>
                  <a:pt x="2349218" y="2581558"/>
                </a:lnTo>
                <a:lnTo>
                  <a:pt x="645390" y="2581558"/>
                </a:lnTo>
                <a:lnTo>
                  <a:pt x="0" y="1290779"/>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6" name="Picture Placeholder 15">
            <a:extLst>
              <a:ext uri="{FF2B5EF4-FFF2-40B4-BE49-F238E27FC236}">
                <a16:creationId xmlns:a16="http://schemas.microsoft.com/office/drawing/2014/main" id="{1829A80A-2164-4964-951A-179D0A6C7739}"/>
              </a:ext>
            </a:extLst>
          </p:cNvPr>
          <p:cNvSpPr>
            <a:spLocks noGrp="1"/>
          </p:cNvSpPr>
          <p:nvPr>
            <p:ph type="pic" sz="quarter" idx="13" hasCustomPrompt="1"/>
          </p:nvPr>
        </p:nvSpPr>
        <p:spPr>
          <a:xfrm>
            <a:off x="-740523" y="-106134"/>
            <a:ext cx="2994608" cy="2581558"/>
          </a:xfrm>
          <a:custGeom>
            <a:avLst/>
            <a:gdLst>
              <a:gd name="connsiteX0" fmla="*/ 645390 w 2994608"/>
              <a:gd name="connsiteY0" fmla="*/ 0 h 2581558"/>
              <a:gd name="connsiteX1" fmla="*/ 2349218 w 2994608"/>
              <a:gd name="connsiteY1" fmla="*/ 0 h 2581558"/>
              <a:gd name="connsiteX2" fmla="*/ 2994608 w 2994608"/>
              <a:gd name="connsiteY2" fmla="*/ 1290779 h 2581558"/>
              <a:gd name="connsiteX3" fmla="*/ 2349218 w 2994608"/>
              <a:gd name="connsiteY3" fmla="*/ 2581558 h 2581558"/>
              <a:gd name="connsiteX4" fmla="*/ 645390 w 2994608"/>
              <a:gd name="connsiteY4" fmla="*/ 2581558 h 2581558"/>
              <a:gd name="connsiteX5" fmla="*/ 0 w 2994608"/>
              <a:gd name="connsiteY5" fmla="*/ 1290779 h 258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608" h="2581558">
                <a:moveTo>
                  <a:pt x="645390" y="0"/>
                </a:moveTo>
                <a:lnTo>
                  <a:pt x="2349218" y="0"/>
                </a:lnTo>
                <a:lnTo>
                  <a:pt x="2994608" y="1290779"/>
                </a:lnTo>
                <a:lnTo>
                  <a:pt x="2349218" y="2581558"/>
                </a:lnTo>
                <a:lnTo>
                  <a:pt x="645390" y="2581558"/>
                </a:lnTo>
                <a:lnTo>
                  <a:pt x="0" y="1290779"/>
                </a:lnTo>
                <a:close/>
              </a:path>
            </a:pathLst>
          </a:custGeom>
        </p:spPr>
        <p:txBody>
          <a:bodyPr wrap="square">
            <a:noAutofit/>
          </a:bodyPr>
          <a:lstStyle>
            <a:lvl1pPr marL="0" indent="0">
              <a:buNone/>
              <a:defRPr sz="1400">
                <a:solidFill>
                  <a:schemeClr val="bg1">
                    <a:lumMod val="75000"/>
                  </a:schemeClr>
                </a:solidFill>
              </a:defRPr>
            </a:lvl1pPr>
          </a:lstStyle>
          <a:p>
            <a:r>
              <a:rPr lang="en-US" dirty="0"/>
              <a:t>Image Placeholder</a:t>
            </a:r>
          </a:p>
        </p:txBody>
      </p:sp>
      <p:sp>
        <p:nvSpPr>
          <p:cNvPr id="15" name="Picture Placeholder 14">
            <a:extLst>
              <a:ext uri="{FF2B5EF4-FFF2-40B4-BE49-F238E27FC236}">
                <a16:creationId xmlns:a16="http://schemas.microsoft.com/office/drawing/2014/main" id="{A9F9F10E-F200-437A-A7A9-A531BC2D46FB}"/>
              </a:ext>
            </a:extLst>
          </p:cNvPr>
          <p:cNvSpPr>
            <a:spLocks noGrp="1"/>
          </p:cNvSpPr>
          <p:nvPr>
            <p:ph type="pic" sz="quarter" idx="14" hasCustomPrompt="1"/>
          </p:nvPr>
        </p:nvSpPr>
        <p:spPr>
          <a:xfrm>
            <a:off x="1759339" y="-1493241"/>
            <a:ext cx="2994608" cy="2581558"/>
          </a:xfrm>
          <a:custGeom>
            <a:avLst/>
            <a:gdLst>
              <a:gd name="connsiteX0" fmla="*/ 645390 w 2994608"/>
              <a:gd name="connsiteY0" fmla="*/ 0 h 2581558"/>
              <a:gd name="connsiteX1" fmla="*/ 2349218 w 2994608"/>
              <a:gd name="connsiteY1" fmla="*/ 0 h 2581558"/>
              <a:gd name="connsiteX2" fmla="*/ 2994608 w 2994608"/>
              <a:gd name="connsiteY2" fmla="*/ 1290779 h 2581558"/>
              <a:gd name="connsiteX3" fmla="*/ 2349218 w 2994608"/>
              <a:gd name="connsiteY3" fmla="*/ 2581558 h 2581558"/>
              <a:gd name="connsiteX4" fmla="*/ 645390 w 2994608"/>
              <a:gd name="connsiteY4" fmla="*/ 2581558 h 2581558"/>
              <a:gd name="connsiteX5" fmla="*/ 0 w 2994608"/>
              <a:gd name="connsiteY5" fmla="*/ 1290779 h 258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4608" h="2581558">
                <a:moveTo>
                  <a:pt x="645390" y="0"/>
                </a:moveTo>
                <a:lnTo>
                  <a:pt x="2349218" y="0"/>
                </a:lnTo>
                <a:lnTo>
                  <a:pt x="2994608" y="1290779"/>
                </a:lnTo>
                <a:lnTo>
                  <a:pt x="2349218" y="2581558"/>
                </a:lnTo>
                <a:lnTo>
                  <a:pt x="645390" y="2581558"/>
                </a:lnTo>
                <a:lnTo>
                  <a:pt x="0" y="1290779"/>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502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9" decel="100000" fill="hold" grpId="0" nodeType="withEffect">
                                  <p:stCondLst>
                                    <p:cond delay="5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9" decel="100000" fill="hold" grpId="0" nodeType="withEffect">
                                  <p:stCondLst>
                                    <p:cond delay="75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000" fill="hold"/>
                                        <p:tgtEl>
                                          <p:spTgt spid="17"/>
                                        </p:tgtEl>
                                        <p:attrNameLst>
                                          <p:attrName>ppt_x</p:attrName>
                                        </p:attrNameLst>
                                      </p:cBhvr>
                                      <p:tavLst>
                                        <p:tav tm="0">
                                          <p:val>
                                            <p:strVal val="0-#ppt_w/2"/>
                                          </p:val>
                                        </p:tav>
                                        <p:tav tm="100000">
                                          <p:val>
                                            <p:strVal val="#ppt_x"/>
                                          </p:val>
                                        </p:tav>
                                      </p:tavLst>
                                    </p:anim>
                                    <p:anim calcmode="lin" valueType="num">
                                      <p:cBhvr additive="base">
                                        <p:cTn id="16" dur="1000" fill="hold"/>
                                        <p:tgtEl>
                                          <p:spTgt spid="17"/>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10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0-#ppt_w/2"/>
                                          </p:val>
                                        </p:tav>
                                        <p:tav tm="100000">
                                          <p:val>
                                            <p:strVal val="#ppt_x"/>
                                          </p:val>
                                        </p:tav>
                                      </p:tavLst>
                                    </p:anim>
                                    <p:anim calcmode="lin" valueType="num">
                                      <p:cBhvr additive="base">
                                        <p:cTn id="20" dur="10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9" decel="100000" fill="hold" grpId="0" nodeType="withEffect">
                                  <p:stCondLst>
                                    <p:cond delay="125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0-#ppt_w/2"/>
                                          </p:val>
                                        </p:tav>
                                        <p:tav tm="100000">
                                          <p:val>
                                            <p:strVal val="#ppt_x"/>
                                          </p:val>
                                        </p:tav>
                                      </p:tavLst>
                                    </p:anim>
                                    <p:anim calcmode="lin" valueType="num">
                                      <p:cBhvr additive="base">
                                        <p:cTn id="24"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P spid="16" grpId="0"/>
      <p:bldP spid="1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3B62F3C-6F5A-4D5E-B699-D714550072F0}"/>
              </a:ext>
            </a:extLst>
          </p:cNvPr>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ight Triangle 51">
            <a:extLst>
              <a:ext uri="{FF2B5EF4-FFF2-40B4-BE49-F238E27FC236}">
                <a16:creationId xmlns:a16="http://schemas.microsoft.com/office/drawing/2014/main" id="{DDD74295-E537-41EA-A0AA-17B70A7A615C}"/>
              </a:ext>
            </a:extLst>
          </p:cNvPr>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3" name="Parallelogram 52">
            <a:extLst>
              <a:ext uri="{FF2B5EF4-FFF2-40B4-BE49-F238E27FC236}">
                <a16:creationId xmlns:a16="http://schemas.microsoft.com/office/drawing/2014/main" id="{048ADE56-731F-4CFC-9741-56234FDA3EBE}"/>
              </a:ext>
            </a:extLst>
          </p:cNvPr>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Parallelogram 53">
            <a:extLst>
              <a:ext uri="{FF2B5EF4-FFF2-40B4-BE49-F238E27FC236}">
                <a16:creationId xmlns:a16="http://schemas.microsoft.com/office/drawing/2014/main" id="{71B6F518-545D-483B-9DB8-BE9434BC7839}"/>
              </a:ext>
            </a:extLst>
          </p:cNvPr>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Parallelogram 54">
            <a:extLst>
              <a:ext uri="{FF2B5EF4-FFF2-40B4-BE49-F238E27FC236}">
                <a16:creationId xmlns:a16="http://schemas.microsoft.com/office/drawing/2014/main" id="{6855978C-65C3-457F-ADD2-55E88F90D4C6}"/>
              </a:ext>
            </a:extLst>
          </p:cNvPr>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Parallelogram 55">
            <a:extLst>
              <a:ext uri="{FF2B5EF4-FFF2-40B4-BE49-F238E27FC236}">
                <a16:creationId xmlns:a16="http://schemas.microsoft.com/office/drawing/2014/main" id="{2545328B-7D34-4CB7-A47D-EABB7DBB7166}"/>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A78512C1-9FDB-4432-846B-53630E17F0E1}"/>
              </a:ext>
            </a:extLst>
          </p:cNvPr>
          <p:cNvGrpSpPr/>
          <p:nvPr userDrawn="1"/>
        </p:nvGrpSpPr>
        <p:grpSpPr>
          <a:xfrm>
            <a:off x="0" y="0"/>
            <a:ext cx="3960509" cy="5662706"/>
            <a:chOff x="-5054974" y="264971"/>
            <a:chExt cx="4607565" cy="6587862"/>
          </a:xfrm>
        </p:grpSpPr>
        <p:sp>
          <p:nvSpPr>
            <p:cNvPr id="58" name="Hexagon 57">
              <a:extLst>
                <a:ext uri="{FF2B5EF4-FFF2-40B4-BE49-F238E27FC236}">
                  <a16:creationId xmlns:a16="http://schemas.microsoft.com/office/drawing/2014/main" id="{4AD20D6A-3729-42EB-91AD-47A95A3DEEBD}"/>
                </a:ext>
              </a:extLst>
            </p:cNvPr>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Hexagon 58">
              <a:extLst>
                <a:ext uri="{FF2B5EF4-FFF2-40B4-BE49-F238E27FC236}">
                  <a16:creationId xmlns:a16="http://schemas.microsoft.com/office/drawing/2014/main" id="{76FFB063-722F-4873-A433-B81D9786D68E}"/>
                </a:ext>
              </a:extLst>
            </p:cNvPr>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Hexagon 59">
              <a:extLst>
                <a:ext uri="{FF2B5EF4-FFF2-40B4-BE49-F238E27FC236}">
                  <a16:creationId xmlns:a16="http://schemas.microsoft.com/office/drawing/2014/main" id="{38B10719-768A-4D3D-A172-155B313FE6B7}"/>
                </a:ext>
              </a:extLst>
            </p:cNvPr>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Hexagon 60">
              <a:extLst>
                <a:ext uri="{FF2B5EF4-FFF2-40B4-BE49-F238E27FC236}">
                  <a16:creationId xmlns:a16="http://schemas.microsoft.com/office/drawing/2014/main" id="{0CBC4647-4464-4670-A662-F85CC13BC443}"/>
                </a:ext>
              </a:extLst>
            </p:cNvPr>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Hexagon 61">
              <a:extLst>
                <a:ext uri="{FF2B5EF4-FFF2-40B4-BE49-F238E27FC236}">
                  <a16:creationId xmlns:a16="http://schemas.microsoft.com/office/drawing/2014/main" id="{44CAE1A2-3777-40C7-857D-33AA1B3BD09E}"/>
                </a:ext>
              </a:extLst>
            </p:cNvPr>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Hexagon 62">
              <a:extLst>
                <a:ext uri="{FF2B5EF4-FFF2-40B4-BE49-F238E27FC236}">
                  <a16:creationId xmlns:a16="http://schemas.microsoft.com/office/drawing/2014/main" id="{70FD0289-484F-481F-8A87-C65C92137395}"/>
                </a:ext>
              </a:extLst>
            </p:cNvPr>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Hexagon 63">
              <a:extLst>
                <a:ext uri="{FF2B5EF4-FFF2-40B4-BE49-F238E27FC236}">
                  <a16:creationId xmlns:a16="http://schemas.microsoft.com/office/drawing/2014/main" id="{5BC0A2AB-B4A4-4E00-8E3E-CF5147B9477B}"/>
                </a:ext>
              </a:extLst>
            </p:cNvPr>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Hexagon 64">
              <a:extLst>
                <a:ext uri="{FF2B5EF4-FFF2-40B4-BE49-F238E27FC236}">
                  <a16:creationId xmlns:a16="http://schemas.microsoft.com/office/drawing/2014/main" id="{325E0D94-7023-4FC5-B886-0DE6FB2C0FD1}"/>
                </a:ext>
              </a:extLst>
            </p:cNvPr>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Hexagon 65">
              <a:extLst>
                <a:ext uri="{FF2B5EF4-FFF2-40B4-BE49-F238E27FC236}">
                  <a16:creationId xmlns:a16="http://schemas.microsoft.com/office/drawing/2014/main" id="{6DF80391-0885-411E-A9CF-D509785CD761}"/>
                </a:ext>
              </a:extLst>
            </p:cNvPr>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Hexagon 66">
              <a:extLst>
                <a:ext uri="{FF2B5EF4-FFF2-40B4-BE49-F238E27FC236}">
                  <a16:creationId xmlns:a16="http://schemas.microsoft.com/office/drawing/2014/main" id="{2492EAB5-B3C8-4B6A-AAB1-DAF0BC61B7F5}"/>
                </a:ext>
              </a:extLst>
            </p:cNvPr>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Hexagon 67">
              <a:extLst>
                <a:ext uri="{FF2B5EF4-FFF2-40B4-BE49-F238E27FC236}">
                  <a16:creationId xmlns:a16="http://schemas.microsoft.com/office/drawing/2014/main" id="{F0966570-2041-4C23-A594-5E2F451505B2}"/>
                </a:ext>
              </a:extLst>
            </p:cNvPr>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Hexagon 68">
              <a:extLst>
                <a:ext uri="{FF2B5EF4-FFF2-40B4-BE49-F238E27FC236}">
                  <a16:creationId xmlns:a16="http://schemas.microsoft.com/office/drawing/2014/main" id="{C6F77BA9-DEB9-4D73-9514-AB57ACF24C2E}"/>
                </a:ext>
              </a:extLst>
            </p:cNvPr>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Hexagon 69">
              <a:extLst>
                <a:ext uri="{FF2B5EF4-FFF2-40B4-BE49-F238E27FC236}">
                  <a16:creationId xmlns:a16="http://schemas.microsoft.com/office/drawing/2014/main" id="{CC717A6D-E336-4B88-9B82-21F99085C816}"/>
                </a:ext>
              </a:extLst>
            </p:cNvPr>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Hexagon 70">
              <a:extLst>
                <a:ext uri="{FF2B5EF4-FFF2-40B4-BE49-F238E27FC236}">
                  <a16:creationId xmlns:a16="http://schemas.microsoft.com/office/drawing/2014/main" id="{9F978B11-09DB-4D07-9F30-CD4FF9558EF0}"/>
                </a:ext>
              </a:extLst>
            </p:cNvPr>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Hexagon 71">
              <a:extLst>
                <a:ext uri="{FF2B5EF4-FFF2-40B4-BE49-F238E27FC236}">
                  <a16:creationId xmlns:a16="http://schemas.microsoft.com/office/drawing/2014/main" id="{7323DA44-3BF4-460F-B584-8B99780086FD}"/>
                </a:ext>
              </a:extLst>
            </p:cNvPr>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Hexagon 72">
              <a:extLst>
                <a:ext uri="{FF2B5EF4-FFF2-40B4-BE49-F238E27FC236}">
                  <a16:creationId xmlns:a16="http://schemas.microsoft.com/office/drawing/2014/main" id="{AD8D5D56-81D8-41C5-B9A3-8A54AB0A49AA}"/>
                </a:ext>
              </a:extLst>
            </p:cNvPr>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3" name="TextBox 82">
            <a:extLst>
              <a:ext uri="{FF2B5EF4-FFF2-40B4-BE49-F238E27FC236}">
                <a16:creationId xmlns:a16="http://schemas.microsoft.com/office/drawing/2014/main" id="{B873EE33-70E5-42DF-A330-FBF4F969E794}"/>
              </a:ext>
            </a:extLst>
          </p:cNvPr>
          <p:cNvSpPr txBox="1"/>
          <p:nvPr userDrawn="1"/>
        </p:nvSpPr>
        <p:spPr>
          <a:xfrm>
            <a:off x="5660574" y="6326725"/>
            <a:ext cx="870852" cy="307777"/>
          </a:xfrm>
          <a:prstGeom prst="rect">
            <a:avLst/>
          </a:prstGeom>
          <a:noFill/>
        </p:spPr>
        <p:txBody>
          <a:bodyPr wrap="square" rtlCol="0">
            <a:spAutoFit/>
          </a:bodyPr>
          <a:lstStyle/>
          <a:p>
            <a:pPr algn="ctr"/>
            <a:fld id="{260E2A6B-A809-4840-BF14-8648BC0BDF87}" type="slidenum">
              <a:rPr lang="id-ID" sz="1400" b="0" i="0" smtClean="0">
                <a:solidFill>
                  <a:schemeClr val="bg1"/>
                </a:solidFill>
                <a:latin typeface="Rajdhani" panose="02000000000000000000" pitchFamily="2" charset="0"/>
                <a:ea typeface="Lato" panose="020F0502020204030203" pitchFamily="34" charset="0"/>
                <a:cs typeface="Rajdhani" panose="02000000000000000000" pitchFamily="2" charset="0"/>
              </a:rPr>
              <a:pPr algn="ctr"/>
              <a:t>‹#›</a:t>
            </a:fld>
            <a:endParaRPr lang="id-ID" sz="1400" b="0" i="0" dirty="0">
              <a:solidFill>
                <a:schemeClr val="bg1"/>
              </a:solidFill>
              <a:latin typeface="Rajdhani" panose="02000000000000000000" pitchFamily="2" charset="0"/>
              <a:ea typeface="Lato" panose="020F0502020204030203" pitchFamily="34" charset="0"/>
              <a:cs typeface="Rajdhani" panose="02000000000000000000" pitchFamily="2" charset="0"/>
            </a:endParaRPr>
          </a:p>
        </p:txBody>
      </p:sp>
      <p:sp>
        <p:nvSpPr>
          <p:cNvPr id="84" name="TextBox 83">
            <a:extLst>
              <a:ext uri="{FF2B5EF4-FFF2-40B4-BE49-F238E27FC236}">
                <a16:creationId xmlns:a16="http://schemas.microsoft.com/office/drawing/2014/main" id="{10E1E3E3-B2C6-4D48-B7D1-886D76770746}"/>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solidFill>
                  <a:schemeClr val="bg1"/>
                </a:solidFill>
                <a:effectLst/>
              </a:rPr>
              <a:t>€RYPTOS</a:t>
            </a:r>
          </a:p>
        </p:txBody>
      </p:sp>
      <p:grpSp>
        <p:nvGrpSpPr>
          <p:cNvPr id="2" name="Group 1">
            <a:extLst>
              <a:ext uri="{FF2B5EF4-FFF2-40B4-BE49-F238E27FC236}">
                <a16:creationId xmlns:a16="http://schemas.microsoft.com/office/drawing/2014/main" id="{1005BFD9-48D5-49DE-84B8-73A10FAC5096}"/>
              </a:ext>
            </a:extLst>
          </p:cNvPr>
          <p:cNvGrpSpPr/>
          <p:nvPr userDrawn="1"/>
        </p:nvGrpSpPr>
        <p:grpSpPr>
          <a:xfrm flipH="1">
            <a:off x="0" y="3771900"/>
            <a:ext cx="12192001" cy="3086100"/>
            <a:chOff x="0" y="3771900"/>
            <a:chExt cx="12192001" cy="3086100"/>
          </a:xfrm>
        </p:grpSpPr>
        <p:sp>
          <p:nvSpPr>
            <p:cNvPr id="45" name="Rectangle 44">
              <a:extLst>
                <a:ext uri="{FF2B5EF4-FFF2-40B4-BE49-F238E27FC236}">
                  <a16:creationId xmlns:a16="http://schemas.microsoft.com/office/drawing/2014/main" id="{2F62DD0E-C088-4D5B-9ADB-92CD22DB2CA5}"/>
                </a:ext>
              </a:extLst>
            </p:cNvPr>
            <p:cNvSpPr/>
            <p:nvPr userDrawn="1"/>
          </p:nvSpPr>
          <p:spPr>
            <a:xfrm>
              <a:off x="0" y="6096000"/>
              <a:ext cx="12192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Freeform: Shape 46">
              <a:extLst>
                <a:ext uri="{FF2B5EF4-FFF2-40B4-BE49-F238E27FC236}">
                  <a16:creationId xmlns:a16="http://schemas.microsoft.com/office/drawing/2014/main" id="{BBCBF775-E576-44BB-B3B7-CE9D578BB635}"/>
                </a:ext>
              </a:extLst>
            </p:cNvPr>
            <p:cNvSpPr/>
            <p:nvPr userDrawn="1"/>
          </p:nvSpPr>
          <p:spPr>
            <a:xfrm>
              <a:off x="7759944" y="3771900"/>
              <a:ext cx="4432057" cy="2343150"/>
            </a:xfrm>
            <a:custGeom>
              <a:avLst/>
              <a:gdLst>
                <a:gd name="connsiteX0" fmla="*/ 1171577 w 4432057"/>
                <a:gd name="connsiteY0" fmla="*/ 0 h 2343150"/>
                <a:gd name="connsiteX1" fmla="*/ 4432057 w 4432057"/>
                <a:gd name="connsiteY1" fmla="*/ 0 h 2343150"/>
                <a:gd name="connsiteX2" fmla="*/ 4432057 w 4432057"/>
                <a:gd name="connsiteY2" fmla="*/ 2343150 h 2343150"/>
                <a:gd name="connsiteX3" fmla="*/ 0 w 4432057"/>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4432057" h="2343150">
                  <a:moveTo>
                    <a:pt x="1171577" y="0"/>
                  </a:moveTo>
                  <a:lnTo>
                    <a:pt x="4432057" y="0"/>
                  </a:lnTo>
                  <a:lnTo>
                    <a:pt x="4432057" y="2343150"/>
                  </a:lnTo>
                  <a:lnTo>
                    <a:pt x="0" y="23431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13730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0-#ppt_w/2"/>
                                          </p:val>
                                        </p:tav>
                                        <p:tav tm="100000">
                                          <p:val>
                                            <p:strVal val="#ppt_x"/>
                                          </p:val>
                                        </p:tav>
                                      </p:tavLst>
                                    </p:anim>
                                    <p:anim calcmode="lin" valueType="num">
                                      <p:cBhvr additive="base">
                                        <p:cTn id="8" dur="750" fill="hold"/>
                                        <p:tgtEl>
                                          <p:spTgt spid="5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750" fill="hold"/>
                                        <p:tgtEl>
                                          <p:spTgt spid="55"/>
                                        </p:tgtEl>
                                        <p:attrNameLst>
                                          <p:attrName>ppt_x</p:attrName>
                                        </p:attrNameLst>
                                      </p:cBhvr>
                                      <p:tavLst>
                                        <p:tav tm="0">
                                          <p:val>
                                            <p:strVal val="0-#ppt_w/2"/>
                                          </p:val>
                                        </p:tav>
                                        <p:tav tm="100000">
                                          <p:val>
                                            <p:strVal val="#ppt_x"/>
                                          </p:val>
                                        </p:tav>
                                      </p:tavLst>
                                    </p:anim>
                                    <p:anim calcmode="lin" valueType="num">
                                      <p:cBhvr additive="base">
                                        <p:cTn id="16" dur="750" fill="hold"/>
                                        <p:tgtEl>
                                          <p:spTgt spid="5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750" fill="hold"/>
                                        <p:tgtEl>
                                          <p:spTgt spid="56"/>
                                        </p:tgtEl>
                                        <p:attrNameLst>
                                          <p:attrName>ppt_x</p:attrName>
                                        </p:attrNameLst>
                                      </p:cBhvr>
                                      <p:tavLst>
                                        <p:tav tm="0">
                                          <p:val>
                                            <p:strVal val="0-#ppt_w/2"/>
                                          </p:val>
                                        </p:tav>
                                        <p:tav tm="100000">
                                          <p:val>
                                            <p:strVal val="#ppt_x"/>
                                          </p:val>
                                        </p:tav>
                                      </p:tavLst>
                                    </p:anim>
                                    <p:anim calcmode="lin" valueType="num">
                                      <p:cBhvr additive="base">
                                        <p:cTn id="20" dur="750" fill="hold"/>
                                        <p:tgtEl>
                                          <p:spTgt spid="5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1000" fill="hold"/>
                                        <p:tgtEl>
                                          <p:spTgt spid="57"/>
                                        </p:tgtEl>
                                        <p:attrNameLst>
                                          <p:attrName>ppt_x</p:attrName>
                                        </p:attrNameLst>
                                      </p:cBhvr>
                                      <p:tavLst>
                                        <p:tav tm="0">
                                          <p:val>
                                            <p:strVal val="0-#ppt_w/2"/>
                                          </p:val>
                                        </p:tav>
                                        <p:tav tm="100000">
                                          <p:val>
                                            <p:strVal val="#ppt_x"/>
                                          </p:val>
                                        </p:tav>
                                      </p:tavLst>
                                    </p:anim>
                                    <p:anim calcmode="lin" valueType="num">
                                      <p:cBhvr additive="base">
                                        <p:cTn id="24" dur="1000" fill="hold"/>
                                        <p:tgtEl>
                                          <p:spTgt spid="5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additive="base">
                                        <p:cTn id="27" dur="1000" fill="hold"/>
                                        <p:tgtEl>
                                          <p:spTgt spid="84"/>
                                        </p:tgtEl>
                                        <p:attrNameLst>
                                          <p:attrName>ppt_x</p:attrName>
                                        </p:attrNameLst>
                                      </p:cBhvr>
                                      <p:tavLst>
                                        <p:tav tm="0">
                                          <p:val>
                                            <p:strVal val="0-#ppt_w/2"/>
                                          </p:val>
                                        </p:tav>
                                        <p:tav tm="100000">
                                          <p:val>
                                            <p:strVal val="#ppt_x"/>
                                          </p:val>
                                        </p:tav>
                                      </p:tavLst>
                                    </p:anim>
                                    <p:anim calcmode="lin" valueType="num">
                                      <p:cBhvr additive="base">
                                        <p:cTn id="28" dur="1000" fill="hold"/>
                                        <p:tgtEl>
                                          <p:spTgt spid="84"/>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750" fill="hold"/>
                                        <p:tgtEl>
                                          <p:spTgt spid="2"/>
                                        </p:tgtEl>
                                        <p:attrNameLst>
                                          <p:attrName>ppt_x</p:attrName>
                                        </p:attrNameLst>
                                      </p:cBhvr>
                                      <p:tavLst>
                                        <p:tav tm="0">
                                          <p:val>
                                            <p:strVal val="#ppt_x"/>
                                          </p:val>
                                        </p:tav>
                                        <p:tav tm="100000">
                                          <p:val>
                                            <p:strVal val="#ppt_x"/>
                                          </p:val>
                                        </p:tav>
                                      </p:tavLst>
                                    </p:anim>
                                    <p:anim calcmode="lin" valueType="num">
                                      <p:cBhvr additive="base">
                                        <p:cTn id="32"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8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dirty="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764DE79-268F-4C1A-8933-263129D2AF90}" type="datetimeFigureOut">
              <a:rPr lang="en-US" dirty="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78C8BCBB-F9BA-467E-8707-E51C4D8C0287}"/>
              </a:ext>
            </a:extLst>
          </p:cNvPr>
          <p:cNvSpPr/>
          <p:nvPr userDrawn="1"/>
        </p:nvSpPr>
        <p:spPr>
          <a:xfrm rot="5400000">
            <a:off x="0" y="0"/>
            <a:ext cx="3747541" cy="3747541"/>
          </a:xfrm>
          <a:prstGeom prst="rtTriangle">
            <a:avLst/>
          </a:prstGeom>
          <a:solidFill>
            <a:schemeClr val="bg1">
              <a:lumMod val="95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 name="Parallelogram 2">
            <a:extLst>
              <a:ext uri="{FF2B5EF4-FFF2-40B4-BE49-F238E27FC236}">
                <a16:creationId xmlns:a16="http://schemas.microsoft.com/office/drawing/2014/main" id="{323B85EB-3D43-486F-A471-B320EFD94CF1}"/>
              </a:ext>
            </a:extLst>
          </p:cNvPr>
          <p:cNvSpPr/>
          <p:nvPr userDrawn="1"/>
        </p:nvSpPr>
        <p:spPr>
          <a:xfrm>
            <a:off x="824458" y="0"/>
            <a:ext cx="8964118" cy="6858000"/>
          </a:xfrm>
          <a:prstGeom prst="parallelogram">
            <a:avLst>
              <a:gd name="adj" fmla="val 100599"/>
            </a:avLst>
          </a:prstGeom>
          <a:gradFill flip="none" rotWithShape="1">
            <a:gsLst>
              <a:gs pos="0">
                <a:schemeClr val="bg1">
                  <a:lumMod val="95000"/>
                  <a:alpha val="0"/>
                </a:schemeClr>
              </a:gs>
              <a:gs pos="100000">
                <a:schemeClr val="bg1">
                  <a:alpha val="71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4" name="Parallelogram 3">
            <a:extLst>
              <a:ext uri="{FF2B5EF4-FFF2-40B4-BE49-F238E27FC236}">
                <a16:creationId xmlns:a16="http://schemas.microsoft.com/office/drawing/2014/main" id="{8E08D164-AE57-42E2-8A37-A42FA4EFA6DE}"/>
              </a:ext>
            </a:extLst>
          </p:cNvPr>
          <p:cNvSpPr/>
          <p:nvPr userDrawn="1"/>
        </p:nvSpPr>
        <p:spPr>
          <a:xfrm>
            <a:off x="5202715" y="1946786"/>
            <a:ext cx="6419465" cy="4911213"/>
          </a:xfrm>
          <a:prstGeom prst="parallelogram">
            <a:avLst>
              <a:gd name="adj" fmla="val 100599"/>
            </a:avLst>
          </a:prstGeom>
          <a:gradFill flip="none" rotWithShape="1">
            <a:gsLst>
              <a:gs pos="0">
                <a:schemeClr val="bg1"/>
              </a:gs>
              <a:gs pos="100000">
                <a:schemeClr val="bg1">
                  <a:lumMod val="95000"/>
                  <a:alpha val="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5" name="Parallelogram 4">
            <a:extLst>
              <a:ext uri="{FF2B5EF4-FFF2-40B4-BE49-F238E27FC236}">
                <a16:creationId xmlns:a16="http://schemas.microsoft.com/office/drawing/2014/main" id="{5C6E9C26-A40D-49DC-85D8-E78226A044A6}"/>
              </a:ext>
            </a:extLst>
          </p:cNvPr>
          <p:cNvSpPr/>
          <p:nvPr userDrawn="1"/>
        </p:nvSpPr>
        <p:spPr>
          <a:xfrm>
            <a:off x="6434545" y="0"/>
            <a:ext cx="5014232" cy="3836139"/>
          </a:xfrm>
          <a:prstGeom prst="parallelogram">
            <a:avLst>
              <a:gd name="adj" fmla="val 100599"/>
            </a:avLst>
          </a:prstGeom>
          <a:gradFill flip="none" rotWithShape="1">
            <a:gsLst>
              <a:gs pos="0">
                <a:schemeClr val="bg1"/>
              </a:gs>
              <a:gs pos="100000">
                <a:schemeClr val="bg1">
                  <a:lumMod val="95000"/>
                  <a:alpha val="11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6" name="Parallelogram 5">
            <a:extLst>
              <a:ext uri="{FF2B5EF4-FFF2-40B4-BE49-F238E27FC236}">
                <a16:creationId xmlns:a16="http://schemas.microsoft.com/office/drawing/2014/main" id="{9D898987-30F3-4488-B85A-40FF7BDA6788}"/>
              </a:ext>
            </a:extLst>
          </p:cNvPr>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6FF94EAA-BEBB-4AF0-AA50-422A349F2284}"/>
              </a:ext>
            </a:extLst>
          </p:cNvPr>
          <p:cNvGrpSpPr/>
          <p:nvPr userDrawn="1"/>
        </p:nvGrpSpPr>
        <p:grpSpPr>
          <a:xfrm>
            <a:off x="0" y="0"/>
            <a:ext cx="3960509" cy="5662706"/>
            <a:chOff x="-5054974" y="264971"/>
            <a:chExt cx="4607565" cy="6587862"/>
          </a:xfrm>
        </p:grpSpPr>
        <p:sp>
          <p:nvSpPr>
            <p:cNvPr id="8" name="Hexagon 7">
              <a:extLst>
                <a:ext uri="{FF2B5EF4-FFF2-40B4-BE49-F238E27FC236}">
                  <a16:creationId xmlns:a16="http://schemas.microsoft.com/office/drawing/2014/main" id="{375680A4-E847-490D-BA90-10A501B4E7E0}"/>
                </a:ext>
              </a:extLst>
            </p:cNvPr>
            <p:cNvSpPr/>
            <p:nvPr/>
          </p:nvSpPr>
          <p:spPr>
            <a:xfrm>
              <a:off x="-5054974" y="264971"/>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Hexagon 8">
              <a:extLst>
                <a:ext uri="{FF2B5EF4-FFF2-40B4-BE49-F238E27FC236}">
                  <a16:creationId xmlns:a16="http://schemas.microsoft.com/office/drawing/2014/main" id="{0E12CD0D-BFE6-4933-8AB0-973192F3345A}"/>
                </a:ext>
              </a:extLst>
            </p:cNvPr>
            <p:cNvSpPr/>
            <p:nvPr/>
          </p:nvSpPr>
          <p:spPr>
            <a:xfrm>
              <a:off x="-5054974" y="1462550"/>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Hexagon 9">
              <a:extLst>
                <a:ext uri="{FF2B5EF4-FFF2-40B4-BE49-F238E27FC236}">
                  <a16:creationId xmlns:a16="http://schemas.microsoft.com/office/drawing/2014/main" id="{291FF92C-6EA0-4764-85B4-D59A93E86356}"/>
                </a:ext>
              </a:extLst>
            </p:cNvPr>
            <p:cNvSpPr/>
            <p:nvPr/>
          </p:nvSpPr>
          <p:spPr>
            <a:xfrm>
              <a:off x="-5054974" y="5055289"/>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Hexagon 10">
              <a:extLst>
                <a:ext uri="{FF2B5EF4-FFF2-40B4-BE49-F238E27FC236}">
                  <a16:creationId xmlns:a16="http://schemas.microsoft.com/office/drawing/2014/main" id="{1D024E8A-94EF-4454-9566-C12A3D3B852B}"/>
                </a:ext>
              </a:extLst>
            </p:cNvPr>
            <p:cNvSpPr/>
            <p:nvPr/>
          </p:nvSpPr>
          <p:spPr>
            <a:xfrm>
              <a:off x="-3981212" y="86258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Hexagon 11">
              <a:extLst>
                <a:ext uri="{FF2B5EF4-FFF2-40B4-BE49-F238E27FC236}">
                  <a16:creationId xmlns:a16="http://schemas.microsoft.com/office/drawing/2014/main" id="{B19A91D6-17D6-4DCF-9F0C-E6CF12CD7A54}"/>
                </a:ext>
              </a:extLst>
            </p:cNvPr>
            <p:cNvSpPr/>
            <p:nvPr/>
          </p:nvSpPr>
          <p:spPr>
            <a:xfrm>
              <a:off x="-3981212" y="2060164"/>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Hexagon 12">
              <a:extLst>
                <a:ext uri="{FF2B5EF4-FFF2-40B4-BE49-F238E27FC236}">
                  <a16:creationId xmlns:a16="http://schemas.microsoft.com/office/drawing/2014/main" id="{C8F751E0-CB65-43C3-9F96-20D58B590D17}"/>
                </a:ext>
              </a:extLst>
            </p:cNvPr>
            <p:cNvSpPr/>
            <p:nvPr/>
          </p:nvSpPr>
          <p:spPr>
            <a:xfrm>
              <a:off x="-3981212" y="3257743"/>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Hexagon 13">
              <a:extLst>
                <a:ext uri="{FF2B5EF4-FFF2-40B4-BE49-F238E27FC236}">
                  <a16:creationId xmlns:a16="http://schemas.microsoft.com/office/drawing/2014/main" id="{CE060EB4-5003-4C8F-8ED9-6E64B9C80D7D}"/>
                </a:ext>
              </a:extLst>
            </p:cNvPr>
            <p:cNvSpPr/>
            <p:nvPr/>
          </p:nvSpPr>
          <p:spPr>
            <a:xfrm>
              <a:off x="-3981212" y="4455323"/>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Hexagon 14">
              <a:extLst>
                <a:ext uri="{FF2B5EF4-FFF2-40B4-BE49-F238E27FC236}">
                  <a16:creationId xmlns:a16="http://schemas.microsoft.com/office/drawing/2014/main" id="{3EC6731A-7D48-4551-8AA7-759E16DD5AB3}"/>
                </a:ext>
              </a:extLst>
            </p:cNvPr>
            <p:cNvSpPr/>
            <p:nvPr/>
          </p:nvSpPr>
          <p:spPr>
            <a:xfrm>
              <a:off x="-3981212" y="5652903"/>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Hexagon 15">
              <a:extLst>
                <a:ext uri="{FF2B5EF4-FFF2-40B4-BE49-F238E27FC236}">
                  <a16:creationId xmlns:a16="http://schemas.microsoft.com/office/drawing/2014/main" id="{3E8B0BAD-EEF9-46C6-B9B7-849F328B6311}"/>
                </a:ext>
              </a:extLst>
            </p:cNvPr>
            <p:cNvSpPr/>
            <p:nvPr/>
          </p:nvSpPr>
          <p:spPr>
            <a:xfrm>
              <a:off x="-2897687" y="270137"/>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Hexagon 16">
              <a:extLst>
                <a:ext uri="{FF2B5EF4-FFF2-40B4-BE49-F238E27FC236}">
                  <a16:creationId xmlns:a16="http://schemas.microsoft.com/office/drawing/2014/main" id="{C976E4C5-B436-4B1E-B672-5E908CD98988}"/>
                </a:ext>
              </a:extLst>
            </p:cNvPr>
            <p:cNvSpPr/>
            <p:nvPr/>
          </p:nvSpPr>
          <p:spPr>
            <a:xfrm>
              <a:off x="-2897687" y="1467716"/>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Hexagon 17">
              <a:extLst>
                <a:ext uri="{FF2B5EF4-FFF2-40B4-BE49-F238E27FC236}">
                  <a16:creationId xmlns:a16="http://schemas.microsoft.com/office/drawing/2014/main" id="{171EB9E2-AF0E-419A-8A6C-742E2B6A1BBF}"/>
                </a:ext>
              </a:extLst>
            </p:cNvPr>
            <p:cNvSpPr/>
            <p:nvPr/>
          </p:nvSpPr>
          <p:spPr>
            <a:xfrm>
              <a:off x="-2897687" y="266529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Hexagon 18">
              <a:extLst>
                <a:ext uri="{FF2B5EF4-FFF2-40B4-BE49-F238E27FC236}">
                  <a16:creationId xmlns:a16="http://schemas.microsoft.com/office/drawing/2014/main" id="{83560BCF-9E2F-4521-890E-2F9C4E92629D}"/>
                </a:ext>
              </a:extLst>
            </p:cNvPr>
            <p:cNvSpPr/>
            <p:nvPr/>
          </p:nvSpPr>
          <p:spPr>
            <a:xfrm>
              <a:off x="-2897687" y="386287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Hexagon 19">
              <a:extLst>
                <a:ext uri="{FF2B5EF4-FFF2-40B4-BE49-F238E27FC236}">
                  <a16:creationId xmlns:a16="http://schemas.microsoft.com/office/drawing/2014/main" id="{7F15DD05-3131-40AD-B59F-28FA942C7349}"/>
                </a:ext>
              </a:extLst>
            </p:cNvPr>
            <p:cNvSpPr/>
            <p:nvPr/>
          </p:nvSpPr>
          <p:spPr>
            <a:xfrm>
              <a:off x="-2897687" y="5060455"/>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Hexagon 20">
              <a:extLst>
                <a:ext uri="{FF2B5EF4-FFF2-40B4-BE49-F238E27FC236}">
                  <a16:creationId xmlns:a16="http://schemas.microsoft.com/office/drawing/2014/main" id="{F62B934B-49B4-45AF-B132-4E80DDD44324}"/>
                </a:ext>
              </a:extLst>
            </p:cNvPr>
            <p:cNvSpPr/>
            <p:nvPr/>
          </p:nvSpPr>
          <p:spPr>
            <a:xfrm>
              <a:off x="-1823925" y="867751"/>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Hexagon 21">
              <a:extLst>
                <a:ext uri="{FF2B5EF4-FFF2-40B4-BE49-F238E27FC236}">
                  <a16:creationId xmlns:a16="http://schemas.microsoft.com/office/drawing/2014/main" id="{BD6AF38C-2BD3-45EA-9C96-672B7F21DFFB}"/>
                </a:ext>
              </a:extLst>
            </p:cNvPr>
            <p:cNvSpPr/>
            <p:nvPr/>
          </p:nvSpPr>
          <p:spPr>
            <a:xfrm>
              <a:off x="-1823925" y="2065330"/>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Hexagon 22">
              <a:extLst>
                <a:ext uri="{FF2B5EF4-FFF2-40B4-BE49-F238E27FC236}">
                  <a16:creationId xmlns:a16="http://schemas.microsoft.com/office/drawing/2014/main" id="{D9CD4938-414E-49A9-B403-CF1989D1B463}"/>
                </a:ext>
              </a:extLst>
            </p:cNvPr>
            <p:cNvSpPr/>
            <p:nvPr/>
          </p:nvSpPr>
          <p:spPr>
            <a:xfrm>
              <a:off x="-1823925" y="4460489"/>
              <a:ext cx="1376516" cy="1199930"/>
            </a:xfrm>
            <a:prstGeom prst="hexagon">
              <a:avLst/>
            </a:prstGeom>
            <a:noFill/>
            <a:ln>
              <a:solidFill>
                <a:schemeClr val="bg1">
                  <a:lumMod val="95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4" name="TextBox 23">
            <a:extLst>
              <a:ext uri="{FF2B5EF4-FFF2-40B4-BE49-F238E27FC236}">
                <a16:creationId xmlns:a16="http://schemas.microsoft.com/office/drawing/2014/main" id="{AD57F013-4D9D-4159-B53A-654BF9E7FBF3}"/>
              </a:ext>
            </a:extLst>
          </p:cNvPr>
          <p:cNvSpPr txBox="1"/>
          <p:nvPr userDrawn="1"/>
        </p:nvSpPr>
        <p:spPr>
          <a:xfrm>
            <a:off x="216961" y="229504"/>
            <a:ext cx="1858583" cy="369332"/>
          </a:xfrm>
          <a:prstGeom prst="rect">
            <a:avLst/>
          </a:prstGeom>
          <a:noFill/>
        </p:spPr>
        <p:txBody>
          <a:bodyPr wrap="square" rtlCol="0" anchor="ctr">
            <a:spAutoFit/>
          </a:bodyPr>
          <a:lstStyle>
            <a:defPPr>
              <a:defRPr lang="id-ID"/>
            </a:defPPr>
            <a:lvl1pPr>
              <a:defRPr sz="1600" spc="300">
                <a:solidFill>
                  <a:schemeClr val="bg1"/>
                </a:solidFill>
                <a:latin typeface="Rajdhani Bold" panose="02000000000000000000" pitchFamily="2" charset="0"/>
                <a:cs typeface="Rajdhani Bold" panose="02000000000000000000" pitchFamily="2" charset="0"/>
              </a:defRPr>
            </a:lvl1pPr>
          </a:lstStyle>
          <a:p>
            <a:r>
              <a:rPr lang="id-ID" sz="1800" dirty="0">
                <a:gradFill>
                  <a:gsLst>
                    <a:gs pos="10000">
                      <a:schemeClr val="accent1"/>
                    </a:gs>
                    <a:gs pos="100000">
                      <a:schemeClr val="accent4"/>
                    </a:gs>
                  </a:gsLst>
                  <a:lin ang="18900000" scaled="1"/>
                </a:gradFill>
                <a:effectLst/>
              </a:rPr>
              <a:t>€RYPTOS</a:t>
            </a:r>
          </a:p>
        </p:txBody>
      </p:sp>
    </p:spTree>
    <p:extLst>
      <p:ext uri="{BB962C8B-B14F-4D97-AF65-F5344CB8AC3E}">
        <p14:creationId xmlns:p14="http://schemas.microsoft.com/office/powerpoint/2010/main" val="34322173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 id="2147483732" r:id="rId35"/>
    <p:sldLayoutId id="2147483733" r:id="rId36"/>
    <p:sldLayoutId id="2147483734" r:id="rId37"/>
    <p:sldLayoutId id="2147483735" r:id="rId38"/>
    <p:sldLayoutId id="2147483736" r:id="rId39"/>
    <p:sldLayoutId id="2147483737" r:id="rId40"/>
    <p:sldLayoutId id="2147483738" r:id="rId41"/>
    <p:sldLayoutId id="2147483739" r:id="rId42"/>
    <p:sldLayoutId id="2147483740" r:id="rId43"/>
    <p:sldLayoutId id="2147483741" r:id="rId44"/>
    <p:sldLayoutId id="2147483742" r:id="rId45"/>
    <p:sldLayoutId id="2147483743" r:id="rId46"/>
    <p:sldLayoutId id="2147483744" r:id="rId47"/>
    <p:sldLayoutId id="2147483745" r:id="rId48"/>
    <p:sldLayoutId id="2147483746" r:id="rId49"/>
    <p:sldLayoutId id="2147483747" r:id="rId50"/>
    <p:sldLayoutId id="2147483748" r:id="rId51"/>
    <p:sldLayoutId id="2147483749" r:id="rId52"/>
    <p:sldLayoutId id="2147483750" r:id="rId53"/>
    <p:sldLayoutId id="2147483751" r:id="rId54"/>
    <p:sldLayoutId id="2147483752" r:id="rId55"/>
    <p:sldLayoutId id="2147483753" r:id="rId56"/>
    <p:sldLayoutId id="2147483754" r:id="rId57"/>
    <p:sldLayoutId id="2147483755" r:id="rId58"/>
    <p:sldLayoutId id="2147483756" r:id="rId5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0-#ppt_w/2"/>
                                          </p:val>
                                        </p:tav>
                                        <p:tav tm="100000">
                                          <p:val>
                                            <p:strVal val="#ppt_x"/>
                                          </p:val>
                                        </p:tav>
                                      </p:tavLst>
                                    </p:anim>
                                    <p:anim calcmode="lin" valueType="num">
                                      <p:cBhvr additive="base">
                                        <p:cTn id="24" dur="10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000" fill="hold"/>
                                        <p:tgtEl>
                                          <p:spTgt spid="24"/>
                                        </p:tgtEl>
                                        <p:attrNameLst>
                                          <p:attrName>ppt_x</p:attrName>
                                        </p:attrNameLst>
                                      </p:cBhvr>
                                      <p:tavLst>
                                        <p:tav tm="0">
                                          <p:val>
                                            <p:strVal val="0-#ppt_w/2"/>
                                          </p:val>
                                        </p:tav>
                                        <p:tav tm="100000">
                                          <p:val>
                                            <p:strVal val="#ppt_x"/>
                                          </p:val>
                                        </p:tav>
                                      </p:tavLst>
                                    </p:anim>
                                    <p:anim calcmode="lin" valueType="num">
                                      <p:cBhvr additive="base">
                                        <p:cTn id="28"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4"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7">
          <p15:clr>
            <a:srgbClr val="F26B43"/>
          </p15:clr>
        </p15:guide>
        <p15:guide id="2"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951370" y="1672976"/>
            <a:ext cx="9663607" cy="3108543"/>
          </a:xfrm>
          <a:prstGeom prst="rect">
            <a:avLst/>
          </a:prstGeom>
          <a:solidFill>
            <a:srgbClr val="3B3B3B"/>
          </a:solidFill>
        </p:spPr>
        <p:txBody>
          <a:bodyPr wrap="none" rtlCol="0">
            <a:spAutoFit/>
          </a:bodyPr>
          <a:lstStyle/>
          <a:p>
            <a:r>
              <a:rPr lang="en-US" sz="7200" dirty="0">
                <a:solidFill>
                  <a:srgbClr val="FF6600"/>
                </a:solidFill>
              </a:rPr>
              <a:t>Exploratory Data Analysis</a:t>
            </a:r>
          </a:p>
          <a:p>
            <a:r>
              <a:rPr lang="en-US" altLang="zh-TW" sz="4400" dirty="0">
                <a:solidFill>
                  <a:srgbClr val="FF6600"/>
                </a:solidFill>
              </a:rPr>
              <a:t>G2M Case</a:t>
            </a:r>
          </a:p>
          <a:p>
            <a:endParaRPr lang="en-US" sz="4000" dirty="0">
              <a:solidFill>
                <a:srgbClr val="FF6600"/>
              </a:solidFill>
            </a:endParaRPr>
          </a:p>
          <a:p>
            <a:r>
              <a:rPr lang="en-US" sz="2000" dirty="0">
                <a:solidFill>
                  <a:srgbClr val="FF6600"/>
                </a:solidFill>
              </a:rPr>
              <a:t>Feb-20-2024</a:t>
            </a:r>
          </a:p>
          <a:p>
            <a:r>
              <a:rPr lang="en-US" sz="2000" dirty="0">
                <a:solidFill>
                  <a:srgbClr val="FF6600"/>
                </a:solidFill>
              </a:rPr>
              <a:t>Yan-Ping Yu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5E2D7-F4D6-1848-3DC2-68E9C184300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8B97C16-2D3B-FD33-C73E-0949EE4B3DBC}"/>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47A53713-4C2A-2AC9-E176-C8A4E45D4F83}"/>
              </a:ext>
            </a:extLst>
          </p:cNvPr>
          <p:cNvSpPr>
            <a:spLocks noGrp="1"/>
          </p:cNvSpPr>
          <p:nvPr>
            <p:ph type="title"/>
          </p:nvPr>
        </p:nvSpPr>
        <p:spPr>
          <a:xfrm>
            <a:off x="495301" y="315913"/>
            <a:ext cx="8822870" cy="962932"/>
          </a:xfrm>
        </p:spPr>
        <p:txBody>
          <a:bodyPr>
            <a:normAutofit fontScale="90000"/>
          </a:bodyPr>
          <a:lstStyle/>
          <a:p>
            <a:r>
              <a:rPr lang="en-US" altLang="zh-TW" b="1" dirty="0">
                <a:solidFill>
                  <a:srgbClr val="FF6600"/>
                </a:solidFill>
                <a:latin typeface="+mn-lt"/>
              </a:rPr>
              <a:t>Customer Segments Analysis - Gender</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9334CB55-60D4-AACB-F302-EB548B4273CA}"/>
              </a:ext>
            </a:extLst>
          </p:cNvPr>
          <p:cNvSpPr txBox="1"/>
          <p:nvPr/>
        </p:nvSpPr>
        <p:spPr>
          <a:xfrm>
            <a:off x="4839235" y="5844080"/>
            <a:ext cx="4780518" cy="830997"/>
          </a:xfrm>
          <a:prstGeom prst="rect">
            <a:avLst/>
          </a:prstGeom>
          <a:noFill/>
        </p:spPr>
        <p:txBody>
          <a:bodyPr wrap="square">
            <a:spAutoFit/>
          </a:bodyPr>
          <a:lstStyle/>
          <a:p>
            <a:pPr algn="ctr"/>
            <a:r>
              <a:rPr lang="en-US" altLang="zh-TW" sz="1600" b="1" i="0" dirty="0">
                <a:effectLst/>
                <a:latin typeface="system-ui"/>
              </a:rPr>
              <a:t>Yellow Cab </a:t>
            </a:r>
            <a:r>
              <a:rPr lang="en-US" altLang="zh-TW" sz="1600" b="0" i="0" dirty="0">
                <a:effectLst/>
                <a:latin typeface="system-ui"/>
              </a:rPr>
              <a:t>generated $14 million more from female customers and $21 million more from male customers compared to Pink Cab. </a:t>
            </a:r>
            <a:endParaRPr lang="zh-TW" altLang="en-US" sz="1600" dirty="0"/>
          </a:p>
        </p:txBody>
      </p:sp>
      <p:sp>
        <p:nvSpPr>
          <p:cNvPr id="13" name="文字方塊 12">
            <a:extLst>
              <a:ext uri="{FF2B5EF4-FFF2-40B4-BE49-F238E27FC236}">
                <a16:creationId xmlns:a16="http://schemas.microsoft.com/office/drawing/2014/main" id="{FA4FB754-AC41-2D36-5454-30A912EDE816}"/>
              </a:ext>
            </a:extLst>
          </p:cNvPr>
          <p:cNvSpPr txBox="1"/>
          <p:nvPr/>
        </p:nvSpPr>
        <p:spPr>
          <a:xfrm>
            <a:off x="466316" y="5864524"/>
            <a:ext cx="4372919" cy="584775"/>
          </a:xfrm>
          <a:prstGeom prst="rect">
            <a:avLst/>
          </a:prstGeom>
          <a:noFill/>
        </p:spPr>
        <p:txBody>
          <a:bodyPr wrap="square">
            <a:spAutoFit/>
          </a:bodyPr>
          <a:lstStyle/>
          <a:p>
            <a:pPr algn="ctr"/>
            <a:r>
              <a:rPr lang="en-US" altLang="zh-TW" sz="1600" b="1" i="0" dirty="0">
                <a:effectLst/>
                <a:latin typeface="system-ui"/>
              </a:rPr>
              <a:t>Yellow Cab </a:t>
            </a:r>
            <a:r>
              <a:rPr lang="en-US" altLang="zh-TW" sz="1600" b="0" i="0" dirty="0">
                <a:effectLst/>
                <a:latin typeface="system-ui"/>
              </a:rPr>
              <a:t>served 77,000 more female and 110,000 more male customers than Pink Cab</a:t>
            </a:r>
            <a:endParaRPr lang="zh-TW" altLang="en-US" sz="1600" dirty="0"/>
          </a:p>
        </p:txBody>
      </p:sp>
      <p:pic>
        <p:nvPicPr>
          <p:cNvPr id="5" name="圖片 4">
            <a:extLst>
              <a:ext uri="{FF2B5EF4-FFF2-40B4-BE49-F238E27FC236}">
                <a16:creationId xmlns:a16="http://schemas.microsoft.com/office/drawing/2014/main" id="{6C6A1522-291A-E2B4-FA59-78192DAC2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1171"/>
            <a:ext cx="4780518" cy="3979631"/>
          </a:xfrm>
          <a:prstGeom prst="rect">
            <a:avLst/>
          </a:prstGeom>
        </p:spPr>
      </p:pic>
      <p:pic>
        <p:nvPicPr>
          <p:cNvPr id="14" name="圖片 13">
            <a:extLst>
              <a:ext uri="{FF2B5EF4-FFF2-40B4-BE49-F238E27FC236}">
                <a16:creationId xmlns:a16="http://schemas.microsoft.com/office/drawing/2014/main" id="{9DC19ED5-BCB9-A518-401D-B6F5080DA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1291" y="1617449"/>
            <a:ext cx="4733728" cy="4113353"/>
          </a:xfrm>
          <a:prstGeom prst="rect">
            <a:avLst/>
          </a:prstGeom>
        </p:spPr>
      </p:pic>
      <p:sp>
        <p:nvSpPr>
          <p:cNvPr id="16" name="Hexagon 283">
            <a:extLst>
              <a:ext uri="{FF2B5EF4-FFF2-40B4-BE49-F238E27FC236}">
                <a16:creationId xmlns:a16="http://schemas.microsoft.com/office/drawing/2014/main" id="{DDE64CAC-0F4E-F358-92CD-FF011D63DFC8}"/>
              </a:ext>
            </a:extLst>
          </p:cNvPr>
          <p:cNvSpPr/>
          <p:nvPr/>
        </p:nvSpPr>
        <p:spPr>
          <a:xfrm>
            <a:off x="9678426" y="2652375"/>
            <a:ext cx="2389166" cy="1237862"/>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Men: possibly more reliant on cab services for commuting or have a higher preference for the convenience of cabs</a:t>
            </a:r>
            <a:endParaRPr lang="en-US" sz="1200" dirty="0">
              <a:solidFill>
                <a:schemeClr val="bg1"/>
              </a:solidFill>
              <a:latin typeface="Rajdhani" panose="02000000000000000000" pitchFamily="2" charset="0"/>
              <a:cs typeface="Rajdhani" panose="02000000000000000000" pitchFamily="2" charset="0"/>
            </a:endParaRPr>
          </a:p>
        </p:txBody>
      </p:sp>
      <p:sp>
        <p:nvSpPr>
          <p:cNvPr id="20" name="Hexagon 283">
            <a:extLst>
              <a:ext uri="{FF2B5EF4-FFF2-40B4-BE49-F238E27FC236}">
                <a16:creationId xmlns:a16="http://schemas.microsoft.com/office/drawing/2014/main" id="{32BECC12-EF5E-E25E-6BC7-65FA0FFA24D8}"/>
              </a:ext>
            </a:extLst>
          </p:cNvPr>
          <p:cNvSpPr/>
          <p:nvPr/>
        </p:nvSpPr>
        <p:spPr>
          <a:xfrm>
            <a:off x="9678426" y="4205625"/>
            <a:ext cx="2389166" cy="1112825"/>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Women: may value safety, reliability, and cleanliness more highly in their transportation options</a:t>
            </a:r>
            <a:endParaRPr lang="en-US" altLang="zh-TW" sz="1200" b="0" i="0" dirty="0">
              <a:solidFill>
                <a:srgbClr val="ECECEC"/>
              </a:solidFill>
              <a:effectLst/>
              <a:latin typeface="Söhne"/>
            </a:endParaRPr>
          </a:p>
        </p:txBody>
      </p:sp>
    </p:spTree>
    <p:extLst>
      <p:ext uri="{BB962C8B-B14F-4D97-AF65-F5344CB8AC3E}">
        <p14:creationId xmlns:p14="http://schemas.microsoft.com/office/powerpoint/2010/main" val="88427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9C7BA-A1C0-93C4-21BF-45DD2381EF8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3D5F57-B354-C8CE-8A2C-E71A85A75053}"/>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53EC379B-25C0-904B-59C0-AF5F6DF223AE}"/>
              </a:ext>
            </a:extLst>
          </p:cNvPr>
          <p:cNvSpPr>
            <a:spLocks noGrp="1"/>
          </p:cNvSpPr>
          <p:nvPr>
            <p:ph type="title"/>
          </p:nvPr>
        </p:nvSpPr>
        <p:spPr>
          <a:xfrm>
            <a:off x="495301" y="315913"/>
            <a:ext cx="8822870" cy="962932"/>
          </a:xfrm>
        </p:spPr>
        <p:txBody>
          <a:bodyPr>
            <a:normAutofit/>
          </a:bodyPr>
          <a:lstStyle/>
          <a:p>
            <a:r>
              <a:rPr lang="en-US" altLang="zh-TW" b="1" dirty="0">
                <a:solidFill>
                  <a:srgbClr val="FF6600"/>
                </a:solidFill>
                <a:latin typeface="+mn-lt"/>
              </a:rPr>
              <a:t>Customer Segments Analysis - Age</a:t>
            </a:r>
            <a:endParaRPr lang="zh-TW" altLang="en-US" b="1" dirty="0">
              <a:solidFill>
                <a:srgbClr val="FF6600"/>
              </a:solidFill>
              <a:latin typeface="+mn-lt"/>
            </a:endParaRPr>
          </a:p>
        </p:txBody>
      </p:sp>
      <p:sp>
        <p:nvSpPr>
          <p:cNvPr id="13" name="文字方塊 12">
            <a:extLst>
              <a:ext uri="{FF2B5EF4-FFF2-40B4-BE49-F238E27FC236}">
                <a16:creationId xmlns:a16="http://schemas.microsoft.com/office/drawing/2014/main" id="{DC974044-2EC6-6C7A-0845-7195B2CAFE36}"/>
              </a:ext>
            </a:extLst>
          </p:cNvPr>
          <p:cNvSpPr txBox="1"/>
          <p:nvPr/>
        </p:nvSpPr>
        <p:spPr>
          <a:xfrm>
            <a:off x="495301" y="5864523"/>
            <a:ext cx="9000932" cy="646331"/>
          </a:xfrm>
          <a:prstGeom prst="rect">
            <a:avLst/>
          </a:prstGeom>
          <a:noFill/>
        </p:spPr>
        <p:txBody>
          <a:bodyPr wrap="square">
            <a:spAutoFit/>
          </a:bodyPr>
          <a:lstStyle/>
          <a:p>
            <a:pPr algn="ctr"/>
            <a:r>
              <a:rPr lang="en-US" altLang="zh-TW" b="1" i="0" dirty="0">
                <a:effectLst/>
                <a:latin typeface="system-ui"/>
              </a:rPr>
              <a:t>Yellow Cab</a:t>
            </a:r>
            <a:r>
              <a:rPr lang="en-US" altLang="zh-TW" b="0" i="0" dirty="0">
                <a:effectLst/>
                <a:latin typeface="system-ui"/>
              </a:rPr>
              <a:t> dominates in customer base and profits across all age groups, </a:t>
            </a:r>
          </a:p>
          <a:p>
            <a:pPr algn="ctr"/>
            <a:r>
              <a:rPr lang="en-US" altLang="zh-TW" b="0" i="0" dirty="0">
                <a:effectLst/>
                <a:latin typeface="system-ui"/>
              </a:rPr>
              <a:t>especially among those aged 18-30, followed by the 31-40, 51-65, and then 41-50 age groups</a:t>
            </a:r>
            <a:endParaRPr lang="zh-TW" altLang="en-US" dirty="0"/>
          </a:p>
        </p:txBody>
      </p:sp>
      <p:sp>
        <p:nvSpPr>
          <p:cNvPr id="20" name="Hexagon 283">
            <a:extLst>
              <a:ext uri="{FF2B5EF4-FFF2-40B4-BE49-F238E27FC236}">
                <a16:creationId xmlns:a16="http://schemas.microsoft.com/office/drawing/2014/main" id="{B123B998-0884-6D0E-60B1-332B9E1C03F4}"/>
              </a:ext>
            </a:extLst>
          </p:cNvPr>
          <p:cNvSpPr/>
          <p:nvPr/>
        </p:nvSpPr>
        <p:spPr>
          <a:xfrm>
            <a:off x="9678426" y="2858860"/>
            <a:ext cx="2389166" cy="1078658"/>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Younger adults: might have higher mobility needs and openness to ride-sharing services</a:t>
            </a:r>
            <a:endParaRPr lang="en-US" altLang="zh-TW" sz="1200" b="0" i="0" dirty="0">
              <a:solidFill>
                <a:srgbClr val="ECECEC"/>
              </a:solidFill>
              <a:effectLst/>
              <a:latin typeface="Söhne"/>
            </a:endParaRPr>
          </a:p>
        </p:txBody>
      </p:sp>
      <p:pic>
        <p:nvPicPr>
          <p:cNvPr id="6" name="圖片 5">
            <a:extLst>
              <a:ext uri="{FF2B5EF4-FFF2-40B4-BE49-F238E27FC236}">
                <a16:creationId xmlns:a16="http://schemas.microsoft.com/office/drawing/2014/main" id="{C56925DC-1DBD-5926-378E-F8D2707E0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08" y="1979763"/>
            <a:ext cx="4666341" cy="3499756"/>
          </a:xfrm>
          <a:prstGeom prst="rect">
            <a:avLst/>
          </a:prstGeom>
        </p:spPr>
      </p:pic>
      <p:pic>
        <p:nvPicPr>
          <p:cNvPr id="9" name="圖片 8">
            <a:extLst>
              <a:ext uri="{FF2B5EF4-FFF2-40B4-BE49-F238E27FC236}">
                <a16:creationId xmlns:a16="http://schemas.microsoft.com/office/drawing/2014/main" id="{FB18C093-8301-E0B6-E212-6C73D75AC3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2397" y="1894130"/>
            <a:ext cx="4780519" cy="3585389"/>
          </a:xfrm>
          <a:prstGeom prst="rect">
            <a:avLst/>
          </a:prstGeom>
        </p:spPr>
      </p:pic>
      <p:sp>
        <p:nvSpPr>
          <p:cNvPr id="10" name="Hexagon 283">
            <a:extLst>
              <a:ext uri="{FF2B5EF4-FFF2-40B4-BE49-F238E27FC236}">
                <a16:creationId xmlns:a16="http://schemas.microsoft.com/office/drawing/2014/main" id="{BB26F2BE-1D70-EEB5-B5C3-6E440E9383A9}"/>
              </a:ext>
            </a:extLst>
          </p:cNvPr>
          <p:cNvSpPr/>
          <p:nvPr/>
        </p:nvSpPr>
        <p:spPr>
          <a:xfrm>
            <a:off x="9678426" y="4205625"/>
            <a:ext cx="2389166" cy="1112825"/>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Opportunity for expanding the middle-aged and older customer groups</a:t>
            </a:r>
            <a:endParaRPr lang="en-US" altLang="zh-TW" sz="1200" b="0" i="0" dirty="0">
              <a:solidFill>
                <a:srgbClr val="ECECEC"/>
              </a:solidFill>
              <a:effectLst/>
              <a:latin typeface="Söhne"/>
            </a:endParaRPr>
          </a:p>
        </p:txBody>
      </p:sp>
    </p:spTree>
    <p:extLst>
      <p:ext uri="{BB962C8B-B14F-4D97-AF65-F5344CB8AC3E}">
        <p14:creationId xmlns:p14="http://schemas.microsoft.com/office/powerpoint/2010/main" val="136854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BB7A5-95CA-83E2-F6E0-588DA48FE2D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1EA4F65-7712-72BF-B2B4-173121192303}"/>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AD93EB7F-059C-9F51-5409-B0CE7222AE11}"/>
              </a:ext>
            </a:extLst>
          </p:cNvPr>
          <p:cNvSpPr>
            <a:spLocks noGrp="1"/>
          </p:cNvSpPr>
          <p:nvPr>
            <p:ph type="title"/>
          </p:nvPr>
        </p:nvSpPr>
        <p:spPr>
          <a:xfrm>
            <a:off x="495301" y="315913"/>
            <a:ext cx="10272226" cy="962932"/>
          </a:xfrm>
        </p:spPr>
        <p:txBody>
          <a:bodyPr>
            <a:normAutofit fontScale="90000"/>
          </a:bodyPr>
          <a:lstStyle/>
          <a:p>
            <a:r>
              <a:rPr lang="en-US" altLang="zh-TW" b="1" dirty="0">
                <a:solidFill>
                  <a:srgbClr val="FF6600"/>
                </a:solidFill>
                <a:latin typeface="+mn-lt"/>
              </a:rPr>
              <a:t>Customer Segments Analysis – Income Groups</a:t>
            </a:r>
            <a:endParaRPr lang="zh-TW" altLang="en-US" b="1" dirty="0">
              <a:solidFill>
                <a:srgbClr val="FF6600"/>
              </a:solidFill>
              <a:latin typeface="+mn-lt"/>
            </a:endParaRPr>
          </a:p>
        </p:txBody>
      </p:sp>
      <p:sp>
        <p:nvSpPr>
          <p:cNvPr id="13" name="文字方塊 12">
            <a:extLst>
              <a:ext uri="{FF2B5EF4-FFF2-40B4-BE49-F238E27FC236}">
                <a16:creationId xmlns:a16="http://schemas.microsoft.com/office/drawing/2014/main" id="{DECEECCC-4945-04E4-4A8C-7DEF3A2A1B75}"/>
              </a:ext>
            </a:extLst>
          </p:cNvPr>
          <p:cNvSpPr txBox="1"/>
          <p:nvPr/>
        </p:nvSpPr>
        <p:spPr>
          <a:xfrm>
            <a:off x="248600" y="5657434"/>
            <a:ext cx="9604525" cy="923330"/>
          </a:xfrm>
          <a:prstGeom prst="rect">
            <a:avLst/>
          </a:prstGeom>
          <a:noFill/>
        </p:spPr>
        <p:txBody>
          <a:bodyPr wrap="square">
            <a:spAutoFit/>
          </a:bodyPr>
          <a:lstStyle/>
          <a:p>
            <a:pPr algn="ctr"/>
            <a:r>
              <a:rPr lang="en-US" altLang="zh-TW" b="1" i="0" dirty="0">
                <a:effectLst/>
                <a:latin typeface="system-ui"/>
              </a:rPr>
              <a:t>Yellow Cab</a:t>
            </a:r>
            <a:r>
              <a:rPr lang="en-US" altLang="zh-TW" b="0" i="0" dirty="0">
                <a:effectLst/>
                <a:latin typeface="system-ui"/>
              </a:rPr>
              <a:t> dominates in customer base and profits across all income groups.</a:t>
            </a:r>
          </a:p>
          <a:p>
            <a:pPr algn="ctr"/>
            <a:r>
              <a:rPr lang="en-US" altLang="zh-TW" b="0" i="0" dirty="0">
                <a:effectLst/>
                <a:latin typeface="system-ui"/>
              </a:rPr>
              <a:t> The majority of its customers are in the middle-income group, </a:t>
            </a:r>
          </a:p>
          <a:p>
            <a:pPr algn="ctr"/>
            <a:r>
              <a:rPr lang="en-US" altLang="zh-TW" b="0" i="0" dirty="0">
                <a:effectLst/>
                <a:latin typeface="system-ui"/>
              </a:rPr>
              <a:t>with profit contribution mirroring this distribution.</a:t>
            </a:r>
            <a:endParaRPr lang="zh-TW" altLang="en-US" dirty="0"/>
          </a:p>
        </p:txBody>
      </p:sp>
      <p:sp>
        <p:nvSpPr>
          <p:cNvPr id="16" name="Hexagon 283">
            <a:extLst>
              <a:ext uri="{FF2B5EF4-FFF2-40B4-BE49-F238E27FC236}">
                <a16:creationId xmlns:a16="http://schemas.microsoft.com/office/drawing/2014/main" id="{F2011FD3-F9E1-F255-C460-C5ACE39F518F}"/>
              </a:ext>
            </a:extLst>
          </p:cNvPr>
          <p:cNvSpPr/>
          <p:nvPr/>
        </p:nvSpPr>
        <p:spPr>
          <a:xfrm>
            <a:off x="9678426" y="2805403"/>
            <a:ext cx="2389166" cy="1101013"/>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For the 25%-50% bracket, competitive pricing and subscription models could ensure loyalty and frequent use.</a:t>
            </a:r>
            <a:endParaRPr lang="en-US" sz="1200" dirty="0">
              <a:solidFill>
                <a:schemeClr val="bg1"/>
              </a:solidFill>
              <a:latin typeface="Rajdhani" panose="02000000000000000000" pitchFamily="2" charset="0"/>
              <a:cs typeface="Rajdhani" panose="02000000000000000000" pitchFamily="2" charset="0"/>
            </a:endParaRPr>
          </a:p>
        </p:txBody>
      </p:sp>
      <p:sp>
        <p:nvSpPr>
          <p:cNvPr id="22" name="Hexagon 283">
            <a:extLst>
              <a:ext uri="{FF2B5EF4-FFF2-40B4-BE49-F238E27FC236}">
                <a16:creationId xmlns:a16="http://schemas.microsoft.com/office/drawing/2014/main" id="{4489253B-9D3F-1145-E5CA-768630333BF0}"/>
              </a:ext>
            </a:extLst>
          </p:cNvPr>
          <p:cNvSpPr/>
          <p:nvPr/>
        </p:nvSpPr>
        <p:spPr>
          <a:xfrm>
            <a:off x="9678426" y="4215102"/>
            <a:ext cx="2389166" cy="950292"/>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Introduce or expand premium service options targeting high-income users</a:t>
            </a:r>
            <a:endParaRPr lang="en-US" altLang="zh-TW" sz="1200" b="0" i="0" dirty="0">
              <a:solidFill>
                <a:srgbClr val="ECECEC"/>
              </a:solidFill>
              <a:effectLst/>
              <a:latin typeface="Söhne"/>
            </a:endParaRPr>
          </a:p>
        </p:txBody>
      </p:sp>
      <p:pic>
        <p:nvPicPr>
          <p:cNvPr id="6" name="圖片 5">
            <a:extLst>
              <a:ext uri="{FF2B5EF4-FFF2-40B4-BE49-F238E27FC236}">
                <a16:creationId xmlns:a16="http://schemas.microsoft.com/office/drawing/2014/main" id="{B4FA0F23-A7E5-156B-997F-B1C0B66B2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02" y="2024342"/>
            <a:ext cx="4569506" cy="3427130"/>
          </a:xfrm>
          <a:prstGeom prst="rect">
            <a:avLst/>
          </a:prstGeom>
        </p:spPr>
      </p:pic>
      <p:pic>
        <p:nvPicPr>
          <p:cNvPr id="9" name="圖片 8">
            <a:extLst>
              <a:ext uri="{FF2B5EF4-FFF2-40B4-BE49-F238E27FC236}">
                <a16:creationId xmlns:a16="http://schemas.microsoft.com/office/drawing/2014/main" id="{4FB7B359-B558-8AA4-55E7-149C692599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608" y="1913299"/>
            <a:ext cx="4717564" cy="3538173"/>
          </a:xfrm>
          <a:prstGeom prst="rect">
            <a:avLst/>
          </a:prstGeom>
        </p:spPr>
      </p:pic>
    </p:spTree>
    <p:extLst>
      <p:ext uri="{BB962C8B-B14F-4D97-AF65-F5344CB8AC3E}">
        <p14:creationId xmlns:p14="http://schemas.microsoft.com/office/powerpoint/2010/main" val="242170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5EC3A-8AC1-BA86-D29D-3546306FF72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59F480B-F3D3-AB11-50E6-F8DF8CF846DF}"/>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C1AD5955-9AFF-76EE-F6BE-9572DEEB8465}"/>
              </a:ext>
            </a:extLst>
          </p:cNvPr>
          <p:cNvSpPr>
            <a:spLocks noGrp="1"/>
          </p:cNvSpPr>
          <p:nvPr>
            <p:ph type="title"/>
          </p:nvPr>
        </p:nvSpPr>
        <p:spPr>
          <a:xfrm>
            <a:off x="495301" y="315913"/>
            <a:ext cx="7359457" cy="962932"/>
          </a:xfrm>
        </p:spPr>
        <p:txBody>
          <a:bodyPr>
            <a:normAutofit/>
          </a:bodyPr>
          <a:lstStyle/>
          <a:p>
            <a:r>
              <a:rPr lang="en-US" altLang="zh-TW" b="1" dirty="0">
                <a:solidFill>
                  <a:srgbClr val="FF6600"/>
                </a:solidFill>
                <a:latin typeface="+mn-lt"/>
              </a:rPr>
              <a:t>City Wise Cab Users Analysis</a:t>
            </a:r>
            <a:endParaRPr lang="zh-TW" altLang="en-US" b="1" dirty="0">
              <a:solidFill>
                <a:srgbClr val="FF6600"/>
              </a:solidFill>
              <a:latin typeface="+mn-lt"/>
            </a:endParaRPr>
          </a:p>
        </p:txBody>
      </p:sp>
      <p:pic>
        <p:nvPicPr>
          <p:cNvPr id="5" name="圖片 4">
            <a:extLst>
              <a:ext uri="{FF2B5EF4-FFF2-40B4-BE49-F238E27FC236}">
                <a16:creationId xmlns:a16="http://schemas.microsoft.com/office/drawing/2014/main" id="{062B42CB-7D62-4106-D70E-2FC4F8053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8" y="1594758"/>
            <a:ext cx="6456796" cy="5165438"/>
          </a:xfrm>
          <a:prstGeom prst="rect">
            <a:avLst/>
          </a:prstGeom>
        </p:spPr>
      </p:pic>
      <p:pic>
        <p:nvPicPr>
          <p:cNvPr id="11" name="圖片 10">
            <a:extLst>
              <a:ext uri="{FF2B5EF4-FFF2-40B4-BE49-F238E27FC236}">
                <a16:creationId xmlns:a16="http://schemas.microsoft.com/office/drawing/2014/main" id="{F8CDF813-738C-ED1E-9215-49ACEAC85D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333" y="1645396"/>
            <a:ext cx="4566388" cy="2609364"/>
          </a:xfrm>
          <a:prstGeom prst="rect">
            <a:avLst/>
          </a:prstGeom>
        </p:spPr>
      </p:pic>
      <p:pic>
        <p:nvPicPr>
          <p:cNvPr id="14" name="圖片 13">
            <a:extLst>
              <a:ext uri="{FF2B5EF4-FFF2-40B4-BE49-F238E27FC236}">
                <a16:creationId xmlns:a16="http://schemas.microsoft.com/office/drawing/2014/main" id="{4932B96E-C502-C864-933F-737A4DB7B8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7086" y="4254760"/>
            <a:ext cx="4460046" cy="2548598"/>
          </a:xfrm>
          <a:prstGeom prst="rect">
            <a:avLst/>
          </a:prstGeom>
        </p:spPr>
      </p:pic>
      <p:sp>
        <p:nvSpPr>
          <p:cNvPr id="17" name="矩形: 圓角 16">
            <a:extLst>
              <a:ext uri="{FF2B5EF4-FFF2-40B4-BE49-F238E27FC236}">
                <a16:creationId xmlns:a16="http://schemas.microsoft.com/office/drawing/2014/main" id="{1DA3AE57-EFD8-42E6-12C0-E9C25453F6EA}"/>
              </a:ext>
            </a:extLst>
          </p:cNvPr>
          <p:cNvSpPr/>
          <p:nvPr/>
        </p:nvSpPr>
        <p:spPr>
          <a:xfrm>
            <a:off x="6429333" y="1816358"/>
            <a:ext cx="4742520" cy="597159"/>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圓角 17">
            <a:extLst>
              <a:ext uri="{FF2B5EF4-FFF2-40B4-BE49-F238E27FC236}">
                <a16:creationId xmlns:a16="http://schemas.microsoft.com/office/drawing/2014/main" id="{A6A033DB-C006-7DA6-C653-689DC603488C}"/>
              </a:ext>
            </a:extLst>
          </p:cNvPr>
          <p:cNvSpPr/>
          <p:nvPr/>
        </p:nvSpPr>
        <p:spPr>
          <a:xfrm>
            <a:off x="7565849" y="4438161"/>
            <a:ext cx="4742520" cy="597159"/>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26587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14AAC-5FE8-503C-2945-384F59EB0F1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EBEB481-C65F-59E7-9B40-ADD7CECB4C7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5AD6D2EA-B875-FF60-6DC4-ADF415F238B1}"/>
              </a:ext>
            </a:extLst>
          </p:cNvPr>
          <p:cNvSpPr>
            <a:spLocks noGrp="1"/>
          </p:cNvSpPr>
          <p:nvPr>
            <p:ph type="title"/>
          </p:nvPr>
        </p:nvSpPr>
        <p:spPr>
          <a:xfrm>
            <a:off x="495302" y="315913"/>
            <a:ext cx="6139542" cy="962932"/>
          </a:xfrm>
        </p:spPr>
        <p:txBody>
          <a:bodyPr>
            <a:normAutofit fontScale="90000"/>
          </a:bodyPr>
          <a:lstStyle/>
          <a:p>
            <a:r>
              <a:rPr lang="en-US" altLang="zh-TW" b="1" dirty="0">
                <a:solidFill>
                  <a:srgbClr val="FF6600"/>
                </a:solidFill>
                <a:latin typeface="+mn-lt"/>
              </a:rPr>
              <a:t>Payment Method Analysis</a:t>
            </a:r>
            <a:endParaRPr lang="zh-TW" altLang="en-US" b="1" dirty="0">
              <a:solidFill>
                <a:srgbClr val="FF6600"/>
              </a:solidFill>
              <a:latin typeface="+mn-lt"/>
            </a:endParaRPr>
          </a:p>
        </p:txBody>
      </p:sp>
      <p:pic>
        <p:nvPicPr>
          <p:cNvPr id="7" name="圖片 6">
            <a:extLst>
              <a:ext uri="{FF2B5EF4-FFF2-40B4-BE49-F238E27FC236}">
                <a16:creationId xmlns:a16="http://schemas.microsoft.com/office/drawing/2014/main" id="{99173EF3-FB18-B31C-9DBF-C22B04B8F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56" y="1594759"/>
            <a:ext cx="8134476" cy="4880686"/>
          </a:xfrm>
          <a:prstGeom prst="rect">
            <a:avLst/>
          </a:prstGeom>
        </p:spPr>
      </p:pic>
      <p:pic>
        <p:nvPicPr>
          <p:cNvPr id="11" name="圖片 10">
            <a:extLst>
              <a:ext uri="{FF2B5EF4-FFF2-40B4-BE49-F238E27FC236}">
                <a16:creationId xmlns:a16="http://schemas.microsoft.com/office/drawing/2014/main" id="{21FFBD50-0041-3ECD-B37F-7902ACB34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8559" y="3890388"/>
            <a:ext cx="3639258" cy="2729443"/>
          </a:xfrm>
          <a:prstGeom prst="rect">
            <a:avLst/>
          </a:prstGeom>
        </p:spPr>
      </p:pic>
      <p:sp>
        <p:nvSpPr>
          <p:cNvPr id="13" name="Hexagon 283">
            <a:extLst>
              <a:ext uri="{FF2B5EF4-FFF2-40B4-BE49-F238E27FC236}">
                <a16:creationId xmlns:a16="http://schemas.microsoft.com/office/drawing/2014/main" id="{CC63F5D7-18A8-9A9D-BB31-0B76A3F19F67}"/>
              </a:ext>
            </a:extLst>
          </p:cNvPr>
          <p:cNvSpPr/>
          <p:nvPr/>
        </p:nvSpPr>
        <p:spPr>
          <a:xfrm>
            <a:off x="7920134" y="2327987"/>
            <a:ext cx="3900724" cy="1101013"/>
          </a:xfrm>
          <a:prstGeom prst="hexagon">
            <a:avLst/>
          </a:prstGeom>
          <a:gradFill flip="none" rotWithShape="1">
            <a:gsLst>
              <a:gs pos="0">
                <a:schemeClr val="accent1"/>
              </a:gs>
              <a:gs pos="100000">
                <a:schemeClr val="accent2"/>
              </a:gs>
            </a:gsLst>
            <a:lin ang="0" scaled="1"/>
            <a:tileRect/>
          </a:gradFill>
          <a:ln>
            <a:noFill/>
          </a:ln>
          <a:effectLst>
            <a:outerShdw blurRad="152400" dist="38100" dir="5400000" algn="t"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rgbClr val="ECECEC"/>
                </a:solidFill>
                <a:latin typeface="Söhne"/>
              </a:rPr>
              <a:t>Payment method is not a major differentiator </a:t>
            </a:r>
          </a:p>
          <a:p>
            <a:pPr algn="ctr"/>
            <a:r>
              <a:rPr lang="en-US" altLang="zh-TW" sz="1200" dirty="0">
                <a:solidFill>
                  <a:srgbClr val="ECECEC"/>
                </a:solidFill>
                <a:latin typeface="Söhne"/>
              </a:rPr>
              <a:t>but offering card payment options is essential</a:t>
            </a:r>
            <a:endParaRPr lang="en-US" sz="1200" dirty="0">
              <a:solidFill>
                <a:schemeClr val="bg1"/>
              </a:solidFill>
              <a:latin typeface="Rajdhani" panose="02000000000000000000" pitchFamily="2" charset="0"/>
              <a:cs typeface="Rajdhani" panose="02000000000000000000" pitchFamily="2" charset="0"/>
            </a:endParaRPr>
          </a:p>
        </p:txBody>
      </p:sp>
    </p:spTree>
    <p:extLst>
      <p:ext uri="{BB962C8B-B14F-4D97-AF65-F5344CB8AC3E}">
        <p14:creationId xmlns:p14="http://schemas.microsoft.com/office/powerpoint/2010/main" val="381635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22293-B72D-BB4B-4595-E453C40F19EF}"/>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BBE0D04-6B7D-421A-9151-3C28E650B21A}"/>
              </a:ext>
            </a:extLst>
          </p:cNvPr>
          <p:cNvSpPr>
            <a:spLocks noGrp="1"/>
          </p:cNvSpPr>
          <p:nvPr>
            <p:ph idx="1"/>
          </p:nvPr>
        </p:nvSpPr>
        <p:spPr>
          <a:xfrm>
            <a:off x="838200" y="1971092"/>
            <a:ext cx="10515600" cy="3888532"/>
          </a:xfrm>
        </p:spPr>
        <p:txBody>
          <a:bodyPr>
            <a:normAutofit fontScale="92500" lnSpcReduction="20000"/>
          </a:bodyPr>
          <a:lstStyle/>
          <a:p>
            <a:r>
              <a:rPr lang="en-US" altLang="zh-TW" sz="1800" dirty="0"/>
              <a:t>Market Leadership: Yellow Cab has higher transaction amounts from 2016 to 2018, demonstrating strong market presence and customer preference.</a:t>
            </a:r>
          </a:p>
          <a:p>
            <a:endParaRPr lang="en-US" altLang="zh-TW" sz="1800" dirty="0"/>
          </a:p>
          <a:p>
            <a:r>
              <a:rPr lang="en-US" altLang="zh-TW" sz="1800" dirty="0"/>
              <a:t>Financial Performance: Yellow Cab has a higher average profit per trip and overall profitability, suggesting a solid financial foundation and effective pricing strategy.</a:t>
            </a:r>
          </a:p>
          <a:p>
            <a:endParaRPr lang="en-US" altLang="zh-TW" sz="1800" dirty="0"/>
          </a:p>
          <a:p>
            <a:r>
              <a:rPr lang="en-US" altLang="zh-TW" sz="1800" dirty="0"/>
              <a:t>Broad Customer Base: Yellow Cab appeals to a wide demographic, indicating versatile service offerings that cater to diverse customer needs.</a:t>
            </a:r>
          </a:p>
          <a:p>
            <a:endParaRPr lang="en-US" altLang="zh-TW" sz="1800" dirty="0"/>
          </a:p>
          <a:p>
            <a:r>
              <a:rPr lang="en-US" altLang="zh-TW" sz="1800" dirty="0"/>
              <a:t>Strong Urban Presence: Yellow Cab's significant profit generation in major cities shows its successful penetration in high-demand urban markets, promising for future growth.</a:t>
            </a:r>
          </a:p>
          <a:p>
            <a:endParaRPr lang="en-US" altLang="zh-TW" sz="1800" dirty="0"/>
          </a:p>
          <a:p>
            <a:r>
              <a:rPr lang="en-US" altLang="zh-TW" sz="1800" dirty="0"/>
              <a:t>Payment Flexibility: The non-significant impact of payment method on profits suggests operational efficiency in handling transactions, appealing to customer convenience</a:t>
            </a:r>
          </a:p>
        </p:txBody>
      </p:sp>
      <p:sp>
        <p:nvSpPr>
          <p:cNvPr id="4" name="Title 1">
            <a:extLst>
              <a:ext uri="{FF2B5EF4-FFF2-40B4-BE49-F238E27FC236}">
                <a16:creationId xmlns:a16="http://schemas.microsoft.com/office/drawing/2014/main" id="{3BF4E5F5-FCA4-274D-1A0D-241E1491C66A}"/>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8D9BCA3F-16B5-F417-E4CA-C73677002AB1}"/>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Recommendation</a:t>
            </a:r>
            <a:endParaRPr lang="zh-TW" altLang="en-US" b="1" dirty="0">
              <a:solidFill>
                <a:srgbClr val="FF6600"/>
              </a:solidFill>
              <a:latin typeface="+mn-lt"/>
            </a:endParaRPr>
          </a:p>
        </p:txBody>
      </p:sp>
      <p:sp>
        <p:nvSpPr>
          <p:cNvPr id="6" name="文字方塊 5">
            <a:extLst>
              <a:ext uri="{FF2B5EF4-FFF2-40B4-BE49-F238E27FC236}">
                <a16:creationId xmlns:a16="http://schemas.microsoft.com/office/drawing/2014/main" id="{648A0EBB-45D8-948E-750C-033E10019C34}"/>
              </a:ext>
            </a:extLst>
          </p:cNvPr>
          <p:cNvSpPr txBox="1"/>
          <p:nvPr/>
        </p:nvSpPr>
        <p:spPr>
          <a:xfrm>
            <a:off x="838200" y="6051291"/>
            <a:ext cx="7907694" cy="400110"/>
          </a:xfrm>
          <a:prstGeom prst="rect">
            <a:avLst/>
          </a:prstGeom>
          <a:noFill/>
        </p:spPr>
        <p:txBody>
          <a:bodyPr wrap="square">
            <a:spAutoFit/>
          </a:bodyPr>
          <a:lstStyle/>
          <a:p>
            <a:pPr algn="l"/>
            <a:r>
              <a:rPr lang="en-US" altLang="zh-TW" sz="2000" b="1" i="0" dirty="0">
                <a:effectLst/>
                <a:latin typeface="system-ui"/>
              </a:rPr>
              <a:t>On the basis of above points, we recommend Yellow Cab for investment</a:t>
            </a:r>
          </a:p>
        </p:txBody>
      </p:sp>
    </p:spTree>
    <p:extLst>
      <p:ext uri="{BB962C8B-B14F-4D97-AF65-F5344CB8AC3E}">
        <p14:creationId xmlns:p14="http://schemas.microsoft.com/office/powerpoint/2010/main" val="3675733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52D9731-BB5F-32E1-7C22-815745FF2304}"/>
              </a:ext>
            </a:extLst>
          </p:cNvPr>
          <p:cNvSpPr>
            <a:spLocks noGrp="1"/>
          </p:cNvSpPr>
          <p:nvPr>
            <p:ph idx="1"/>
          </p:nvPr>
        </p:nvSpPr>
        <p:spPr>
          <a:xfrm>
            <a:off x="838200" y="2095500"/>
            <a:ext cx="10515600" cy="4675416"/>
          </a:xfrm>
        </p:spPr>
        <p:txBody>
          <a:bodyPr>
            <a:normAutofit/>
          </a:bodyPr>
          <a:lstStyle/>
          <a:p>
            <a:r>
              <a:rPr lang="en-US" altLang="zh-TW" sz="1800" dirty="0"/>
              <a:t>Our client XYZ is a private equity firm in US. Due to remarkable growth in the Cab Industry in last few years and multiple key players in the market, it is planning for an investment in Cab industry.</a:t>
            </a:r>
          </a:p>
          <a:p>
            <a:endParaRPr lang="en-US" altLang="zh-TW" sz="1800" dirty="0"/>
          </a:p>
          <a:p>
            <a:pPr marL="0" indent="0">
              <a:buNone/>
            </a:pPr>
            <a:r>
              <a:rPr lang="en-US" altLang="zh-TW" sz="1800" dirty="0"/>
              <a:t>By evaluating </a:t>
            </a:r>
          </a:p>
          <a:p>
            <a:r>
              <a:rPr lang="en-US" altLang="zh-TW" sz="1800" dirty="0"/>
              <a:t>transaction amounts</a:t>
            </a:r>
          </a:p>
          <a:p>
            <a:r>
              <a:rPr lang="en-US" altLang="zh-TW" sz="1800" dirty="0"/>
              <a:t>pricing strategies</a:t>
            </a:r>
          </a:p>
          <a:p>
            <a:r>
              <a:rPr lang="en-US" altLang="zh-TW" sz="1800" dirty="0"/>
              <a:t>cost and profit metrics</a:t>
            </a:r>
          </a:p>
          <a:p>
            <a:r>
              <a:rPr lang="en-US" altLang="zh-TW" sz="1800" dirty="0"/>
              <a:t>demographic segments</a:t>
            </a:r>
          </a:p>
          <a:p>
            <a:r>
              <a:rPr lang="en-US" altLang="zh-TW" sz="1800" dirty="0"/>
              <a:t>city-wise profit generation</a:t>
            </a:r>
          </a:p>
          <a:p>
            <a:r>
              <a:rPr lang="en-US" altLang="zh-TW" sz="1800" dirty="0"/>
              <a:t>the impact of payment methods</a:t>
            </a:r>
          </a:p>
          <a:p>
            <a:pPr marL="0" indent="0">
              <a:buNone/>
            </a:pPr>
            <a:r>
              <a:rPr lang="en-US" altLang="zh-TW" sz="1800" dirty="0"/>
              <a:t>we will identify the most promising company for XYZ's investment.</a:t>
            </a:r>
          </a:p>
          <a:p>
            <a:endParaRPr lang="en-US" altLang="zh-TW" sz="1800" dirty="0"/>
          </a:p>
        </p:txBody>
      </p:sp>
      <p:sp>
        <p:nvSpPr>
          <p:cNvPr id="4" name="Title 1">
            <a:extLst>
              <a:ext uri="{FF2B5EF4-FFF2-40B4-BE49-F238E27FC236}">
                <a16:creationId xmlns:a16="http://schemas.microsoft.com/office/drawing/2014/main" id="{95BBBE56-9D25-AAC8-0468-3AD42C65B7ED}"/>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C4AFB22B-8E42-376D-976B-85EB754AA1F1}"/>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Executive Summary</a:t>
            </a:r>
            <a:endParaRPr lang="zh-TW" altLang="en-US" b="1" dirty="0">
              <a:solidFill>
                <a:srgbClr val="FF6600"/>
              </a:solidFill>
              <a:latin typeface="+mn-lt"/>
            </a:endParaRPr>
          </a:p>
        </p:txBody>
      </p:sp>
    </p:spTree>
    <p:extLst>
      <p:ext uri="{BB962C8B-B14F-4D97-AF65-F5344CB8AC3E}">
        <p14:creationId xmlns:p14="http://schemas.microsoft.com/office/powerpoint/2010/main" val="425476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871D7-5A5C-7B28-2536-068FF6D87A3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6B0812B-4614-E1AE-5CF5-653E8D58C32C}"/>
              </a:ext>
            </a:extLst>
          </p:cNvPr>
          <p:cNvSpPr>
            <a:spLocks noGrp="1"/>
          </p:cNvSpPr>
          <p:nvPr>
            <p:ph idx="1"/>
          </p:nvPr>
        </p:nvSpPr>
        <p:spPr>
          <a:xfrm>
            <a:off x="838200" y="2449286"/>
            <a:ext cx="10515600" cy="4321630"/>
          </a:xfrm>
        </p:spPr>
        <p:txBody>
          <a:bodyPr>
            <a:normAutofit/>
          </a:bodyPr>
          <a:lstStyle/>
          <a:p>
            <a:r>
              <a:rPr lang="en-US" altLang="zh-TW" sz="1800" dirty="0"/>
              <a:t>The challenge is to analyze the market and identify which of the two cab companies, Yellow Cab and Pink Cab, presents a better investment opportunity based on various financial and operational metrics from 2016 to 2018.</a:t>
            </a:r>
          </a:p>
        </p:txBody>
      </p:sp>
      <p:sp>
        <p:nvSpPr>
          <p:cNvPr id="4" name="Title 1">
            <a:extLst>
              <a:ext uri="{FF2B5EF4-FFF2-40B4-BE49-F238E27FC236}">
                <a16:creationId xmlns:a16="http://schemas.microsoft.com/office/drawing/2014/main" id="{5C974E4E-9513-E1A0-939C-200194B94F87}"/>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9C5A39EE-BF5D-4B1A-4775-C493BA375A59}"/>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Problem of Statement</a:t>
            </a:r>
            <a:endParaRPr lang="zh-TW" altLang="en-US" b="1" dirty="0">
              <a:solidFill>
                <a:srgbClr val="FF6600"/>
              </a:solidFill>
              <a:latin typeface="+mn-lt"/>
            </a:endParaRPr>
          </a:p>
        </p:txBody>
      </p:sp>
    </p:spTree>
    <p:extLst>
      <p:ext uri="{BB962C8B-B14F-4D97-AF65-F5344CB8AC3E}">
        <p14:creationId xmlns:p14="http://schemas.microsoft.com/office/powerpoint/2010/main" val="204870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BB1CD1D-1436-4DC1-AFFF-41C4310CD69E}"/>
              </a:ext>
            </a:extLst>
          </p:cNvPr>
          <p:cNvGrpSpPr/>
          <p:nvPr/>
        </p:nvGrpSpPr>
        <p:grpSpPr>
          <a:xfrm>
            <a:off x="261257" y="4149247"/>
            <a:ext cx="11173315" cy="2511742"/>
            <a:chOff x="2095500" y="2868931"/>
            <a:chExt cx="7690485" cy="1885810"/>
          </a:xfrm>
        </p:grpSpPr>
        <p:sp>
          <p:nvSpPr>
            <p:cNvPr id="5" name="Rectangle 4">
              <a:extLst>
                <a:ext uri="{FF2B5EF4-FFF2-40B4-BE49-F238E27FC236}">
                  <a16:creationId xmlns:a16="http://schemas.microsoft.com/office/drawing/2014/main" id="{B4287FC6-3527-48F1-805F-0A430A2B66E8}"/>
                </a:ext>
              </a:extLst>
            </p:cNvPr>
            <p:cNvSpPr/>
            <p:nvPr/>
          </p:nvSpPr>
          <p:spPr>
            <a:xfrm>
              <a:off x="7408069" y="3245645"/>
              <a:ext cx="613410" cy="897731"/>
            </a:xfrm>
            <a:prstGeom prst="rect">
              <a:avLst/>
            </a:prstGeom>
            <a:gradFill>
              <a:gsLst>
                <a:gs pos="0">
                  <a:schemeClr val="accent1"/>
                </a:gs>
                <a:gs pos="100000">
                  <a:schemeClr val="accent4">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sp>
          <p:nvSpPr>
            <p:cNvPr id="3" name="Freeform: Shape 2">
              <a:extLst>
                <a:ext uri="{FF2B5EF4-FFF2-40B4-BE49-F238E27FC236}">
                  <a16:creationId xmlns:a16="http://schemas.microsoft.com/office/drawing/2014/main" id="{944CCC51-C965-4884-B353-C13A5E26126D}"/>
                </a:ext>
              </a:extLst>
            </p:cNvPr>
            <p:cNvSpPr/>
            <p:nvPr/>
          </p:nvSpPr>
          <p:spPr>
            <a:xfrm>
              <a:off x="2105640" y="2868931"/>
              <a:ext cx="7680345" cy="1885810"/>
            </a:xfrm>
            <a:custGeom>
              <a:avLst/>
              <a:gdLst>
                <a:gd name="connsiteX0" fmla="*/ 0 w 7667625"/>
                <a:gd name="connsiteY0" fmla="*/ 1905000 h 1905000"/>
                <a:gd name="connsiteX1" fmla="*/ 7096125 w 7667625"/>
                <a:gd name="connsiteY1" fmla="*/ 361950 h 1905000"/>
                <a:gd name="connsiteX2" fmla="*/ 7667625 w 7667625"/>
                <a:gd name="connsiteY2" fmla="*/ 371475 h 1905000"/>
                <a:gd name="connsiteX3" fmla="*/ 6829425 w 7667625"/>
                <a:gd name="connsiteY3" fmla="*/ 0 h 1905000"/>
                <a:gd name="connsiteX4" fmla="*/ 5305425 w 7667625"/>
                <a:gd name="connsiteY4" fmla="*/ 352425 h 1905000"/>
                <a:gd name="connsiteX5" fmla="*/ 5905500 w 7667625"/>
                <a:gd name="connsiteY5" fmla="*/ 381000 h 1905000"/>
                <a:gd name="connsiteX6" fmla="*/ 104775 w 7667625"/>
                <a:gd name="connsiteY6" fmla="*/ 381000 h 1905000"/>
                <a:gd name="connsiteX7" fmla="*/ 0 w 7667625"/>
                <a:gd name="connsiteY7" fmla="*/ 1905000 h 1905000"/>
                <a:gd name="connsiteX0" fmla="*/ 0 w 7667625"/>
                <a:gd name="connsiteY0" fmla="*/ 1905000 h 1905000"/>
                <a:gd name="connsiteX1" fmla="*/ 7096125 w 7667625"/>
                <a:gd name="connsiteY1" fmla="*/ 361950 h 1905000"/>
                <a:gd name="connsiteX2" fmla="*/ 7667625 w 7667625"/>
                <a:gd name="connsiteY2" fmla="*/ 371475 h 1905000"/>
                <a:gd name="connsiteX3" fmla="*/ 6829425 w 7667625"/>
                <a:gd name="connsiteY3" fmla="*/ 0 h 1905000"/>
                <a:gd name="connsiteX4" fmla="*/ 5305425 w 7667625"/>
                <a:gd name="connsiteY4" fmla="*/ 352425 h 1905000"/>
                <a:gd name="connsiteX5" fmla="*/ 5905500 w 7667625"/>
                <a:gd name="connsiteY5" fmla="*/ 381000 h 1905000"/>
                <a:gd name="connsiteX6" fmla="*/ 95250 w 7667625"/>
                <a:gd name="connsiteY6" fmla="*/ 1581150 h 1905000"/>
                <a:gd name="connsiteX7" fmla="*/ 0 w 7667625"/>
                <a:gd name="connsiteY7" fmla="*/ 1905000 h 1905000"/>
                <a:gd name="connsiteX0" fmla="*/ 0 w 7667625"/>
                <a:gd name="connsiteY0" fmla="*/ 1905000 h 1905000"/>
                <a:gd name="connsiteX1" fmla="*/ 7096125 w 7667625"/>
                <a:gd name="connsiteY1" fmla="*/ 361950 h 1905000"/>
                <a:gd name="connsiteX2" fmla="*/ 7667625 w 7667625"/>
                <a:gd name="connsiteY2" fmla="*/ 371475 h 1905000"/>
                <a:gd name="connsiteX3" fmla="*/ 6829425 w 7667625"/>
                <a:gd name="connsiteY3" fmla="*/ 0 h 1905000"/>
                <a:gd name="connsiteX4" fmla="*/ 5305425 w 7667625"/>
                <a:gd name="connsiteY4" fmla="*/ 352425 h 1905000"/>
                <a:gd name="connsiteX5" fmla="*/ 5905500 w 7667625"/>
                <a:gd name="connsiteY5" fmla="*/ 381000 h 1905000"/>
                <a:gd name="connsiteX6" fmla="*/ 128588 w 7667625"/>
                <a:gd name="connsiteY6" fmla="*/ 1585913 h 1905000"/>
                <a:gd name="connsiteX7" fmla="*/ 0 w 7667625"/>
                <a:gd name="connsiteY7" fmla="*/ 1905000 h 1905000"/>
                <a:gd name="connsiteX0" fmla="*/ 0 w 7667625"/>
                <a:gd name="connsiteY0" fmla="*/ 1905000 h 1905000"/>
                <a:gd name="connsiteX1" fmla="*/ 7096125 w 7667625"/>
                <a:gd name="connsiteY1" fmla="*/ 361950 h 1905000"/>
                <a:gd name="connsiteX2" fmla="*/ 7667625 w 7667625"/>
                <a:gd name="connsiteY2" fmla="*/ 371475 h 1905000"/>
                <a:gd name="connsiteX3" fmla="*/ 6829425 w 7667625"/>
                <a:gd name="connsiteY3" fmla="*/ 0 h 1905000"/>
                <a:gd name="connsiteX4" fmla="*/ 5305425 w 7667625"/>
                <a:gd name="connsiteY4" fmla="*/ 352425 h 1905000"/>
                <a:gd name="connsiteX5" fmla="*/ 5905500 w 7667625"/>
                <a:gd name="connsiteY5" fmla="*/ 381000 h 1905000"/>
                <a:gd name="connsiteX6" fmla="*/ 104776 w 7667625"/>
                <a:gd name="connsiteY6" fmla="*/ 1593057 h 1905000"/>
                <a:gd name="connsiteX7" fmla="*/ 0 w 7667625"/>
                <a:gd name="connsiteY7" fmla="*/ 1905000 h 1905000"/>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5242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97856 h 1897856"/>
                <a:gd name="connsiteX1" fmla="*/ 7103268 w 7674768"/>
                <a:gd name="connsiteY1" fmla="*/ 361950 h 1897856"/>
                <a:gd name="connsiteX2" fmla="*/ 7674768 w 7674768"/>
                <a:gd name="connsiteY2" fmla="*/ 371475 h 1897856"/>
                <a:gd name="connsiteX3" fmla="*/ 6836568 w 7674768"/>
                <a:gd name="connsiteY3" fmla="*/ 0 h 1897856"/>
                <a:gd name="connsiteX4" fmla="*/ 5312568 w 7674768"/>
                <a:gd name="connsiteY4" fmla="*/ 367665 h 1897856"/>
                <a:gd name="connsiteX5" fmla="*/ 5912643 w 7674768"/>
                <a:gd name="connsiteY5" fmla="*/ 381000 h 1897856"/>
                <a:gd name="connsiteX6" fmla="*/ 111919 w 7674768"/>
                <a:gd name="connsiteY6" fmla="*/ 1593057 h 1897856"/>
                <a:gd name="connsiteX7" fmla="*/ 0 w 7674768"/>
                <a:gd name="connsiteY7" fmla="*/ 1897856 h 1897856"/>
                <a:gd name="connsiteX0" fmla="*/ 0 w 7674768"/>
                <a:gd name="connsiteY0" fmla="*/ 1882616 h 1882616"/>
                <a:gd name="connsiteX1" fmla="*/ 7103268 w 7674768"/>
                <a:gd name="connsiteY1" fmla="*/ 346710 h 1882616"/>
                <a:gd name="connsiteX2" fmla="*/ 7674768 w 7674768"/>
                <a:gd name="connsiteY2" fmla="*/ 356235 h 1882616"/>
                <a:gd name="connsiteX3" fmla="*/ 6836568 w 7674768"/>
                <a:gd name="connsiteY3" fmla="*/ 0 h 1882616"/>
                <a:gd name="connsiteX4" fmla="*/ 5312568 w 7674768"/>
                <a:gd name="connsiteY4" fmla="*/ 352425 h 1882616"/>
                <a:gd name="connsiteX5" fmla="*/ 5912643 w 7674768"/>
                <a:gd name="connsiteY5" fmla="*/ 365760 h 1882616"/>
                <a:gd name="connsiteX6" fmla="*/ 111919 w 7674768"/>
                <a:gd name="connsiteY6" fmla="*/ 1577817 h 1882616"/>
                <a:gd name="connsiteX7" fmla="*/ 0 w 7674768"/>
                <a:gd name="connsiteY7" fmla="*/ 1882616 h 1882616"/>
                <a:gd name="connsiteX0" fmla="*/ 0 w 7674768"/>
                <a:gd name="connsiteY0" fmla="*/ 1905476 h 1905476"/>
                <a:gd name="connsiteX1" fmla="*/ 7103268 w 7674768"/>
                <a:gd name="connsiteY1" fmla="*/ 369570 h 1905476"/>
                <a:gd name="connsiteX2" fmla="*/ 7674768 w 7674768"/>
                <a:gd name="connsiteY2" fmla="*/ 379095 h 1905476"/>
                <a:gd name="connsiteX3" fmla="*/ 6859428 w 7674768"/>
                <a:gd name="connsiteY3" fmla="*/ 0 h 1905476"/>
                <a:gd name="connsiteX4" fmla="*/ 5312568 w 7674768"/>
                <a:gd name="connsiteY4" fmla="*/ 375285 h 1905476"/>
                <a:gd name="connsiteX5" fmla="*/ 5912643 w 7674768"/>
                <a:gd name="connsiteY5" fmla="*/ 388620 h 1905476"/>
                <a:gd name="connsiteX6" fmla="*/ 111919 w 7674768"/>
                <a:gd name="connsiteY6" fmla="*/ 1600677 h 1905476"/>
                <a:gd name="connsiteX7" fmla="*/ 0 w 7674768"/>
                <a:gd name="connsiteY7" fmla="*/ 1905476 h 1905476"/>
                <a:gd name="connsiteX0" fmla="*/ 0 w 7674768"/>
                <a:gd name="connsiteY0" fmla="*/ 1905476 h 1905476"/>
                <a:gd name="connsiteX1" fmla="*/ 7103268 w 7674768"/>
                <a:gd name="connsiteY1" fmla="*/ 369570 h 1905476"/>
                <a:gd name="connsiteX2" fmla="*/ 7674768 w 7674768"/>
                <a:gd name="connsiteY2" fmla="*/ 379095 h 1905476"/>
                <a:gd name="connsiteX3" fmla="*/ 6859428 w 7674768"/>
                <a:gd name="connsiteY3" fmla="*/ 0 h 1905476"/>
                <a:gd name="connsiteX4" fmla="*/ 5312568 w 7674768"/>
                <a:gd name="connsiteY4" fmla="*/ 375285 h 1905476"/>
                <a:gd name="connsiteX5" fmla="*/ 5912643 w 7674768"/>
                <a:gd name="connsiteY5" fmla="*/ 388620 h 1905476"/>
                <a:gd name="connsiteX6" fmla="*/ 111919 w 7674768"/>
                <a:gd name="connsiteY6" fmla="*/ 1600677 h 1905476"/>
                <a:gd name="connsiteX7" fmla="*/ 0 w 7674768"/>
                <a:gd name="connsiteY7" fmla="*/ 1905476 h 1905476"/>
                <a:gd name="connsiteX0" fmla="*/ 0 w 7697628"/>
                <a:gd name="connsiteY0" fmla="*/ 1905476 h 1905476"/>
                <a:gd name="connsiteX1" fmla="*/ 7103268 w 7697628"/>
                <a:gd name="connsiteY1" fmla="*/ 369570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80408 w 7697628"/>
                <a:gd name="connsiteY1" fmla="*/ 369570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2788 w 7697628"/>
                <a:gd name="connsiteY1" fmla="*/ 369570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2788 w 7697628"/>
                <a:gd name="connsiteY1" fmla="*/ 369570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2788 w 7697628"/>
                <a:gd name="connsiteY1" fmla="*/ 369570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2788 w 7697628"/>
                <a:gd name="connsiteY1" fmla="*/ 369570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9932 w 7697628"/>
                <a:gd name="connsiteY1" fmla="*/ 386239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82313 w 7697628"/>
                <a:gd name="connsiteY1" fmla="*/ 395764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9932 w 7697628"/>
                <a:gd name="connsiteY1" fmla="*/ 386239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111919 w 7697628"/>
                <a:gd name="connsiteY6" fmla="*/ 1600677 h 1905476"/>
                <a:gd name="connsiteX7" fmla="*/ 0 w 7697628"/>
                <a:gd name="connsiteY7" fmla="*/ 1905476 h 1905476"/>
                <a:gd name="connsiteX0" fmla="*/ 0 w 7697628"/>
                <a:gd name="connsiteY0" fmla="*/ 1905476 h 1905476"/>
                <a:gd name="connsiteX1" fmla="*/ 7079932 w 7697628"/>
                <a:gd name="connsiteY1" fmla="*/ 386239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90125 w 7697628"/>
                <a:gd name="connsiteY6" fmla="*/ 1720547 h 1905476"/>
                <a:gd name="connsiteX7" fmla="*/ 0 w 7697628"/>
                <a:gd name="connsiteY7" fmla="*/ 1905476 h 1905476"/>
                <a:gd name="connsiteX0" fmla="*/ 0 w 7697628"/>
                <a:gd name="connsiteY0" fmla="*/ 1905476 h 1905476"/>
                <a:gd name="connsiteX1" fmla="*/ 7079932 w 7697628"/>
                <a:gd name="connsiteY1" fmla="*/ 386239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61520 w 7697628"/>
                <a:gd name="connsiteY6" fmla="*/ 1806363 h 1905476"/>
                <a:gd name="connsiteX7" fmla="*/ 0 w 7697628"/>
                <a:gd name="connsiteY7" fmla="*/ 1905476 h 1905476"/>
                <a:gd name="connsiteX0" fmla="*/ 0 w 7697628"/>
                <a:gd name="connsiteY0" fmla="*/ 1905476 h 1905476"/>
                <a:gd name="connsiteX1" fmla="*/ 7079932 w 7697628"/>
                <a:gd name="connsiteY1" fmla="*/ 386239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61520 w 7697628"/>
                <a:gd name="connsiteY6" fmla="*/ 1806363 h 1905476"/>
                <a:gd name="connsiteX7" fmla="*/ 0 w 7697628"/>
                <a:gd name="connsiteY7" fmla="*/ 1905476 h 1905476"/>
                <a:gd name="connsiteX0" fmla="*/ 0 w 7697628"/>
                <a:gd name="connsiteY0" fmla="*/ 1905476 h 1905476"/>
                <a:gd name="connsiteX1" fmla="*/ 7079932 w 7697628"/>
                <a:gd name="connsiteY1" fmla="*/ 386239 h 1905476"/>
                <a:gd name="connsiteX2" fmla="*/ 7697628 w 7697628"/>
                <a:gd name="connsiteY2" fmla="*/ 386715 h 1905476"/>
                <a:gd name="connsiteX3" fmla="*/ 6859428 w 7697628"/>
                <a:gd name="connsiteY3" fmla="*/ 0 h 1905476"/>
                <a:gd name="connsiteX4" fmla="*/ 5312568 w 7697628"/>
                <a:gd name="connsiteY4" fmla="*/ 375285 h 1905476"/>
                <a:gd name="connsiteX5" fmla="*/ 5912643 w 7697628"/>
                <a:gd name="connsiteY5" fmla="*/ 388620 h 1905476"/>
                <a:gd name="connsiteX6" fmla="*/ 44357 w 7697628"/>
                <a:gd name="connsiteY6" fmla="*/ 1840690 h 1905476"/>
                <a:gd name="connsiteX7" fmla="*/ 0 w 7697628"/>
                <a:gd name="connsiteY7" fmla="*/ 1905476 h 1905476"/>
                <a:gd name="connsiteX0" fmla="*/ 0 w 7685709"/>
                <a:gd name="connsiteY0" fmla="*/ 1876871 h 1876871"/>
                <a:gd name="connsiteX1" fmla="*/ 7068013 w 7685709"/>
                <a:gd name="connsiteY1" fmla="*/ 386239 h 1876871"/>
                <a:gd name="connsiteX2" fmla="*/ 7685709 w 7685709"/>
                <a:gd name="connsiteY2" fmla="*/ 386715 h 1876871"/>
                <a:gd name="connsiteX3" fmla="*/ 6847509 w 7685709"/>
                <a:gd name="connsiteY3" fmla="*/ 0 h 1876871"/>
                <a:gd name="connsiteX4" fmla="*/ 5300649 w 7685709"/>
                <a:gd name="connsiteY4" fmla="*/ 375285 h 1876871"/>
                <a:gd name="connsiteX5" fmla="*/ 5900724 w 7685709"/>
                <a:gd name="connsiteY5" fmla="*/ 388620 h 1876871"/>
                <a:gd name="connsiteX6" fmla="*/ 32438 w 7685709"/>
                <a:gd name="connsiteY6" fmla="*/ 1840690 h 1876871"/>
                <a:gd name="connsiteX7" fmla="*/ 0 w 7685709"/>
                <a:gd name="connsiteY7" fmla="*/ 1876871 h 1876871"/>
                <a:gd name="connsiteX0" fmla="*/ 0 w 7680345"/>
                <a:gd name="connsiteY0" fmla="*/ 1885811 h 1885811"/>
                <a:gd name="connsiteX1" fmla="*/ 7062649 w 7680345"/>
                <a:gd name="connsiteY1" fmla="*/ 386239 h 1885811"/>
                <a:gd name="connsiteX2" fmla="*/ 7680345 w 7680345"/>
                <a:gd name="connsiteY2" fmla="*/ 386715 h 1885811"/>
                <a:gd name="connsiteX3" fmla="*/ 6842145 w 7680345"/>
                <a:gd name="connsiteY3" fmla="*/ 0 h 1885811"/>
                <a:gd name="connsiteX4" fmla="*/ 5295285 w 7680345"/>
                <a:gd name="connsiteY4" fmla="*/ 375285 h 1885811"/>
                <a:gd name="connsiteX5" fmla="*/ 5895360 w 7680345"/>
                <a:gd name="connsiteY5" fmla="*/ 388620 h 1885811"/>
                <a:gd name="connsiteX6" fmla="*/ 27074 w 7680345"/>
                <a:gd name="connsiteY6" fmla="*/ 1840690 h 1885811"/>
                <a:gd name="connsiteX7" fmla="*/ 0 w 7680345"/>
                <a:gd name="connsiteY7" fmla="*/ 1885811 h 1885811"/>
                <a:gd name="connsiteX0" fmla="*/ 0 w 7680345"/>
                <a:gd name="connsiteY0" fmla="*/ 1885811 h 1885811"/>
                <a:gd name="connsiteX1" fmla="*/ 7062649 w 7680345"/>
                <a:gd name="connsiteY1" fmla="*/ 386239 h 1885811"/>
                <a:gd name="connsiteX2" fmla="*/ 7680345 w 7680345"/>
                <a:gd name="connsiteY2" fmla="*/ 386715 h 1885811"/>
                <a:gd name="connsiteX3" fmla="*/ 6842145 w 7680345"/>
                <a:gd name="connsiteY3" fmla="*/ 0 h 1885811"/>
                <a:gd name="connsiteX4" fmla="*/ 5295285 w 7680345"/>
                <a:gd name="connsiteY4" fmla="*/ 375285 h 1885811"/>
                <a:gd name="connsiteX5" fmla="*/ 5895360 w 7680345"/>
                <a:gd name="connsiteY5" fmla="*/ 388620 h 1885811"/>
                <a:gd name="connsiteX6" fmla="*/ 36013 w 7680345"/>
                <a:gd name="connsiteY6" fmla="*/ 1835327 h 1885811"/>
                <a:gd name="connsiteX7" fmla="*/ 0 w 7680345"/>
                <a:gd name="connsiteY7" fmla="*/ 1885811 h 1885811"/>
                <a:gd name="connsiteX0" fmla="*/ 0 w 7680345"/>
                <a:gd name="connsiteY0" fmla="*/ 1885811 h 1885811"/>
                <a:gd name="connsiteX1" fmla="*/ 7062649 w 7680345"/>
                <a:gd name="connsiteY1" fmla="*/ 386239 h 1885811"/>
                <a:gd name="connsiteX2" fmla="*/ 7680345 w 7680345"/>
                <a:gd name="connsiteY2" fmla="*/ 386715 h 1885811"/>
                <a:gd name="connsiteX3" fmla="*/ 6842145 w 7680345"/>
                <a:gd name="connsiteY3" fmla="*/ 0 h 1885811"/>
                <a:gd name="connsiteX4" fmla="*/ 5295285 w 7680345"/>
                <a:gd name="connsiteY4" fmla="*/ 375285 h 1885811"/>
                <a:gd name="connsiteX5" fmla="*/ 5895360 w 7680345"/>
                <a:gd name="connsiteY5" fmla="*/ 388620 h 1885811"/>
                <a:gd name="connsiteX6" fmla="*/ 128980 w 7680345"/>
                <a:gd name="connsiteY6" fmla="*/ 1831752 h 1885811"/>
                <a:gd name="connsiteX7" fmla="*/ 0 w 7680345"/>
                <a:gd name="connsiteY7" fmla="*/ 1885811 h 1885811"/>
                <a:gd name="connsiteX0" fmla="*/ 0 w 7680345"/>
                <a:gd name="connsiteY0" fmla="*/ 1885811 h 1885811"/>
                <a:gd name="connsiteX1" fmla="*/ 7062649 w 7680345"/>
                <a:gd name="connsiteY1" fmla="*/ 386239 h 1885811"/>
                <a:gd name="connsiteX2" fmla="*/ 7680345 w 7680345"/>
                <a:gd name="connsiteY2" fmla="*/ 386715 h 1885811"/>
                <a:gd name="connsiteX3" fmla="*/ 6842145 w 7680345"/>
                <a:gd name="connsiteY3" fmla="*/ 0 h 1885811"/>
                <a:gd name="connsiteX4" fmla="*/ 5295285 w 7680345"/>
                <a:gd name="connsiteY4" fmla="*/ 375285 h 1885811"/>
                <a:gd name="connsiteX5" fmla="*/ 5895360 w 7680345"/>
                <a:gd name="connsiteY5" fmla="*/ 388620 h 1885811"/>
                <a:gd name="connsiteX6" fmla="*/ 128980 w 7680345"/>
                <a:gd name="connsiteY6" fmla="*/ 1831752 h 1885811"/>
                <a:gd name="connsiteX7" fmla="*/ 0 w 7680345"/>
                <a:gd name="connsiteY7" fmla="*/ 1885811 h 188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0345" h="1885811">
                  <a:moveTo>
                    <a:pt x="0" y="1885811"/>
                  </a:moveTo>
                  <a:cubicBezTo>
                    <a:pt x="2215039" y="1784687"/>
                    <a:pt x="5905362" y="1323181"/>
                    <a:pt x="7062649" y="386239"/>
                  </a:cubicBezTo>
                  <a:lnTo>
                    <a:pt x="7680345" y="386715"/>
                  </a:lnTo>
                  <a:lnTo>
                    <a:pt x="6842145" y="0"/>
                  </a:lnTo>
                  <a:lnTo>
                    <a:pt x="5295285" y="375285"/>
                  </a:lnTo>
                  <a:lnTo>
                    <a:pt x="5895360" y="388620"/>
                  </a:lnTo>
                  <a:cubicBezTo>
                    <a:pt x="4434225" y="1295400"/>
                    <a:pt x="1029539" y="1727011"/>
                    <a:pt x="128980" y="1831752"/>
                  </a:cubicBezTo>
                  <a:lnTo>
                    <a:pt x="0" y="1885811"/>
                  </a:lnTo>
                  <a:close/>
                </a:path>
              </a:pathLst>
            </a:custGeom>
            <a:gradFill>
              <a:gsLst>
                <a:gs pos="0">
                  <a:schemeClr val="accent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498CCAC-5212-4540-8201-DE8042A87D9C}"/>
                </a:ext>
              </a:extLst>
            </p:cNvPr>
            <p:cNvSpPr/>
            <p:nvPr/>
          </p:nvSpPr>
          <p:spPr>
            <a:xfrm>
              <a:off x="9167808" y="3250404"/>
              <a:ext cx="618177" cy="900115"/>
            </a:xfrm>
            <a:custGeom>
              <a:avLst/>
              <a:gdLst>
                <a:gd name="connsiteX0" fmla="*/ 0 w 817011"/>
                <a:gd name="connsiteY0" fmla="*/ 0 h 1195703"/>
                <a:gd name="connsiteX1" fmla="*/ 817011 w 817011"/>
                <a:gd name="connsiteY1" fmla="*/ 0 h 1195703"/>
                <a:gd name="connsiteX2" fmla="*/ 817011 w 817011"/>
                <a:gd name="connsiteY2" fmla="*/ 1195703 h 1195703"/>
                <a:gd name="connsiteX3" fmla="*/ 0 w 817011"/>
                <a:gd name="connsiteY3" fmla="*/ 1195703 h 1195703"/>
                <a:gd name="connsiteX4" fmla="*/ 0 w 817011"/>
                <a:gd name="connsiteY4" fmla="*/ 0 h 1195703"/>
                <a:gd name="connsiteX0" fmla="*/ 0 w 817011"/>
                <a:gd name="connsiteY0" fmla="*/ 0 h 1195703"/>
                <a:gd name="connsiteX1" fmla="*/ 817011 w 817011"/>
                <a:gd name="connsiteY1" fmla="*/ 0 h 1195703"/>
                <a:gd name="connsiteX2" fmla="*/ 817011 w 817011"/>
                <a:gd name="connsiteY2" fmla="*/ 1157603 h 1195703"/>
                <a:gd name="connsiteX3" fmla="*/ 0 w 817011"/>
                <a:gd name="connsiteY3" fmla="*/ 1195703 h 1195703"/>
                <a:gd name="connsiteX4" fmla="*/ 0 w 817011"/>
                <a:gd name="connsiteY4" fmla="*/ 0 h 1195703"/>
                <a:gd name="connsiteX0" fmla="*/ 0 w 823361"/>
                <a:gd name="connsiteY0" fmla="*/ 0 h 1198878"/>
                <a:gd name="connsiteX1" fmla="*/ 823361 w 823361"/>
                <a:gd name="connsiteY1" fmla="*/ 3175 h 1198878"/>
                <a:gd name="connsiteX2" fmla="*/ 823361 w 823361"/>
                <a:gd name="connsiteY2" fmla="*/ 1160778 h 1198878"/>
                <a:gd name="connsiteX3" fmla="*/ 6350 w 823361"/>
                <a:gd name="connsiteY3" fmla="*/ 1198878 h 1198878"/>
                <a:gd name="connsiteX4" fmla="*/ 0 w 823361"/>
                <a:gd name="connsiteY4" fmla="*/ 0 h 1198878"/>
                <a:gd name="connsiteX0" fmla="*/ 0 w 823361"/>
                <a:gd name="connsiteY0" fmla="*/ 0 h 1198878"/>
                <a:gd name="connsiteX1" fmla="*/ 813836 w 823361"/>
                <a:gd name="connsiteY1" fmla="*/ 5556 h 1198878"/>
                <a:gd name="connsiteX2" fmla="*/ 823361 w 823361"/>
                <a:gd name="connsiteY2" fmla="*/ 1160778 h 1198878"/>
                <a:gd name="connsiteX3" fmla="*/ 6350 w 823361"/>
                <a:gd name="connsiteY3" fmla="*/ 1198878 h 1198878"/>
                <a:gd name="connsiteX4" fmla="*/ 0 w 823361"/>
                <a:gd name="connsiteY4" fmla="*/ 0 h 1198878"/>
                <a:gd name="connsiteX0" fmla="*/ 0 w 823361"/>
                <a:gd name="connsiteY0" fmla="*/ 0 h 1198878"/>
                <a:gd name="connsiteX1" fmla="*/ 820980 w 823361"/>
                <a:gd name="connsiteY1" fmla="*/ 5556 h 1198878"/>
                <a:gd name="connsiteX2" fmla="*/ 823361 w 823361"/>
                <a:gd name="connsiteY2" fmla="*/ 1160778 h 1198878"/>
                <a:gd name="connsiteX3" fmla="*/ 6350 w 823361"/>
                <a:gd name="connsiteY3" fmla="*/ 1198878 h 1198878"/>
                <a:gd name="connsiteX4" fmla="*/ 0 w 823361"/>
                <a:gd name="connsiteY4" fmla="*/ 0 h 1198878"/>
                <a:gd name="connsiteX0" fmla="*/ 0 w 823361"/>
                <a:gd name="connsiteY0" fmla="*/ 0 h 1198878"/>
                <a:gd name="connsiteX1" fmla="*/ 818599 w 823361"/>
                <a:gd name="connsiteY1" fmla="*/ 3175 h 1198878"/>
                <a:gd name="connsiteX2" fmla="*/ 823361 w 823361"/>
                <a:gd name="connsiteY2" fmla="*/ 1160778 h 1198878"/>
                <a:gd name="connsiteX3" fmla="*/ 6350 w 823361"/>
                <a:gd name="connsiteY3" fmla="*/ 1198878 h 1198878"/>
                <a:gd name="connsiteX4" fmla="*/ 0 w 823361"/>
                <a:gd name="connsiteY4" fmla="*/ 0 h 119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361" h="1198878">
                  <a:moveTo>
                    <a:pt x="0" y="0"/>
                  </a:moveTo>
                  <a:lnTo>
                    <a:pt x="818599" y="3175"/>
                  </a:lnTo>
                  <a:cubicBezTo>
                    <a:pt x="819393" y="388249"/>
                    <a:pt x="822567" y="775704"/>
                    <a:pt x="823361" y="1160778"/>
                  </a:cubicBezTo>
                  <a:lnTo>
                    <a:pt x="6350" y="1198878"/>
                  </a:lnTo>
                  <a:cubicBezTo>
                    <a:pt x="4233" y="799252"/>
                    <a:pt x="2117" y="399626"/>
                    <a:pt x="0" y="0"/>
                  </a:cubicBezTo>
                  <a:close/>
                </a:path>
              </a:pathLst>
            </a:custGeom>
            <a:gradFill>
              <a:gsLst>
                <a:gs pos="0">
                  <a:schemeClr val="accent1"/>
                </a:gs>
                <a:gs pos="100000">
                  <a:schemeClr val="accent4">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sp>
          <p:nvSpPr>
            <p:cNvPr id="8" name="Freeform: Shape 7">
              <a:extLst>
                <a:ext uri="{FF2B5EF4-FFF2-40B4-BE49-F238E27FC236}">
                  <a16:creationId xmlns:a16="http://schemas.microsoft.com/office/drawing/2014/main" id="{3D39F25B-1A62-4378-8BE4-A36DCF5337B2}"/>
                </a:ext>
              </a:extLst>
            </p:cNvPr>
            <p:cNvSpPr/>
            <p:nvPr/>
          </p:nvSpPr>
          <p:spPr>
            <a:xfrm>
              <a:off x="2095500" y="3248013"/>
              <a:ext cx="7079279" cy="1504963"/>
            </a:xfrm>
            <a:custGeom>
              <a:avLst/>
              <a:gdLst>
                <a:gd name="connsiteX0" fmla="*/ 0 w 7478191"/>
                <a:gd name="connsiteY0" fmla="*/ 1476375 h 1476375"/>
                <a:gd name="connsiteX1" fmla="*/ 7067550 w 7478191"/>
                <a:gd name="connsiteY1" fmla="*/ 0 h 1476375"/>
                <a:gd name="connsiteX2" fmla="*/ 7077075 w 7478191"/>
                <a:gd name="connsiteY2" fmla="*/ 866775 h 1476375"/>
                <a:gd name="connsiteX3" fmla="*/ 0 w 7478191"/>
                <a:gd name="connsiteY3" fmla="*/ 1476375 h 1476375"/>
                <a:gd name="connsiteX0" fmla="*/ 0 w 7478191"/>
                <a:gd name="connsiteY0" fmla="*/ 1476375 h 1476375"/>
                <a:gd name="connsiteX1" fmla="*/ 7067550 w 7478191"/>
                <a:gd name="connsiteY1" fmla="*/ 0 h 1476375"/>
                <a:gd name="connsiteX2" fmla="*/ 7077075 w 7478191"/>
                <a:gd name="connsiteY2" fmla="*/ 866775 h 1476375"/>
                <a:gd name="connsiteX3" fmla="*/ 0 w 7478191"/>
                <a:gd name="connsiteY3" fmla="*/ 1476375 h 1476375"/>
                <a:gd name="connsiteX0" fmla="*/ 0 w 7478191"/>
                <a:gd name="connsiteY0" fmla="*/ 1476375 h 1476375"/>
                <a:gd name="connsiteX1" fmla="*/ 7067550 w 7478191"/>
                <a:gd name="connsiteY1" fmla="*/ 0 h 1476375"/>
                <a:gd name="connsiteX2" fmla="*/ 7077075 w 7478191"/>
                <a:gd name="connsiteY2" fmla="*/ 866775 h 1476375"/>
                <a:gd name="connsiteX3" fmla="*/ 0 w 7478191"/>
                <a:gd name="connsiteY3" fmla="*/ 1476375 h 1476375"/>
                <a:gd name="connsiteX0" fmla="*/ 0 w 7478191"/>
                <a:gd name="connsiteY0" fmla="*/ 1476375 h 1477448"/>
                <a:gd name="connsiteX1" fmla="*/ 7067550 w 7478191"/>
                <a:gd name="connsiteY1" fmla="*/ 0 h 1477448"/>
                <a:gd name="connsiteX2" fmla="*/ 7077075 w 7478191"/>
                <a:gd name="connsiteY2" fmla="*/ 866775 h 1477448"/>
                <a:gd name="connsiteX3" fmla="*/ 0 w 7478191"/>
                <a:gd name="connsiteY3" fmla="*/ 1476375 h 1477448"/>
                <a:gd name="connsiteX0" fmla="*/ 0 w 7478191"/>
                <a:gd name="connsiteY0" fmla="*/ 1476375 h 1478336"/>
                <a:gd name="connsiteX1" fmla="*/ 7067550 w 7478191"/>
                <a:gd name="connsiteY1" fmla="*/ 0 h 1478336"/>
                <a:gd name="connsiteX2" fmla="*/ 7077075 w 7478191"/>
                <a:gd name="connsiteY2" fmla="*/ 866775 h 1478336"/>
                <a:gd name="connsiteX3" fmla="*/ 0 w 7478191"/>
                <a:gd name="connsiteY3" fmla="*/ 1476375 h 1478336"/>
                <a:gd name="connsiteX0" fmla="*/ 0 w 7478191"/>
                <a:gd name="connsiteY0" fmla="*/ 1476375 h 1478336"/>
                <a:gd name="connsiteX1" fmla="*/ 7067550 w 7478191"/>
                <a:gd name="connsiteY1" fmla="*/ 0 h 1478336"/>
                <a:gd name="connsiteX2" fmla="*/ 7077075 w 7478191"/>
                <a:gd name="connsiteY2" fmla="*/ 866775 h 1478336"/>
                <a:gd name="connsiteX3" fmla="*/ 0 w 7478191"/>
                <a:gd name="connsiteY3" fmla="*/ 1476375 h 1478336"/>
                <a:gd name="connsiteX0" fmla="*/ 0 w 7078244"/>
                <a:gd name="connsiteY0" fmla="*/ 1476375 h 1478336"/>
                <a:gd name="connsiteX1" fmla="*/ 7067550 w 7078244"/>
                <a:gd name="connsiteY1" fmla="*/ 0 h 1478336"/>
                <a:gd name="connsiteX2" fmla="*/ 7077075 w 7078244"/>
                <a:gd name="connsiteY2" fmla="*/ 866775 h 1478336"/>
                <a:gd name="connsiteX3" fmla="*/ 0 w 7078244"/>
                <a:gd name="connsiteY3" fmla="*/ 1476375 h 1478336"/>
                <a:gd name="connsiteX0" fmla="*/ 0 w 7080463"/>
                <a:gd name="connsiteY0" fmla="*/ 1476375 h 1478412"/>
                <a:gd name="connsiteX1" fmla="*/ 7067550 w 7080463"/>
                <a:gd name="connsiteY1" fmla="*/ 0 h 1478412"/>
                <a:gd name="connsiteX2" fmla="*/ 7079456 w 7080463"/>
                <a:gd name="connsiteY2" fmla="*/ 876300 h 1478412"/>
                <a:gd name="connsiteX3" fmla="*/ 0 w 7080463"/>
                <a:gd name="connsiteY3" fmla="*/ 1476375 h 1478412"/>
                <a:gd name="connsiteX0" fmla="*/ 0 w 7081661"/>
                <a:gd name="connsiteY0" fmla="*/ 1493044 h 1495081"/>
                <a:gd name="connsiteX1" fmla="*/ 7077075 w 7081661"/>
                <a:gd name="connsiteY1" fmla="*/ 0 h 1495081"/>
                <a:gd name="connsiteX2" fmla="*/ 7079456 w 7081661"/>
                <a:gd name="connsiteY2" fmla="*/ 892969 h 1495081"/>
                <a:gd name="connsiteX3" fmla="*/ 0 w 7081661"/>
                <a:gd name="connsiteY3" fmla="*/ 1493044 h 1495081"/>
                <a:gd name="connsiteX0" fmla="*/ 0 w 7080080"/>
                <a:gd name="connsiteY0" fmla="*/ 1493044 h 1495142"/>
                <a:gd name="connsiteX1" fmla="*/ 7077075 w 7080080"/>
                <a:gd name="connsiteY1" fmla="*/ 0 h 1495142"/>
                <a:gd name="connsiteX2" fmla="*/ 7077075 w 7080080"/>
                <a:gd name="connsiteY2" fmla="*/ 900113 h 1495142"/>
                <a:gd name="connsiteX3" fmla="*/ 0 w 7080080"/>
                <a:gd name="connsiteY3" fmla="*/ 1493044 h 1495142"/>
                <a:gd name="connsiteX0" fmla="*/ 0 w 7080080"/>
                <a:gd name="connsiteY0" fmla="*/ 1493044 h 1495024"/>
                <a:gd name="connsiteX1" fmla="*/ 7077075 w 7080080"/>
                <a:gd name="connsiteY1" fmla="*/ 0 h 1495024"/>
                <a:gd name="connsiteX2" fmla="*/ 7077075 w 7080080"/>
                <a:gd name="connsiteY2" fmla="*/ 885826 h 1495024"/>
                <a:gd name="connsiteX3" fmla="*/ 0 w 7080080"/>
                <a:gd name="connsiteY3" fmla="*/ 1493044 h 1495024"/>
                <a:gd name="connsiteX0" fmla="*/ 0 w 7080080"/>
                <a:gd name="connsiteY0" fmla="*/ 1493044 h 1495081"/>
                <a:gd name="connsiteX1" fmla="*/ 7077075 w 7080080"/>
                <a:gd name="connsiteY1" fmla="*/ 0 h 1495081"/>
                <a:gd name="connsiteX2" fmla="*/ 7077075 w 7080080"/>
                <a:gd name="connsiteY2" fmla="*/ 892970 h 1495081"/>
                <a:gd name="connsiteX3" fmla="*/ 0 w 7080080"/>
                <a:gd name="connsiteY3" fmla="*/ 1493044 h 1495081"/>
                <a:gd name="connsiteX0" fmla="*/ 0 w 7080080"/>
                <a:gd name="connsiteY0" fmla="*/ 1493044 h 1495006"/>
                <a:gd name="connsiteX1" fmla="*/ 7077075 w 7080080"/>
                <a:gd name="connsiteY1" fmla="*/ 0 h 1495006"/>
                <a:gd name="connsiteX2" fmla="*/ 7077075 w 7080080"/>
                <a:gd name="connsiteY2" fmla="*/ 892970 h 1495006"/>
                <a:gd name="connsiteX3" fmla="*/ 0 w 7080080"/>
                <a:gd name="connsiteY3" fmla="*/ 1493044 h 1495006"/>
                <a:gd name="connsiteX0" fmla="*/ 0 w 7080080"/>
                <a:gd name="connsiteY0" fmla="*/ 1493044 h 1493044"/>
                <a:gd name="connsiteX1" fmla="*/ 7077075 w 7080080"/>
                <a:gd name="connsiteY1" fmla="*/ 0 h 1493044"/>
                <a:gd name="connsiteX2" fmla="*/ 7077075 w 7080080"/>
                <a:gd name="connsiteY2" fmla="*/ 892970 h 1493044"/>
                <a:gd name="connsiteX3" fmla="*/ 0 w 7080080"/>
                <a:gd name="connsiteY3" fmla="*/ 1493044 h 1493044"/>
                <a:gd name="connsiteX0" fmla="*/ 0 w 7080080"/>
                <a:gd name="connsiteY0" fmla="*/ 1493044 h 1493044"/>
                <a:gd name="connsiteX1" fmla="*/ 7077075 w 7080080"/>
                <a:gd name="connsiteY1" fmla="*/ 0 h 1493044"/>
                <a:gd name="connsiteX2" fmla="*/ 7077075 w 7080080"/>
                <a:gd name="connsiteY2" fmla="*/ 892970 h 1493044"/>
                <a:gd name="connsiteX3" fmla="*/ 0 w 7080080"/>
                <a:gd name="connsiteY3" fmla="*/ 1493044 h 1493044"/>
                <a:gd name="connsiteX0" fmla="*/ 0 w 7080080"/>
                <a:gd name="connsiteY0" fmla="*/ 1493044 h 1493044"/>
                <a:gd name="connsiteX1" fmla="*/ 7077075 w 7080080"/>
                <a:gd name="connsiteY1" fmla="*/ 0 h 1493044"/>
                <a:gd name="connsiteX2" fmla="*/ 7077075 w 7080080"/>
                <a:gd name="connsiteY2" fmla="*/ 892970 h 1493044"/>
                <a:gd name="connsiteX3" fmla="*/ 0 w 7080080"/>
                <a:gd name="connsiteY3" fmla="*/ 1493044 h 1493044"/>
                <a:gd name="connsiteX0" fmla="*/ 0 w 7080080"/>
                <a:gd name="connsiteY0" fmla="*/ 1493044 h 1493044"/>
                <a:gd name="connsiteX1" fmla="*/ 7077075 w 7080080"/>
                <a:gd name="connsiteY1" fmla="*/ 0 h 1493044"/>
                <a:gd name="connsiteX2" fmla="*/ 7077075 w 7080080"/>
                <a:gd name="connsiteY2" fmla="*/ 892970 h 1493044"/>
                <a:gd name="connsiteX3" fmla="*/ 0 w 7080080"/>
                <a:gd name="connsiteY3" fmla="*/ 1493044 h 1493044"/>
                <a:gd name="connsiteX0" fmla="*/ 0 w 7079279"/>
                <a:gd name="connsiteY0" fmla="*/ 1504963 h 1504963"/>
                <a:gd name="connsiteX1" fmla="*/ 7074692 w 7079279"/>
                <a:gd name="connsiteY1" fmla="*/ 0 h 1504963"/>
                <a:gd name="connsiteX2" fmla="*/ 7077075 w 7079279"/>
                <a:gd name="connsiteY2" fmla="*/ 904889 h 1504963"/>
                <a:gd name="connsiteX3" fmla="*/ 0 w 7079279"/>
                <a:gd name="connsiteY3" fmla="*/ 1504963 h 1504963"/>
                <a:gd name="connsiteX0" fmla="*/ 0 w 7079279"/>
                <a:gd name="connsiteY0" fmla="*/ 1504963 h 1504963"/>
                <a:gd name="connsiteX1" fmla="*/ 7074692 w 7079279"/>
                <a:gd name="connsiteY1" fmla="*/ 0 h 1504963"/>
                <a:gd name="connsiteX2" fmla="*/ 7077075 w 7079279"/>
                <a:gd name="connsiteY2" fmla="*/ 904889 h 1504963"/>
                <a:gd name="connsiteX3" fmla="*/ 0 w 7079279"/>
                <a:gd name="connsiteY3" fmla="*/ 1504963 h 1504963"/>
                <a:gd name="connsiteX0" fmla="*/ 0 w 7079279"/>
                <a:gd name="connsiteY0" fmla="*/ 1504963 h 1504963"/>
                <a:gd name="connsiteX1" fmla="*/ 7074692 w 7079279"/>
                <a:gd name="connsiteY1" fmla="*/ 0 h 1504963"/>
                <a:gd name="connsiteX2" fmla="*/ 7077075 w 7079279"/>
                <a:gd name="connsiteY2" fmla="*/ 904889 h 1504963"/>
                <a:gd name="connsiteX3" fmla="*/ 0 w 7079279"/>
                <a:gd name="connsiteY3" fmla="*/ 1504963 h 1504963"/>
              </a:gdLst>
              <a:ahLst/>
              <a:cxnLst>
                <a:cxn ang="0">
                  <a:pos x="connsiteX0" y="connsiteY0"/>
                </a:cxn>
                <a:cxn ang="0">
                  <a:pos x="connsiteX1" y="connsiteY1"/>
                </a:cxn>
                <a:cxn ang="0">
                  <a:pos x="connsiteX2" y="connsiteY2"/>
                </a:cxn>
                <a:cxn ang="0">
                  <a:pos x="connsiteX3" y="connsiteY3"/>
                </a:cxn>
              </a:cxnLst>
              <a:rect l="l" t="t" r="r" b="b"/>
              <a:pathLst>
                <a:path w="7079279" h="1504963">
                  <a:moveTo>
                    <a:pt x="0" y="1504963"/>
                  </a:moveTo>
                  <a:cubicBezTo>
                    <a:pt x="1701831" y="1354749"/>
                    <a:pt x="5325673" y="1160732"/>
                    <a:pt x="7074692" y="0"/>
                  </a:cubicBezTo>
                  <a:cubicBezTo>
                    <a:pt x="7077867" y="288925"/>
                    <a:pt x="7081838" y="911239"/>
                    <a:pt x="7077075" y="904889"/>
                  </a:cubicBezTo>
                  <a:cubicBezTo>
                    <a:pt x="4927600" y="1308114"/>
                    <a:pt x="2873375" y="1460513"/>
                    <a:pt x="0" y="1504963"/>
                  </a:cubicBezTo>
                  <a:close/>
                </a:path>
              </a:pathLst>
            </a:custGeom>
            <a:gradFill>
              <a:gsLst>
                <a:gs pos="0">
                  <a:schemeClr val="accent1"/>
                </a:gs>
                <a:gs pos="100000">
                  <a:schemeClr val="accent4">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24" name="Group 23">
            <a:extLst>
              <a:ext uri="{FF2B5EF4-FFF2-40B4-BE49-F238E27FC236}">
                <a16:creationId xmlns:a16="http://schemas.microsoft.com/office/drawing/2014/main" id="{D9183C60-4B18-49AF-A4B5-B68A7A55615A}"/>
              </a:ext>
            </a:extLst>
          </p:cNvPr>
          <p:cNvGrpSpPr/>
          <p:nvPr/>
        </p:nvGrpSpPr>
        <p:grpSpPr>
          <a:xfrm>
            <a:off x="1419584" y="3525336"/>
            <a:ext cx="2861952" cy="1278422"/>
            <a:chOff x="2696078" y="5803563"/>
            <a:chExt cx="3578653" cy="2045474"/>
          </a:xfrm>
        </p:grpSpPr>
        <p:sp>
          <p:nvSpPr>
            <p:cNvPr id="25" name="Rectangle 24">
              <a:extLst>
                <a:ext uri="{FF2B5EF4-FFF2-40B4-BE49-F238E27FC236}">
                  <a16:creationId xmlns:a16="http://schemas.microsoft.com/office/drawing/2014/main" id="{F35E5A07-8372-4229-8695-9F7C0E748D7F}"/>
                </a:ext>
              </a:extLst>
            </p:cNvPr>
            <p:cNvSpPr/>
            <p:nvPr/>
          </p:nvSpPr>
          <p:spPr>
            <a:xfrm>
              <a:off x="2696078" y="5803563"/>
              <a:ext cx="3121291" cy="541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flip="none" rotWithShape="1">
                    <a:gsLst>
                      <a:gs pos="0">
                        <a:srgbClr val="FE8C56"/>
                      </a:gs>
                      <a:gs pos="100000">
                        <a:srgbClr val="E75F61"/>
                      </a:gs>
                    </a:gsLst>
                    <a:lin ang="0" scaled="1"/>
                    <a:tileRect/>
                  </a:gradFill>
                  <a:effectLst/>
                  <a:uLnTx/>
                  <a:uFillTx/>
                  <a:latin typeface="Rajdhani" panose="02000000000000000000" pitchFamily="2" charset="0"/>
                  <a:ea typeface="+mn-ea"/>
                  <a:cs typeface="Rajdhani" panose="02000000000000000000" pitchFamily="2" charset="0"/>
                </a:rPr>
                <a:t>Explore Available Data</a:t>
              </a:r>
            </a:p>
          </p:txBody>
        </p:sp>
        <p:sp>
          <p:nvSpPr>
            <p:cNvPr id="26" name="Rectangle 25">
              <a:extLst>
                <a:ext uri="{FF2B5EF4-FFF2-40B4-BE49-F238E27FC236}">
                  <a16:creationId xmlns:a16="http://schemas.microsoft.com/office/drawing/2014/main" id="{18D0F674-1326-4191-8572-8B2C0A0A5E85}"/>
                </a:ext>
              </a:extLst>
            </p:cNvPr>
            <p:cNvSpPr/>
            <p:nvPr/>
          </p:nvSpPr>
          <p:spPr>
            <a:xfrm>
              <a:off x="3556924" y="6316003"/>
              <a:ext cx="2717807" cy="1533034"/>
            </a:xfrm>
            <a:prstGeom prst="rect">
              <a:avLst/>
            </a:prstGeom>
          </p:spPr>
          <p:txBody>
            <a:bodyPr wrap="square">
              <a:spAutoFit/>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Cab_Data</a:t>
              </a:r>
              <a:r>
                <a:rPr lang="en-US" sz="1200" dirty="0">
                  <a:solidFill>
                    <a:srgbClr val="FFFFFF">
                      <a:lumMod val="50000"/>
                    </a:srgbClr>
                  </a:solidFill>
                  <a:latin typeface="Segoe UI" panose="020B0502040204020203" pitchFamily="34" charset="0"/>
                  <a:cs typeface="Segoe UI" panose="020B0502040204020203" pitchFamily="34" charset="0"/>
                </a:rPr>
                <a:t>.csv</a:t>
              </a:r>
            </a:p>
            <a:p>
              <a:pPr marL="0" marR="0" lvl="0" indent="0" defTabSz="914400" rtl="0" eaLnBrk="1" fontAlgn="auto" latinLnBrk="0" hangingPunct="1">
                <a:lnSpc>
                  <a:spcPct val="12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Customer_ID</a:t>
              </a:r>
              <a:r>
                <a:rPr lang="en-US" sz="1200" dirty="0">
                  <a:solidFill>
                    <a:srgbClr val="FFFFFF">
                      <a:lumMod val="50000"/>
                    </a:srgbClr>
                  </a:solidFill>
                  <a:latin typeface="Segoe UI" panose="020B0502040204020203" pitchFamily="34" charset="0"/>
                  <a:cs typeface="Segoe UI" panose="020B0502040204020203" pitchFamily="34" charset="0"/>
                </a:rPr>
                <a:t>.csv</a:t>
              </a:r>
            </a:p>
            <a:p>
              <a:pPr marL="0" marR="0" lvl="0" indent="0" defTabSz="914400" rtl="0" eaLnBrk="1" fontAlgn="auto" latinLnBrk="0" hangingPunct="1">
                <a:lnSpc>
                  <a:spcPct val="12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Transaction_ID</a:t>
              </a:r>
              <a:r>
                <a:rPr kumimoji="0" lang="en-US"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.csv</a:t>
              </a:r>
            </a:p>
            <a:p>
              <a:pPr marL="0" marR="0" lvl="0" indent="0" defTabSz="914400" rtl="0" eaLnBrk="1" fontAlgn="auto" latinLnBrk="0" hangingPunct="1">
                <a:lnSpc>
                  <a:spcPct val="120000"/>
                </a:lnSpc>
                <a:spcBef>
                  <a:spcPts val="0"/>
                </a:spcBef>
                <a:spcAft>
                  <a:spcPts val="0"/>
                </a:spcAft>
                <a:buClrTx/>
                <a:buSzTx/>
                <a:buFontTx/>
                <a:buNone/>
                <a:tabLst/>
                <a:defRPr/>
              </a:pPr>
              <a:r>
                <a:rPr kumimoji="0" lang="id-ID"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City</a:t>
              </a:r>
              <a:r>
                <a:rPr kumimoji="0" lang="en-US"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.csv</a:t>
              </a:r>
              <a:endParaRPr kumimoji="0" lang="id-ID"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endParaRPr>
            </a:p>
          </p:txBody>
        </p:sp>
      </p:grpSp>
      <p:grpSp>
        <p:nvGrpSpPr>
          <p:cNvPr id="6" name="Group 5">
            <a:extLst>
              <a:ext uri="{FF2B5EF4-FFF2-40B4-BE49-F238E27FC236}">
                <a16:creationId xmlns:a16="http://schemas.microsoft.com/office/drawing/2014/main" id="{180C81C1-DE0D-488B-9D31-DAE27962D224}"/>
              </a:ext>
            </a:extLst>
          </p:cNvPr>
          <p:cNvGrpSpPr/>
          <p:nvPr/>
        </p:nvGrpSpPr>
        <p:grpSpPr>
          <a:xfrm>
            <a:off x="2076772" y="4978999"/>
            <a:ext cx="773788" cy="1461523"/>
            <a:chOff x="2693312" y="4691565"/>
            <a:chExt cx="773788" cy="1461523"/>
          </a:xfrm>
        </p:grpSpPr>
        <p:grpSp>
          <p:nvGrpSpPr>
            <p:cNvPr id="2" name="Group 1">
              <a:extLst>
                <a:ext uri="{FF2B5EF4-FFF2-40B4-BE49-F238E27FC236}">
                  <a16:creationId xmlns:a16="http://schemas.microsoft.com/office/drawing/2014/main" id="{5AD2C800-7036-4D80-9437-05CDFA689B98}"/>
                </a:ext>
              </a:extLst>
            </p:cNvPr>
            <p:cNvGrpSpPr/>
            <p:nvPr/>
          </p:nvGrpSpPr>
          <p:grpSpPr>
            <a:xfrm>
              <a:off x="2693312" y="4691565"/>
              <a:ext cx="773788" cy="1461523"/>
              <a:chOff x="1125424" y="3474357"/>
              <a:chExt cx="773788" cy="1461523"/>
            </a:xfrm>
          </p:grpSpPr>
          <p:sp>
            <p:nvSpPr>
              <p:cNvPr id="20" name="Freeform: Shape 19">
                <a:extLst>
                  <a:ext uri="{FF2B5EF4-FFF2-40B4-BE49-F238E27FC236}">
                    <a16:creationId xmlns:a16="http://schemas.microsoft.com/office/drawing/2014/main" id="{85CF4B96-B3F7-4461-A6D1-D235E164A51F}"/>
                  </a:ext>
                </a:extLst>
              </p:cNvPr>
              <p:cNvSpPr/>
              <p:nvPr/>
            </p:nvSpPr>
            <p:spPr>
              <a:xfrm flipH="1">
                <a:off x="1449648" y="3834050"/>
                <a:ext cx="47045" cy="1101830"/>
              </a:xfrm>
              <a:custGeom>
                <a:avLst/>
                <a:gdLst>
                  <a:gd name="connsiteX0" fmla="*/ 0 w 0"/>
                  <a:gd name="connsiteY0" fmla="*/ 0 h 1714500"/>
                  <a:gd name="connsiteX1" fmla="*/ 0 w 0"/>
                  <a:gd name="connsiteY1" fmla="*/ 1714500 h 1714500"/>
                </a:gdLst>
                <a:ahLst/>
                <a:cxnLst>
                  <a:cxn ang="0">
                    <a:pos x="connsiteX0" y="connsiteY0"/>
                  </a:cxn>
                  <a:cxn ang="0">
                    <a:pos x="connsiteX1" y="connsiteY1"/>
                  </a:cxn>
                </a:cxnLst>
                <a:rect l="l" t="t" r="r" b="b"/>
                <a:pathLst>
                  <a:path h="1714500">
                    <a:moveTo>
                      <a:pt x="0" y="0"/>
                    </a:moveTo>
                    <a:lnTo>
                      <a:pt x="0" y="1714500"/>
                    </a:lnTo>
                  </a:path>
                </a:pathLst>
              </a:custGeom>
              <a:noFill/>
              <a:ln>
                <a:solidFill>
                  <a:schemeClr val="bg1">
                    <a:lumMod val="85000"/>
                  </a:schemeClr>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sp>
            <p:nvSpPr>
              <p:cNvPr id="21" name="Hexagon 20">
                <a:extLst>
                  <a:ext uri="{FF2B5EF4-FFF2-40B4-BE49-F238E27FC236}">
                    <a16:creationId xmlns:a16="http://schemas.microsoft.com/office/drawing/2014/main" id="{CF1FE895-82F8-429F-8683-7E83E486461A}"/>
                  </a:ext>
                </a:extLst>
              </p:cNvPr>
              <p:cNvSpPr/>
              <p:nvPr/>
            </p:nvSpPr>
            <p:spPr>
              <a:xfrm>
                <a:off x="1125424" y="3474357"/>
                <a:ext cx="773788" cy="590480"/>
              </a:xfrm>
              <a:prstGeom prst="hexagon">
                <a:avLst/>
              </a:prstGeom>
              <a:solidFill>
                <a:schemeClr val="bg1"/>
              </a:solidFill>
              <a:ln>
                <a:noFill/>
              </a:ln>
              <a:effectLst>
                <a:outerShdw blurRad="406400" dist="1905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33" name="TextBox 32">
              <a:extLst>
                <a:ext uri="{FF2B5EF4-FFF2-40B4-BE49-F238E27FC236}">
                  <a16:creationId xmlns:a16="http://schemas.microsoft.com/office/drawing/2014/main" id="{0B9035E2-B277-4F86-9379-31ED8F9FD72D}"/>
                </a:ext>
              </a:extLst>
            </p:cNvPr>
            <p:cNvSpPr txBox="1"/>
            <p:nvPr/>
          </p:nvSpPr>
          <p:spPr>
            <a:xfrm>
              <a:off x="2693312" y="4749261"/>
              <a:ext cx="773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lumMod val="65000"/>
                      <a:lumOff val="35000"/>
                    </a:srgbClr>
                  </a:solidFill>
                  <a:effectLst/>
                  <a:uLnTx/>
                  <a:uFillTx/>
                  <a:latin typeface="Rajdhani" panose="02000000000000000000" pitchFamily="2" charset="0"/>
                  <a:ea typeface="Open Sans" panose="020B0606030504020204" pitchFamily="34" charset="0"/>
                  <a:cs typeface="Rajdhani" panose="02000000000000000000" pitchFamily="2" charset="0"/>
                </a:rPr>
                <a:t>01</a:t>
              </a:r>
              <a:endParaRPr kumimoji="0" lang="id-ID" sz="2800" b="1" i="0" u="none" strike="noStrike" kern="1200" cap="none" spc="0" normalizeH="0" baseline="0" noProof="0" dirty="0">
                <a:ln>
                  <a:noFill/>
                </a:ln>
                <a:solidFill>
                  <a:srgbClr val="000000">
                    <a:lumMod val="65000"/>
                    <a:lumOff val="35000"/>
                  </a:srgbClr>
                </a:solidFill>
                <a:effectLst/>
                <a:uLnTx/>
                <a:uFillTx/>
                <a:latin typeface="Rajdhani" panose="02000000000000000000" pitchFamily="2" charset="0"/>
                <a:ea typeface="Open Sans" panose="020B0606030504020204" pitchFamily="34" charset="0"/>
                <a:cs typeface="Rajdhani" panose="02000000000000000000" pitchFamily="2" charset="0"/>
              </a:endParaRPr>
            </a:p>
          </p:txBody>
        </p:sp>
      </p:grpSp>
      <p:grpSp>
        <p:nvGrpSpPr>
          <p:cNvPr id="7" name="Group 6">
            <a:extLst>
              <a:ext uri="{FF2B5EF4-FFF2-40B4-BE49-F238E27FC236}">
                <a16:creationId xmlns:a16="http://schemas.microsoft.com/office/drawing/2014/main" id="{E794A8E8-F209-4095-AC75-0664D5A9E9EB}"/>
              </a:ext>
            </a:extLst>
          </p:cNvPr>
          <p:cNvGrpSpPr/>
          <p:nvPr/>
        </p:nvGrpSpPr>
        <p:grpSpPr>
          <a:xfrm>
            <a:off x="5475059" y="3801277"/>
            <a:ext cx="773788" cy="2074193"/>
            <a:chOff x="5589272" y="3490197"/>
            <a:chExt cx="773788" cy="2074193"/>
          </a:xfrm>
        </p:grpSpPr>
        <p:grpSp>
          <p:nvGrpSpPr>
            <p:cNvPr id="23" name="Group 22">
              <a:extLst>
                <a:ext uri="{FF2B5EF4-FFF2-40B4-BE49-F238E27FC236}">
                  <a16:creationId xmlns:a16="http://schemas.microsoft.com/office/drawing/2014/main" id="{228568EB-9653-402C-AC18-E8F3CC96C8A7}"/>
                </a:ext>
              </a:extLst>
            </p:cNvPr>
            <p:cNvGrpSpPr/>
            <p:nvPr/>
          </p:nvGrpSpPr>
          <p:grpSpPr>
            <a:xfrm>
              <a:off x="5589272" y="3490197"/>
              <a:ext cx="773788" cy="2074193"/>
              <a:chOff x="1125424" y="3474357"/>
              <a:chExt cx="773788" cy="2074193"/>
            </a:xfrm>
          </p:grpSpPr>
          <p:sp>
            <p:nvSpPr>
              <p:cNvPr id="36" name="Freeform: Shape 35">
                <a:extLst>
                  <a:ext uri="{FF2B5EF4-FFF2-40B4-BE49-F238E27FC236}">
                    <a16:creationId xmlns:a16="http://schemas.microsoft.com/office/drawing/2014/main" id="{608532F8-096C-4E28-AFB4-DD36EDB15B3F}"/>
                  </a:ext>
                </a:extLst>
              </p:cNvPr>
              <p:cNvSpPr/>
              <p:nvPr/>
            </p:nvSpPr>
            <p:spPr>
              <a:xfrm>
                <a:off x="1496693" y="3834050"/>
                <a:ext cx="0" cy="1714500"/>
              </a:xfrm>
              <a:custGeom>
                <a:avLst/>
                <a:gdLst>
                  <a:gd name="connsiteX0" fmla="*/ 0 w 0"/>
                  <a:gd name="connsiteY0" fmla="*/ 0 h 1714500"/>
                  <a:gd name="connsiteX1" fmla="*/ 0 w 0"/>
                  <a:gd name="connsiteY1" fmla="*/ 1714500 h 1714500"/>
                </a:gdLst>
                <a:ahLst/>
                <a:cxnLst>
                  <a:cxn ang="0">
                    <a:pos x="connsiteX0" y="connsiteY0"/>
                  </a:cxn>
                  <a:cxn ang="0">
                    <a:pos x="connsiteX1" y="connsiteY1"/>
                  </a:cxn>
                </a:cxnLst>
                <a:rect l="l" t="t" r="r" b="b"/>
                <a:pathLst>
                  <a:path h="1714500">
                    <a:moveTo>
                      <a:pt x="0" y="0"/>
                    </a:moveTo>
                    <a:lnTo>
                      <a:pt x="0" y="1714500"/>
                    </a:lnTo>
                  </a:path>
                </a:pathLst>
              </a:custGeom>
              <a:noFill/>
              <a:ln>
                <a:solidFill>
                  <a:schemeClr val="bg1">
                    <a:lumMod val="85000"/>
                  </a:schemeClr>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sp>
            <p:nvSpPr>
              <p:cNvPr id="37" name="Hexagon 36">
                <a:extLst>
                  <a:ext uri="{FF2B5EF4-FFF2-40B4-BE49-F238E27FC236}">
                    <a16:creationId xmlns:a16="http://schemas.microsoft.com/office/drawing/2014/main" id="{CB65803B-C980-4E20-BE38-8DD38E8B9910}"/>
                  </a:ext>
                </a:extLst>
              </p:cNvPr>
              <p:cNvSpPr/>
              <p:nvPr/>
            </p:nvSpPr>
            <p:spPr>
              <a:xfrm>
                <a:off x="1125424" y="3474357"/>
                <a:ext cx="773788" cy="590480"/>
              </a:xfrm>
              <a:prstGeom prst="hexagon">
                <a:avLst/>
              </a:prstGeom>
              <a:solidFill>
                <a:schemeClr val="bg1"/>
              </a:solidFill>
              <a:ln>
                <a:noFill/>
              </a:ln>
              <a:effectLst>
                <a:outerShdw blurRad="406400" dist="1905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38" name="TextBox 37">
              <a:extLst>
                <a:ext uri="{FF2B5EF4-FFF2-40B4-BE49-F238E27FC236}">
                  <a16:creationId xmlns:a16="http://schemas.microsoft.com/office/drawing/2014/main" id="{FC56E8CC-2B96-4BFB-A3E1-C53573CAF733}"/>
                </a:ext>
              </a:extLst>
            </p:cNvPr>
            <p:cNvSpPr txBox="1"/>
            <p:nvPr/>
          </p:nvSpPr>
          <p:spPr>
            <a:xfrm>
              <a:off x="5589272" y="3547893"/>
              <a:ext cx="773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2800" b="1" i="0" u="none" strike="noStrike" kern="1200" cap="none" spc="0" normalizeH="0" baseline="0" noProof="0" dirty="0">
                  <a:ln>
                    <a:noFill/>
                  </a:ln>
                  <a:solidFill>
                    <a:srgbClr val="000000">
                      <a:lumMod val="65000"/>
                      <a:lumOff val="35000"/>
                    </a:srgbClr>
                  </a:solidFill>
                  <a:effectLst/>
                  <a:uLnTx/>
                  <a:uFillTx/>
                  <a:latin typeface="Rajdhani" panose="02000000000000000000" pitchFamily="2" charset="0"/>
                  <a:ea typeface="Open Sans" panose="020B0606030504020204" pitchFamily="34" charset="0"/>
                  <a:cs typeface="Rajdhani" panose="02000000000000000000" pitchFamily="2" charset="0"/>
                </a:rPr>
                <a:t>02</a:t>
              </a:r>
            </a:p>
          </p:txBody>
        </p:sp>
      </p:grpSp>
      <p:grpSp>
        <p:nvGrpSpPr>
          <p:cNvPr id="10" name="Group 9">
            <a:extLst>
              <a:ext uri="{FF2B5EF4-FFF2-40B4-BE49-F238E27FC236}">
                <a16:creationId xmlns:a16="http://schemas.microsoft.com/office/drawing/2014/main" id="{9D503A56-D09C-4407-8FCB-39F7D3000D40}"/>
              </a:ext>
            </a:extLst>
          </p:cNvPr>
          <p:cNvGrpSpPr/>
          <p:nvPr/>
        </p:nvGrpSpPr>
        <p:grpSpPr>
          <a:xfrm>
            <a:off x="9127990" y="3041063"/>
            <a:ext cx="773788" cy="1590634"/>
            <a:chOff x="9176976" y="2741706"/>
            <a:chExt cx="773788" cy="1590634"/>
          </a:xfrm>
        </p:grpSpPr>
        <p:grpSp>
          <p:nvGrpSpPr>
            <p:cNvPr id="39" name="Group 38">
              <a:extLst>
                <a:ext uri="{FF2B5EF4-FFF2-40B4-BE49-F238E27FC236}">
                  <a16:creationId xmlns:a16="http://schemas.microsoft.com/office/drawing/2014/main" id="{33A41E4D-E95F-43B3-8B8D-B66D14FA9697}"/>
                </a:ext>
              </a:extLst>
            </p:cNvPr>
            <p:cNvGrpSpPr/>
            <p:nvPr/>
          </p:nvGrpSpPr>
          <p:grpSpPr>
            <a:xfrm>
              <a:off x="9176976" y="2741706"/>
              <a:ext cx="773788" cy="1590634"/>
              <a:chOff x="1125424" y="3474357"/>
              <a:chExt cx="773788" cy="1590634"/>
            </a:xfrm>
          </p:grpSpPr>
          <p:sp>
            <p:nvSpPr>
              <p:cNvPr id="40" name="Freeform: Shape 39">
                <a:extLst>
                  <a:ext uri="{FF2B5EF4-FFF2-40B4-BE49-F238E27FC236}">
                    <a16:creationId xmlns:a16="http://schemas.microsoft.com/office/drawing/2014/main" id="{CE254F62-3645-4845-9965-7BB3B0A653EC}"/>
                  </a:ext>
                </a:extLst>
              </p:cNvPr>
              <p:cNvSpPr/>
              <p:nvPr/>
            </p:nvSpPr>
            <p:spPr>
              <a:xfrm flipH="1">
                <a:off x="1450974" y="3834050"/>
                <a:ext cx="45719" cy="1230941"/>
              </a:xfrm>
              <a:custGeom>
                <a:avLst/>
                <a:gdLst>
                  <a:gd name="connsiteX0" fmla="*/ 0 w 0"/>
                  <a:gd name="connsiteY0" fmla="*/ 0 h 1714500"/>
                  <a:gd name="connsiteX1" fmla="*/ 0 w 0"/>
                  <a:gd name="connsiteY1" fmla="*/ 1714500 h 1714500"/>
                </a:gdLst>
                <a:ahLst/>
                <a:cxnLst>
                  <a:cxn ang="0">
                    <a:pos x="connsiteX0" y="connsiteY0"/>
                  </a:cxn>
                  <a:cxn ang="0">
                    <a:pos x="connsiteX1" y="connsiteY1"/>
                  </a:cxn>
                </a:cxnLst>
                <a:rect l="l" t="t" r="r" b="b"/>
                <a:pathLst>
                  <a:path h="1714500">
                    <a:moveTo>
                      <a:pt x="0" y="0"/>
                    </a:moveTo>
                    <a:lnTo>
                      <a:pt x="0" y="1714500"/>
                    </a:lnTo>
                  </a:path>
                </a:pathLst>
              </a:custGeom>
              <a:noFill/>
              <a:ln>
                <a:solidFill>
                  <a:schemeClr val="bg1">
                    <a:lumMod val="85000"/>
                  </a:schemeClr>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Hexagon 40">
                <a:extLst>
                  <a:ext uri="{FF2B5EF4-FFF2-40B4-BE49-F238E27FC236}">
                    <a16:creationId xmlns:a16="http://schemas.microsoft.com/office/drawing/2014/main" id="{E61754B2-5B0E-4793-AAF9-29D1FBD9ABCC}"/>
                  </a:ext>
                </a:extLst>
              </p:cNvPr>
              <p:cNvSpPr/>
              <p:nvPr/>
            </p:nvSpPr>
            <p:spPr>
              <a:xfrm>
                <a:off x="1125424" y="3474357"/>
                <a:ext cx="773788" cy="590480"/>
              </a:xfrm>
              <a:prstGeom prst="hexagon">
                <a:avLst/>
              </a:prstGeom>
              <a:solidFill>
                <a:schemeClr val="bg1"/>
              </a:solidFill>
              <a:ln>
                <a:noFill/>
              </a:ln>
              <a:effectLst>
                <a:outerShdw blurRad="406400" dist="190500" dir="5400000" algn="t"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42" name="TextBox 41">
              <a:extLst>
                <a:ext uri="{FF2B5EF4-FFF2-40B4-BE49-F238E27FC236}">
                  <a16:creationId xmlns:a16="http://schemas.microsoft.com/office/drawing/2014/main" id="{036D289D-6725-4735-8C4A-B409D6DF5615}"/>
                </a:ext>
              </a:extLst>
            </p:cNvPr>
            <p:cNvSpPr txBox="1"/>
            <p:nvPr/>
          </p:nvSpPr>
          <p:spPr>
            <a:xfrm>
              <a:off x="9176976" y="2799402"/>
              <a:ext cx="773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d-ID" sz="2800" b="1" i="0" u="none" strike="noStrike" kern="1200" cap="none" spc="0" normalizeH="0" baseline="0" noProof="0" dirty="0">
                  <a:ln>
                    <a:noFill/>
                  </a:ln>
                  <a:solidFill>
                    <a:srgbClr val="000000">
                      <a:lumMod val="65000"/>
                      <a:lumOff val="35000"/>
                    </a:srgbClr>
                  </a:solidFill>
                  <a:effectLst/>
                  <a:uLnTx/>
                  <a:uFillTx/>
                  <a:latin typeface="Rajdhani" panose="02000000000000000000" pitchFamily="2" charset="0"/>
                  <a:ea typeface="Open Sans" panose="020B0606030504020204" pitchFamily="34" charset="0"/>
                  <a:cs typeface="Rajdhani" panose="02000000000000000000" pitchFamily="2" charset="0"/>
                </a:rPr>
                <a:t>03</a:t>
              </a:r>
            </a:p>
          </p:txBody>
        </p:sp>
      </p:grpSp>
      <p:grpSp>
        <p:nvGrpSpPr>
          <p:cNvPr id="44" name="Group 43">
            <a:extLst>
              <a:ext uri="{FF2B5EF4-FFF2-40B4-BE49-F238E27FC236}">
                <a16:creationId xmlns:a16="http://schemas.microsoft.com/office/drawing/2014/main" id="{77962BE0-7448-4D35-BB4F-5122A64CBF95}"/>
              </a:ext>
            </a:extLst>
          </p:cNvPr>
          <p:cNvGrpSpPr/>
          <p:nvPr/>
        </p:nvGrpSpPr>
        <p:grpSpPr>
          <a:xfrm>
            <a:off x="3921449" y="2208680"/>
            <a:ext cx="4080913" cy="1389113"/>
            <a:chOff x="2115671" y="5829716"/>
            <a:chExt cx="5102872" cy="1613110"/>
          </a:xfrm>
        </p:grpSpPr>
        <p:sp>
          <p:nvSpPr>
            <p:cNvPr id="45" name="Rectangle 44">
              <a:extLst>
                <a:ext uri="{FF2B5EF4-FFF2-40B4-BE49-F238E27FC236}">
                  <a16:creationId xmlns:a16="http://schemas.microsoft.com/office/drawing/2014/main" id="{2B415C09-4898-4924-A46C-51024DF7DC32}"/>
                </a:ext>
              </a:extLst>
            </p:cNvPr>
            <p:cNvSpPr/>
            <p:nvPr/>
          </p:nvSpPr>
          <p:spPr>
            <a:xfrm>
              <a:off x="2265736" y="5829716"/>
              <a:ext cx="4700831" cy="9356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flip="none" rotWithShape="1">
                    <a:gsLst>
                      <a:gs pos="0">
                        <a:srgbClr val="FE8C56"/>
                      </a:gs>
                      <a:gs pos="100000">
                        <a:srgbClr val="E75F61"/>
                      </a:gs>
                    </a:gsLst>
                    <a:lin ang="0" scaled="1"/>
                    <a:tileRect/>
                  </a:gradFill>
                  <a:effectLst/>
                  <a:uLnTx/>
                  <a:uFillTx/>
                  <a:latin typeface="Rajdhani" panose="02000000000000000000" pitchFamily="2" charset="0"/>
                  <a:ea typeface="+mn-ea"/>
                  <a:cs typeface="Rajdhani" panose="02000000000000000000" pitchFamily="2" charset="0"/>
                </a:rPr>
                <a:t>Formulate Hypotheses Within Categories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gradFill flip="none" rotWithShape="1">
                    <a:gsLst>
                      <a:gs pos="0">
                        <a:srgbClr val="FE8C56"/>
                      </a:gs>
                      <a:gs pos="100000">
                        <a:srgbClr val="E75F61"/>
                      </a:gs>
                    </a:gsLst>
                    <a:lin ang="0" scaled="1"/>
                    <a:tileRect/>
                  </a:gradFill>
                  <a:latin typeface="Rajdhani" panose="02000000000000000000" pitchFamily="2" charset="0"/>
                  <a:cs typeface="Rajdhani" panose="02000000000000000000" pitchFamily="2" charset="0"/>
                </a:rPr>
                <a:t>For Two Companies</a:t>
              </a:r>
              <a:endParaRPr kumimoji="0" lang="en-US" sz="1600" b="1" i="0" u="none" strike="noStrike" kern="1200" cap="none" spc="0" normalizeH="0" baseline="0" noProof="0" dirty="0">
                <a:ln>
                  <a:noFill/>
                </a:ln>
                <a:gradFill flip="none" rotWithShape="1">
                  <a:gsLst>
                    <a:gs pos="0">
                      <a:srgbClr val="FE8C56"/>
                    </a:gs>
                    <a:gs pos="100000">
                      <a:srgbClr val="E75F61"/>
                    </a:gs>
                  </a:gsLst>
                  <a:lin ang="0" scaled="1"/>
                  <a:tileRect/>
                </a:gradFill>
                <a:effectLst/>
                <a:uLnTx/>
                <a:uFillTx/>
                <a:latin typeface="Rajdhani" panose="02000000000000000000" pitchFamily="2" charset="0"/>
                <a:ea typeface="+mn-ea"/>
                <a:cs typeface="Rajdhani" panose="02000000000000000000" pitchFamily="2" charset="0"/>
              </a:endParaRPr>
            </a:p>
          </p:txBody>
        </p:sp>
        <p:sp>
          <p:nvSpPr>
            <p:cNvPr id="46" name="Rectangle 45">
              <a:extLst>
                <a:ext uri="{FF2B5EF4-FFF2-40B4-BE49-F238E27FC236}">
                  <a16:creationId xmlns:a16="http://schemas.microsoft.com/office/drawing/2014/main" id="{57AC4DB4-E7ED-4B84-9B98-AD8C8FDAA3F2}"/>
                </a:ext>
              </a:extLst>
            </p:cNvPr>
            <p:cNvSpPr/>
            <p:nvPr/>
          </p:nvSpPr>
          <p:spPr>
            <a:xfrm>
              <a:off x="2115671" y="6585647"/>
              <a:ext cx="5102872" cy="857179"/>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lumMod val="50000"/>
                    </a:srgbClr>
                  </a:solidFill>
                  <a:effectLst/>
                  <a:uLnTx/>
                  <a:uFillTx/>
                  <a:latin typeface="新細明體" panose="02020500000000000000" pitchFamily="18" charset="-120"/>
                  <a:ea typeface="新細明體" panose="02020500000000000000" pitchFamily="18" charset="-120"/>
                  <a:cs typeface="Segoe UI" panose="020B0502040204020203" pitchFamily="34" charset="0"/>
                </a:rPr>
                <a:t>．</a:t>
              </a:r>
              <a:r>
                <a:rPr kumimoji="0" lang="en-US"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Compare the financial performance </a:t>
              </a: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FFFFFF">
                      <a:lumMod val="50000"/>
                    </a:srgbClr>
                  </a:solidFill>
                  <a:effectLst/>
                  <a:uLnTx/>
                  <a:uFillTx/>
                  <a:latin typeface="新細明體" panose="02020500000000000000" pitchFamily="18" charset="-120"/>
                  <a:ea typeface="新細明體" panose="02020500000000000000" pitchFamily="18" charset="-120"/>
                  <a:cs typeface="Segoe UI" panose="020B0502040204020203" pitchFamily="34" charset="0"/>
                </a:rPr>
                <a:t>． </a:t>
              </a:r>
              <a:r>
                <a:rPr kumimoji="0" lang="en-US"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Segment customer demographics analysis </a:t>
              </a: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FFFFFF">
                      <a:lumMod val="50000"/>
                    </a:srgbClr>
                  </a:solidFill>
                  <a:effectLst/>
                  <a:uLnTx/>
                  <a:uFillTx/>
                  <a:latin typeface="新細明體" panose="02020500000000000000" pitchFamily="18" charset="-120"/>
                  <a:ea typeface="新細明體" panose="02020500000000000000" pitchFamily="18" charset="-120"/>
                  <a:cs typeface="Segoe UI" panose="020B0502040204020203" pitchFamily="34" charset="0"/>
                </a:rPr>
                <a:t>． </a:t>
              </a:r>
              <a:r>
                <a:rPr kumimoji="0" lang="en-US"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rPr>
                <a:t>Assess the impact of payment methods on transaction</a:t>
              </a:r>
              <a:endParaRPr kumimoji="0" lang="en-US" altLang="zh-TW"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endParaRPr>
            </a:p>
          </p:txBody>
        </p:sp>
      </p:grpSp>
      <p:grpSp>
        <p:nvGrpSpPr>
          <p:cNvPr id="47" name="Group 46">
            <a:extLst>
              <a:ext uri="{FF2B5EF4-FFF2-40B4-BE49-F238E27FC236}">
                <a16:creationId xmlns:a16="http://schemas.microsoft.com/office/drawing/2014/main" id="{981F5CB6-7E9F-40DA-82B4-CAF38A6EB7F3}"/>
              </a:ext>
            </a:extLst>
          </p:cNvPr>
          <p:cNvGrpSpPr/>
          <p:nvPr/>
        </p:nvGrpSpPr>
        <p:grpSpPr>
          <a:xfrm>
            <a:off x="7825202" y="1807002"/>
            <a:ext cx="3348114" cy="1056820"/>
            <a:chOff x="2163443" y="5803563"/>
            <a:chExt cx="4186562" cy="1690911"/>
          </a:xfrm>
        </p:grpSpPr>
        <p:sp>
          <p:nvSpPr>
            <p:cNvPr id="48" name="Rectangle 47">
              <a:extLst>
                <a:ext uri="{FF2B5EF4-FFF2-40B4-BE49-F238E27FC236}">
                  <a16:creationId xmlns:a16="http://schemas.microsoft.com/office/drawing/2014/main" id="{62BCA139-D3E5-4C98-B7F2-C9D262D7A5D0}"/>
                </a:ext>
              </a:extLst>
            </p:cNvPr>
            <p:cNvSpPr/>
            <p:nvPr/>
          </p:nvSpPr>
          <p:spPr>
            <a:xfrm>
              <a:off x="2696078" y="5803563"/>
              <a:ext cx="3121291" cy="541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flip="none" rotWithShape="1">
                    <a:gsLst>
                      <a:gs pos="0">
                        <a:srgbClr val="FE8C56"/>
                      </a:gs>
                      <a:gs pos="100000">
                        <a:srgbClr val="E75F61"/>
                      </a:gs>
                    </a:gsLst>
                    <a:lin ang="0" scaled="1"/>
                    <a:tileRect/>
                  </a:gradFill>
                  <a:effectLst/>
                  <a:uLnTx/>
                  <a:uFillTx/>
                  <a:latin typeface="Rajdhani" panose="02000000000000000000" pitchFamily="2" charset="0"/>
                  <a:ea typeface="+mn-ea"/>
                  <a:cs typeface="Rajdhani" panose="02000000000000000000" pitchFamily="2" charset="0"/>
                </a:rPr>
                <a:t>Collect and Analyze Data</a:t>
              </a:r>
            </a:p>
          </p:txBody>
        </p:sp>
        <p:sp>
          <p:nvSpPr>
            <p:cNvPr id="49" name="Rectangle 48">
              <a:extLst>
                <a:ext uri="{FF2B5EF4-FFF2-40B4-BE49-F238E27FC236}">
                  <a16:creationId xmlns:a16="http://schemas.microsoft.com/office/drawing/2014/main" id="{4B0E7952-6064-4826-9664-6144545EE841}"/>
                </a:ext>
              </a:extLst>
            </p:cNvPr>
            <p:cNvSpPr/>
            <p:nvPr/>
          </p:nvSpPr>
          <p:spPr>
            <a:xfrm>
              <a:off x="2163443" y="6315998"/>
              <a:ext cx="4186562" cy="1178476"/>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FFFFFF">
                      <a:lumMod val="50000"/>
                    </a:srgbClr>
                  </a:solidFill>
                  <a:effectLst/>
                  <a:uLnTx/>
                  <a:uFillTx/>
                  <a:latin typeface="新細明體" panose="02020500000000000000" pitchFamily="18" charset="-120"/>
                  <a:ea typeface="新細明體" panose="02020500000000000000" pitchFamily="18" charset="-120"/>
                  <a:cs typeface="Segoe UI" panose="020B0502040204020203" pitchFamily="34" charset="0"/>
                </a:rPr>
                <a:t>．</a:t>
              </a:r>
              <a:r>
                <a:rPr lang="en-US" altLang="zh-TW" sz="1200" dirty="0">
                  <a:solidFill>
                    <a:srgbClr val="FFFFFF">
                      <a:lumMod val="50000"/>
                    </a:srgbClr>
                  </a:solidFill>
                  <a:latin typeface="Segoe UI" panose="020B0502040204020203" pitchFamily="34" charset="0"/>
                  <a:cs typeface="Segoe UI" panose="020B0502040204020203" pitchFamily="34" charset="0"/>
                </a:rPr>
                <a:t>Merge Data</a:t>
              </a: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FFFFFF">
                      <a:lumMod val="50000"/>
                    </a:srgbClr>
                  </a:solidFill>
                  <a:effectLst/>
                  <a:uLnTx/>
                  <a:uFillTx/>
                  <a:latin typeface="新細明體" panose="02020500000000000000" pitchFamily="18" charset="-120"/>
                  <a:ea typeface="新細明體" panose="02020500000000000000" pitchFamily="18" charset="-120"/>
                  <a:cs typeface="Segoe UI" panose="020B0502040204020203" pitchFamily="34" charset="0"/>
                </a:rPr>
                <a:t>．</a:t>
              </a:r>
              <a:r>
                <a:rPr lang="en-US" altLang="zh-TW" sz="1200" dirty="0">
                  <a:solidFill>
                    <a:srgbClr val="FFFFFF">
                      <a:lumMod val="50000"/>
                    </a:srgbClr>
                  </a:solidFill>
                  <a:latin typeface="Segoe UI" panose="020B0502040204020203" pitchFamily="34" charset="0"/>
                  <a:cs typeface="Segoe UI" panose="020B0502040204020203" pitchFamily="34" charset="0"/>
                </a:rPr>
                <a:t>Data Cleaning</a:t>
              </a: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FFFFFF">
                      <a:lumMod val="50000"/>
                    </a:srgbClr>
                  </a:solidFill>
                  <a:effectLst/>
                  <a:uLnTx/>
                  <a:uFillTx/>
                  <a:latin typeface="新細明體" panose="02020500000000000000" pitchFamily="18" charset="-120"/>
                  <a:ea typeface="新細明體" panose="02020500000000000000" pitchFamily="18" charset="-120"/>
                  <a:cs typeface="Segoe UI" panose="020B0502040204020203" pitchFamily="34" charset="0"/>
                </a:rPr>
                <a:t>．</a:t>
              </a:r>
              <a:r>
                <a:rPr lang="en-US" altLang="zh-TW" sz="1200" dirty="0">
                  <a:solidFill>
                    <a:srgbClr val="FFFFFF">
                      <a:lumMod val="50000"/>
                    </a:srgbClr>
                  </a:solidFill>
                  <a:latin typeface="Segoe UI" panose="020B0502040204020203" pitchFamily="34" charset="0"/>
                  <a:cs typeface="Segoe UI" panose="020B0502040204020203" pitchFamily="34" charset="0"/>
                </a:rPr>
                <a:t>Data Visualization</a:t>
              </a:r>
              <a:endParaRPr kumimoji="0" lang="id-ID" sz="1200" b="0" i="0" u="none" strike="noStrike" kern="1200" cap="none" spc="0" normalizeH="0" baseline="0" noProof="0" dirty="0">
                <a:ln>
                  <a:noFill/>
                </a:ln>
                <a:solidFill>
                  <a:srgbClr val="FFFFFF">
                    <a:lumMod val="50000"/>
                  </a:srgbClr>
                </a:solidFill>
                <a:effectLst/>
                <a:uLnTx/>
                <a:uFillTx/>
                <a:latin typeface="Segoe UI" panose="020B0502040204020203" pitchFamily="34" charset="0"/>
                <a:ea typeface="+mn-ea"/>
                <a:cs typeface="Segoe UI" panose="020B0502040204020203" pitchFamily="34" charset="0"/>
              </a:endParaRPr>
            </a:p>
          </p:txBody>
        </p:sp>
      </p:grpSp>
      <p:sp>
        <p:nvSpPr>
          <p:cNvPr id="12" name="Title 1">
            <a:extLst>
              <a:ext uri="{FF2B5EF4-FFF2-40B4-BE49-F238E27FC236}">
                <a16:creationId xmlns:a16="http://schemas.microsoft.com/office/drawing/2014/main" id="{87BDCAD1-4CFB-C787-CCE0-57BE3970552E}"/>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13" name="標題 1">
            <a:extLst>
              <a:ext uri="{FF2B5EF4-FFF2-40B4-BE49-F238E27FC236}">
                <a16:creationId xmlns:a16="http://schemas.microsoft.com/office/drawing/2014/main" id="{13AFDF9B-47B7-F382-42B3-5CFB10EE071A}"/>
              </a:ext>
            </a:extLst>
          </p:cNvPr>
          <p:cNvSpPr txBox="1">
            <a:spLocks/>
          </p:cNvSpPr>
          <p:nvPr/>
        </p:nvSpPr>
        <p:spPr>
          <a:xfrm>
            <a:off x="495302" y="315913"/>
            <a:ext cx="6139542" cy="9629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solidFill>
                  <a:srgbClr val="FF6600"/>
                </a:solidFill>
                <a:latin typeface="+mn-lt"/>
              </a:rPr>
              <a:t>Approach</a:t>
            </a:r>
            <a:endParaRPr lang="zh-TW" altLang="en-US" b="1" dirty="0">
              <a:solidFill>
                <a:srgbClr val="FF6600"/>
              </a:solidFill>
              <a:latin typeface="+mn-lt"/>
            </a:endParaRPr>
          </a:p>
        </p:txBody>
      </p:sp>
    </p:spTree>
    <p:extLst>
      <p:ext uri="{BB962C8B-B14F-4D97-AF65-F5344CB8AC3E}">
        <p14:creationId xmlns:p14="http://schemas.microsoft.com/office/powerpoint/2010/main" val="33740091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10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750" fill="hold"/>
                                        <p:tgtEl>
                                          <p:spTgt spid="24"/>
                                        </p:tgtEl>
                                        <p:attrNameLst>
                                          <p:attrName>ppt_x</p:attrName>
                                        </p:attrNameLst>
                                      </p:cBhvr>
                                      <p:tavLst>
                                        <p:tav tm="0">
                                          <p:val>
                                            <p:strVal val="0-#ppt_w/2"/>
                                          </p:val>
                                        </p:tav>
                                        <p:tav tm="100000">
                                          <p:val>
                                            <p:strVal val="#ppt_x"/>
                                          </p:val>
                                        </p:tav>
                                      </p:tavLst>
                                    </p:anim>
                                    <p:anim calcmode="lin" valueType="num">
                                      <p:cBhvr additive="base">
                                        <p:cTn id="12" dur="750" fill="hold"/>
                                        <p:tgtEl>
                                          <p:spTgt spid="24"/>
                                        </p:tgtEl>
                                        <p:attrNameLst>
                                          <p:attrName>ppt_y</p:attrName>
                                        </p:attrNameLst>
                                      </p:cBhvr>
                                      <p:tavLst>
                                        <p:tav tm="0">
                                          <p:val>
                                            <p:strVal val="#ppt_y"/>
                                          </p:val>
                                        </p:tav>
                                        <p:tav tm="100000">
                                          <p:val>
                                            <p:strVal val="#ppt_y"/>
                                          </p:val>
                                        </p:tav>
                                      </p:tavLst>
                                    </p:anim>
                                  </p:childTnLst>
                                </p:cTn>
                              </p:par>
                              <p:par>
                                <p:cTn id="13" presetID="22" presetClass="entr" presetSubtype="4" fill="hold" nodeType="withEffect">
                                  <p:stCondLst>
                                    <p:cond delay="100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 presetClass="entr" presetSubtype="8" decel="100000" fill="hold" nodeType="withEffect">
                                  <p:stCondLst>
                                    <p:cond delay="100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750" fill="hold"/>
                                        <p:tgtEl>
                                          <p:spTgt spid="44"/>
                                        </p:tgtEl>
                                        <p:attrNameLst>
                                          <p:attrName>ppt_x</p:attrName>
                                        </p:attrNameLst>
                                      </p:cBhvr>
                                      <p:tavLst>
                                        <p:tav tm="0">
                                          <p:val>
                                            <p:strVal val="0-#ppt_w/2"/>
                                          </p:val>
                                        </p:tav>
                                        <p:tav tm="100000">
                                          <p:val>
                                            <p:strVal val="#ppt_x"/>
                                          </p:val>
                                        </p:tav>
                                      </p:tavLst>
                                    </p:anim>
                                    <p:anim calcmode="lin" valueType="num">
                                      <p:cBhvr additive="base">
                                        <p:cTn id="19" dur="750" fill="hold"/>
                                        <p:tgtEl>
                                          <p:spTgt spid="44"/>
                                        </p:tgtEl>
                                        <p:attrNameLst>
                                          <p:attrName>ppt_y</p:attrName>
                                        </p:attrNameLst>
                                      </p:cBhvr>
                                      <p:tavLst>
                                        <p:tav tm="0">
                                          <p:val>
                                            <p:strVal val="#ppt_y"/>
                                          </p:val>
                                        </p:tav>
                                        <p:tav tm="100000">
                                          <p:val>
                                            <p:strVal val="#ppt_y"/>
                                          </p:val>
                                        </p:tav>
                                      </p:tavLst>
                                    </p:anim>
                                  </p:childTnLst>
                                </p:cTn>
                              </p:par>
                              <p:par>
                                <p:cTn id="20" presetID="22" presetClass="entr" presetSubtype="4" fill="hold" nodeType="withEffect">
                                  <p:stCondLst>
                                    <p:cond delay="100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 presetClass="entr" presetSubtype="8" decel="100000" fill="hold" nodeType="withEffect">
                                  <p:stCondLst>
                                    <p:cond delay="100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750" fill="hold"/>
                                        <p:tgtEl>
                                          <p:spTgt spid="47"/>
                                        </p:tgtEl>
                                        <p:attrNameLst>
                                          <p:attrName>ppt_x</p:attrName>
                                        </p:attrNameLst>
                                      </p:cBhvr>
                                      <p:tavLst>
                                        <p:tav tm="0">
                                          <p:val>
                                            <p:strVal val="0-#ppt_w/2"/>
                                          </p:val>
                                        </p:tav>
                                        <p:tav tm="100000">
                                          <p:val>
                                            <p:strVal val="#ppt_x"/>
                                          </p:val>
                                        </p:tav>
                                      </p:tavLst>
                                    </p:anim>
                                    <p:anim calcmode="lin" valueType="num">
                                      <p:cBhvr additive="base">
                                        <p:cTn id="26" dur="750" fill="hold"/>
                                        <p:tgtEl>
                                          <p:spTgt spid="47"/>
                                        </p:tgtEl>
                                        <p:attrNameLst>
                                          <p:attrName>ppt_y</p:attrName>
                                        </p:attrNameLst>
                                      </p:cBhvr>
                                      <p:tavLst>
                                        <p:tav tm="0">
                                          <p:val>
                                            <p:strVal val="#ppt_y"/>
                                          </p:val>
                                        </p:tav>
                                        <p:tav tm="100000">
                                          <p:val>
                                            <p:strVal val="#ppt_y"/>
                                          </p:val>
                                        </p:tav>
                                      </p:tavLst>
                                    </p:anim>
                                  </p:childTnLst>
                                </p:cTn>
                              </p:par>
                              <p:par>
                                <p:cTn id="27" presetID="22" presetClass="entr" presetSubtype="4" fill="hold" nodeType="withEffect">
                                  <p:stCondLst>
                                    <p:cond delay="100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7F6F-FEF9-D9DE-A1B7-4BC991F211FE}"/>
            </a:ext>
          </a:extLst>
        </p:cNvPr>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A0CCE67D-9F85-CD2B-3F2B-985498883E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437" y="1866898"/>
            <a:ext cx="7140117" cy="4998083"/>
          </a:xfrm>
        </p:spPr>
      </p:pic>
      <p:sp>
        <p:nvSpPr>
          <p:cNvPr id="4" name="Title 1">
            <a:extLst>
              <a:ext uri="{FF2B5EF4-FFF2-40B4-BE49-F238E27FC236}">
                <a16:creationId xmlns:a16="http://schemas.microsoft.com/office/drawing/2014/main" id="{F25BB2ED-2796-F3A8-8A82-7C74331432A5}"/>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45201BF-040B-3549-04BD-DD73B974E206}"/>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Transaction Analysis</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2C47CDC4-FFAF-580F-8AAC-30A03A35FA7F}"/>
              </a:ext>
            </a:extLst>
          </p:cNvPr>
          <p:cNvSpPr txBox="1"/>
          <p:nvPr/>
        </p:nvSpPr>
        <p:spPr>
          <a:xfrm>
            <a:off x="7669791" y="2325483"/>
            <a:ext cx="4372919" cy="923330"/>
          </a:xfrm>
          <a:prstGeom prst="rect">
            <a:avLst/>
          </a:prstGeom>
          <a:noFill/>
        </p:spPr>
        <p:txBody>
          <a:bodyPr wrap="square">
            <a:spAutoFit/>
          </a:bodyPr>
          <a:lstStyle/>
          <a:p>
            <a:pPr algn="ctr"/>
            <a:r>
              <a:rPr lang="en-US" altLang="zh-TW" b="0" i="0" dirty="0">
                <a:effectLst/>
                <a:latin typeface="system-ui"/>
              </a:rPr>
              <a:t> </a:t>
            </a:r>
            <a:r>
              <a:rPr lang="en-US" altLang="zh-TW" b="1" i="0" dirty="0">
                <a:effectLst/>
                <a:latin typeface="system-ui"/>
              </a:rPr>
              <a:t>Yellow Cab </a:t>
            </a:r>
            <a:r>
              <a:rPr lang="en-US" altLang="zh-TW" b="0" i="0" dirty="0">
                <a:effectLst/>
                <a:latin typeface="system-ui"/>
              </a:rPr>
              <a:t>had approximately </a:t>
            </a:r>
          </a:p>
          <a:p>
            <a:pPr algn="ctr"/>
            <a:r>
              <a:rPr lang="en-US" altLang="zh-TW" b="0" i="0" dirty="0">
                <a:effectLst/>
                <a:latin typeface="system-ui"/>
              </a:rPr>
              <a:t>60,000 more transaction amounts </a:t>
            </a:r>
          </a:p>
          <a:p>
            <a:pPr algn="ctr"/>
            <a:r>
              <a:rPr lang="en-US" altLang="zh-TW" b="0" i="0" dirty="0">
                <a:effectLst/>
                <a:latin typeface="system-ui"/>
              </a:rPr>
              <a:t>on average than Pink Cab annually</a:t>
            </a:r>
            <a:endParaRPr lang="zh-TW" altLang="en-US" dirty="0"/>
          </a:p>
        </p:txBody>
      </p:sp>
      <p:sp>
        <p:nvSpPr>
          <p:cNvPr id="12" name="Hexagon 283">
            <a:extLst>
              <a:ext uri="{FF2B5EF4-FFF2-40B4-BE49-F238E27FC236}">
                <a16:creationId xmlns:a16="http://schemas.microsoft.com/office/drawing/2014/main" id="{B011B647-CBC8-72D4-CE5B-EE1AD7D0FC8B}"/>
              </a:ext>
            </a:extLst>
          </p:cNvPr>
          <p:cNvSpPr/>
          <p:nvPr/>
        </p:nvSpPr>
        <p:spPr>
          <a:xfrm>
            <a:off x="8349075" y="3979537"/>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Rajdhani" panose="02000000000000000000" pitchFamily="2" charset="0"/>
                <a:cs typeface="Rajdhani" panose="02000000000000000000" pitchFamily="2" charset="0"/>
              </a:rPr>
              <a:t>S</a:t>
            </a:r>
            <a:r>
              <a:rPr kumimoji="0" lang="en-US" sz="1600" b="0" i="0" u="none" strike="noStrike" kern="0" cap="none" spc="0" normalizeH="0" baseline="0" noProof="0" dirty="0" err="1">
                <a:ln>
                  <a:noFill/>
                </a:ln>
                <a:solidFill>
                  <a:srgbClr val="FFFFFF"/>
                </a:solidFill>
                <a:effectLst/>
                <a:uLnTx/>
                <a:uFillTx/>
                <a:latin typeface="Rajdhani" panose="02000000000000000000" pitchFamily="2" charset="0"/>
                <a:ea typeface="+mn-ea"/>
                <a:cs typeface="Rajdhani" panose="02000000000000000000" pitchFamily="2" charset="0"/>
              </a:rPr>
              <a:t>tronger</a:t>
            </a:r>
            <a:r>
              <a:rPr kumimoji="0" lang="en-US" sz="1600" b="0" i="0" u="none" strike="noStrike" kern="0" cap="none" spc="0" normalizeH="0" baseline="0" noProof="0" dirty="0">
                <a:ln>
                  <a:noFill/>
                </a:ln>
                <a:solidFill>
                  <a:srgbClr val="FFFFFF"/>
                </a:solidFill>
                <a:effectLst/>
                <a:uLnTx/>
                <a:uFillTx/>
                <a:latin typeface="Rajdhani" panose="02000000000000000000" pitchFamily="2" charset="0"/>
                <a:ea typeface="+mn-ea"/>
                <a:cs typeface="Rajdhani" panose="02000000000000000000" pitchFamily="2" charset="0"/>
              </a:rPr>
              <a:t> market leadership</a:t>
            </a:r>
          </a:p>
        </p:txBody>
      </p:sp>
      <p:sp>
        <p:nvSpPr>
          <p:cNvPr id="15" name="Hexagon 283">
            <a:extLst>
              <a:ext uri="{FF2B5EF4-FFF2-40B4-BE49-F238E27FC236}">
                <a16:creationId xmlns:a16="http://schemas.microsoft.com/office/drawing/2014/main" id="{1DE9C73D-7455-A24F-8E40-6BABC8EF4F8E}"/>
              </a:ext>
            </a:extLst>
          </p:cNvPr>
          <p:cNvSpPr/>
          <p:nvPr/>
        </p:nvSpPr>
        <p:spPr>
          <a:xfrm>
            <a:off x="8349075" y="4626468"/>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Rajdhani" panose="02000000000000000000" pitchFamily="2" charset="0"/>
                <a:cs typeface="Rajdhani" panose="02000000000000000000" pitchFamily="2" charset="0"/>
              </a:rPr>
              <a:t>Potentially higher customer trust or preference</a:t>
            </a:r>
            <a:endParaRPr kumimoji="0" lang="en-US" sz="1600" b="0" i="0" u="none" strike="noStrike" kern="0" cap="none" spc="0" normalizeH="0" baseline="0" noProof="0" dirty="0">
              <a:ln>
                <a:noFill/>
              </a:ln>
              <a:solidFill>
                <a:srgbClr val="FFFFFF"/>
              </a:solidFill>
              <a:effectLst/>
              <a:uLnTx/>
              <a:uFillTx/>
              <a:latin typeface="Rajdhani" panose="02000000000000000000" pitchFamily="2" charset="0"/>
              <a:ea typeface="+mn-ea"/>
              <a:cs typeface="Rajdhani" panose="02000000000000000000" pitchFamily="2" charset="0"/>
            </a:endParaRPr>
          </a:p>
        </p:txBody>
      </p:sp>
      <p:sp>
        <p:nvSpPr>
          <p:cNvPr id="16" name="Hexagon 283">
            <a:extLst>
              <a:ext uri="{FF2B5EF4-FFF2-40B4-BE49-F238E27FC236}">
                <a16:creationId xmlns:a16="http://schemas.microsoft.com/office/drawing/2014/main" id="{0A55F59F-826F-D1DF-203C-28DF83F45CFF}"/>
              </a:ext>
            </a:extLst>
          </p:cNvPr>
          <p:cNvSpPr/>
          <p:nvPr/>
        </p:nvSpPr>
        <p:spPr>
          <a:xfrm>
            <a:off x="8349075" y="5273399"/>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Rajdhani" panose="02000000000000000000" pitchFamily="2" charset="0"/>
                <a:cs typeface="Rajdhani" panose="02000000000000000000" pitchFamily="2" charset="0"/>
              </a:rPr>
              <a:t>Potential for sustained revenue growth</a:t>
            </a:r>
            <a:endParaRPr kumimoji="0" lang="en-US" sz="1600" b="0" i="0" u="none" strike="noStrike" kern="0" cap="none" spc="0" normalizeH="0" baseline="0" noProof="0" dirty="0">
              <a:ln>
                <a:noFill/>
              </a:ln>
              <a:solidFill>
                <a:srgbClr val="FFFFFF"/>
              </a:solidFill>
              <a:effectLst/>
              <a:uLnTx/>
              <a:uFillTx/>
              <a:latin typeface="Rajdhani" panose="02000000000000000000" pitchFamily="2" charset="0"/>
              <a:ea typeface="+mn-ea"/>
              <a:cs typeface="Rajdhani" panose="02000000000000000000" pitchFamily="2" charset="0"/>
            </a:endParaRPr>
          </a:p>
        </p:txBody>
      </p:sp>
    </p:spTree>
    <p:extLst>
      <p:ext uri="{BB962C8B-B14F-4D97-AF65-F5344CB8AC3E}">
        <p14:creationId xmlns:p14="http://schemas.microsoft.com/office/powerpoint/2010/main" val="274604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17617-CBC3-FEB7-8966-E86B4813E4C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4A44190-C2AC-05C9-121F-B4D0C0513EE4}"/>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4C943A83-E64D-1F50-B4CF-FB9C1B21B31D}"/>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Pricing Analysis</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36AA2653-5DA4-C452-A866-0CE5CB34B565}"/>
              </a:ext>
            </a:extLst>
          </p:cNvPr>
          <p:cNvSpPr txBox="1"/>
          <p:nvPr/>
        </p:nvSpPr>
        <p:spPr>
          <a:xfrm>
            <a:off x="7669791" y="2325483"/>
            <a:ext cx="4372919" cy="923330"/>
          </a:xfrm>
          <a:prstGeom prst="rect">
            <a:avLst/>
          </a:prstGeom>
          <a:noFill/>
        </p:spPr>
        <p:txBody>
          <a:bodyPr wrap="square">
            <a:spAutoFit/>
          </a:bodyPr>
          <a:lstStyle/>
          <a:p>
            <a:pPr algn="ctr"/>
            <a:r>
              <a:rPr lang="en-US" altLang="zh-TW" b="0" i="0" dirty="0">
                <a:effectLst/>
                <a:latin typeface="system-ui"/>
              </a:rPr>
              <a:t>On average, </a:t>
            </a:r>
            <a:r>
              <a:rPr lang="en-US" altLang="zh-TW" b="1" i="0" dirty="0">
                <a:effectLst/>
                <a:latin typeface="system-ui"/>
              </a:rPr>
              <a:t>Yellow Cab </a:t>
            </a:r>
            <a:r>
              <a:rPr lang="en-US" altLang="zh-TW" b="0" i="0" dirty="0">
                <a:effectLst/>
                <a:latin typeface="system-ui"/>
              </a:rPr>
              <a:t>charged </a:t>
            </a:r>
          </a:p>
          <a:p>
            <a:pPr algn="ctr"/>
            <a:r>
              <a:rPr lang="en-US" altLang="zh-TW" b="0" i="0" dirty="0">
                <a:effectLst/>
                <a:latin typeface="system-ui"/>
              </a:rPr>
              <a:t>about $140 more per trip than Pink Cab </a:t>
            </a:r>
          </a:p>
          <a:p>
            <a:pPr algn="ctr"/>
            <a:r>
              <a:rPr lang="en-US" altLang="zh-TW" b="0" i="0" dirty="0">
                <a:effectLst/>
                <a:latin typeface="system-ui"/>
              </a:rPr>
              <a:t>each year over the same period</a:t>
            </a:r>
            <a:endParaRPr lang="zh-TW" altLang="en-US" dirty="0"/>
          </a:p>
        </p:txBody>
      </p:sp>
      <p:sp>
        <p:nvSpPr>
          <p:cNvPr id="12" name="Hexagon 283">
            <a:extLst>
              <a:ext uri="{FF2B5EF4-FFF2-40B4-BE49-F238E27FC236}">
                <a16:creationId xmlns:a16="http://schemas.microsoft.com/office/drawing/2014/main" id="{D3186C52-5A98-2A25-A7B1-4C170A00A121}"/>
              </a:ext>
            </a:extLst>
          </p:cNvPr>
          <p:cNvSpPr/>
          <p:nvPr/>
        </p:nvSpPr>
        <p:spPr>
          <a:xfrm>
            <a:off x="8349075" y="3979537"/>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Offer premium services</a:t>
            </a:r>
          </a:p>
        </p:txBody>
      </p:sp>
      <p:sp>
        <p:nvSpPr>
          <p:cNvPr id="15" name="Hexagon 283">
            <a:extLst>
              <a:ext uri="{FF2B5EF4-FFF2-40B4-BE49-F238E27FC236}">
                <a16:creationId xmlns:a16="http://schemas.microsoft.com/office/drawing/2014/main" id="{D41F5BD0-01A8-9E23-8A47-B75BAF8C48B2}"/>
              </a:ext>
            </a:extLst>
          </p:cNvPr>
          <p:cNvSpPr/>
          <p:nvPr/>
        </p:nvSpPr>
        <p:spPr>
          <a:xfrm>
            <a:off x="8349075" y="4626468"/>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Higher pricing power and brand value</a:t>
            </a:r>
          </a:p>
        </p:txBody>
      </p:sp>
      <p:sp>
        <p:nvSpPr>
          <p:cNvPr id="16" name="Hexagon 283">
            <a:extLst>
              <a:ext uri="{FF2B5EF4-FFF2-40B4-BE49-F238E27FC236}">
                <a16:creationId xmlns:a16="http://schemas.microsoft.com/office/drawing/2014/main" id="{BF25E970-481A-B43A-DFE5-C6B0B502A030}"/>
              </a:ext>
            </a:extLst>
          </p:cNvPr>
          <p:cNvSpPr/>
          <p:nvPr/>
        </p:nvSpPr>
        <p:spPr>
          <a:xfrm>
            <a:off x="8349075" y="5273399"/>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Stronger revenue generation capabilities</a:t>
            </a:r>
          </a:p>
        </p:txBody>
      </p:sp>
      <p:pic>
        <p:nvPicPr>
          <p:cNvPr id="9" name="內容版面配置區 8">
            <a:extLst>
              <a:ext uri="{FF2B5EF4-FFF2-40B4-BE49-F238E27FC236}">
                <a16:creationId xmlns:a16="http://schemas.microsoft.com/office/drawing/2014/main" id="{2ADF3295-3B98-CC45-B4AE-ACAE7EA19B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72" y="1990194"/>
            <a:ext cx="7586487" cy="4551893"/>
          </a:xfrm>
        </p:spPr>
      </p:pic>
    </p:spTree>
    <p:extLst>
      <p:ext uri="{BB962C8B-B14F-4D97-AF65-F5344CB8AC3E}">
        <p14:creationId xmlns:p14="http://schemas.microsoft.com/office/powerpoint/2010/main" val="261029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34E07-588B-413F-7EF4-2807452CD23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CCF2A63-F6A3-91CB-6308-CBAC9BB1E2E6}"/>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684FCEBB-3B97-C775-91C6-A8906B71E6FF}"/>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Cost Analysis</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68A52614-86A7-1F74-F76B-FFCDAFAA48AE}"/>
              </a:ext>
            </a:extLst>
          </p:cNvPr>
          <p:cNvSpPr txBox="1"/>
          <p:nvPr/>
        </p:nvSpPr>
        <p:spPr>
          <a:xfrm>
            <a:off x="7968343" y="2325483"/>
            <a:ext cx="4074367" cy="923330"/>
          </a:xfrm>
          <a:prstGeom prst="rect">
            <a:avLst/>
          </a:prstGeom>
          <a:noFill/>
        </p:spPr>
        <p:txBody>
          <a:bodyPr wrap="square">
            <a:spAutoFit/>
          </a:bodyPr>
          <a:lstStyle/>
          <a:p>
            <a:pPr algn="ctr"/>
            <a:r>
              <a:rPr lang="en-US" altLang="zh-TW" b="0" i="0" dirty="0">
                <a:effectLst/>
                <a:latin typeface="system-ui"/>
              </a:rPr>
              <a:t>Annually, </a:t>
            </a:r>
            <a:r>
              <a:rPr lang="en-US" altLang="zh-TW" b="1" i="0" dirty="0">
                <a:effectLst/>
                <a:latin typeface="system-ui"/>
              </a:rPr>
              <a:t>Yellow Cab's </a:t>
            </a:r>
            <a:r>
              <a:rPr lang="en-US" altLang="zh-TW" b="0" i="0" dirty="0">
                <a:effectLst/>
                <a:latin typeface="system-ui"/>
              </a:rPr>
              <a:t>average cost per trip was about $50 higher than that of Pink Cab over the three years</a:t>
            </a:r>
            <a:endParaRPr lang="zh-TW" altLang="en-US" dirty="0"/>
          </a:p>
        </p:txBody>
      </p:sp>
      <p:sp>
        <p:nvSpPr>
          <p:cNvPr id="12" name="Hexagon 283">
            <a:extLst>
              <a:ext uri="{FF2B5EF4-FFF2-40B4-BE49-F238E27FC236}">
                <a16:creationId xmlns:a16="http://schemas.microsoft.com/office/drawing/2014/main" id="{43F0E6B6-0597-4B2D-CB4A-67E0082DBAC5}"/>
              </a:ext>
            </a:extLst>
          </p:cNvPr>
          <p:cNvSpPr/>
          <p:nvPr/>
        </p:nvSpPr>
        <p:spPr>
          <a:xfrm>
            <a:off x="8392618" y="4240794"/>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Higher quality services</a:t>
            </a:r>
          </a:p>
        </p:txBody>
      </p:sp>
      <p:sp>
        <p:nvSpPr>
          <p:cNvPr id="15" name="Hexagon 283">
            <a:extLst>
              <a:ext uri="{FF2B5EF4-FFF2-40B4-BE49-F238E27FC236}">
                <a16:creationId xmlns:a16="http://schemas.microsoft.com/office/drawing/2014/main" id="{83E25B67-3639-53EF-8F27-92E346164929}"/>
              </a:ext>
            </a:extLst>
          </p:cNvPr>
          <p:cNvSpPr/>
          <p:nvPr/>
        </p:nvSpPr>
        <p:spPr>
          <a:xfrm>
            <a:off x="8392618" y="4887725"/>
            <a:ext cx="3163642" cy="475744"/>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600" kern="0" dirty="0">
                <a:solidFill>
                  <a:srgbClr val="FFFFFF"/>
                </a:solidFill>
                <a:latin typeface="Rajdhani" panose="02000000000000000000" pitchFamily="2" charset="0"/>
                <a:cs typeface="Rajdhani" panose="02000000000000000000" pitchFamily="2" charset="0"/>
              </a:rPr>
              <a:t>Need to manage costs effectively</a:t>
            </a:r>
          </a:p>
        </p:txBody>
      </p:sp>
      <p:pic>
        <p:nvPicPr>
          <p:cNvPr id="5" name="圖片 4">
            <a:extLst>
              <a:ext uri="{FF2B5EF4-FFF2-40B4-BE49-F238E27FC236}">
                <a16:creationId xmlns:a16="http://schemas.microsoft.com/office/drawing/2014/main" id="{1A1A86D5-E89E-C761-068B-8935A4ECF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 y="1779004"/>
            <a:ext cx="7756849" cy="4654110"/>
          </a:xfrm>
          <a:prstGeom prst="rect">
            <a:avLst/>
          </a:prstGeom>
        </p:spPr>
      </p:pic>
    </p:spTree>
    <p:extLst>
      <p:ext uri="{BB962C8B-B14F-4D97-AF65-F5344CB8AC3E}">
        <p14:creationId xmlns:p14="http://schemas.microsoft.com/office/powerpoint/2010/main" val="243589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139AD-7DCE-B055-AFF9-3344E7AFFE7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205A0E-929A-B4EC-4192-07DF3BA6FE50}"/>
              </a:ext>
            </a:extLst>
          </p:cNvPr>
          <p:cNvSpPr txBox="1">
            <a:spLocks/>
          </p:cNvSpPr>
          <p:nvPr/>
        </p:nvSpPr>
        <p:spPr>
          <a:xfrm rot="5400000">
            <a:off x="5298623" y="-5298622"/>
            <a:ext cx="1594758" cy="12192003"/>
          </a:xfrm>
          <a:prstGeom prst="rect">
            <a:avLst/>
          </a:prstGeom>
          <a:solidFill>
            <a:srgbClr val="3B3B3B"/>
          </a:solidFill>
        </p:spPr>
        <p:txBody>
          <a:bodyPr vert="vert270" lIns="91440" tIns="45720" rIns="91440" bIns="45720" rtlCol="0" anchor="t"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endParaRPr lang="en-US" b="1" dirty="0">
              <a:solidFill>
                <a:srgbClr val="FF6600"/>
              </a:solidFill>
            </a:endParaRPr>
          </a:p>
        </p:txBody>
      </p:sp>
      <p:sp>
        <p:nvSpPr>
          <p:cNvPr id="2" name="標題 1">
            <a:extLst>
              <a:ext uri="{FF2B5EF4-FFF2-40B4-BE49-F238E27FC236}">
                <a16:creationId xmlns:a16="http://schemas.microsoft.com/office/drawing/2014/main" id="{7703EC05-8951-0541-CB9E-3A14A44BF996}"/>
              </a:ext>
            </a:extLst>
          </p:cNvPr>
          <p:cNvSpPr>
            <a:spLocks noGrp="1"/>
          </p:cNvSpPr>
          <p:nvPr>
            <p:ph type="title"/>
          </p:nvPr>
        </p:nvSpPr>
        <p:spPr>
          <a:xfrm>
            <a:off x="495302" y="315913"/>
            <a:ext cx="6139542" cy="962932"/>
          </a:xfrm>
        </p:spPr>
        <p:txBody>
          <a:bodyPr/>
          <a:lstStyle/>
          <a:p>
            <a:r>
              <a:rPr lang="en-US" altLang="zh-TW" b="1" dirty="0">
                <a:solidFill>
                  <a:srgbClr val="FF6600"/>
                </a:solidFill>
                <a:latin typeface="+mn-lt"/>
              </a:rPr>
              <a:t>Profit Analysis</a:t>
            </a:r>
            <a:endParaRPr lang="zh-TW" altLang="en-US" b="1" dirty="0">
              <a:solidFill>
                <a:srgbClr val="FF6600"/>
              </a:solidFill>
              <a:latin typeface="+mn-lt"/>
            </a:endParaRPr>
          </a:p>
        </p:txBody>
      </p:sp>
      <p:sp>
        <p:nvSpPr>
          <p:cNvPr id="8" name="文字方塊 7">
            <a:extLst>
              <a:ext uri="{FF2B5EF4-FFF2-40B4-BE49-F238E27FC236}">
                <a16:creationId xmlns:a16="http://schemas.microsoft.com/office/drawing/2014/main" id="{ADDD15B6-1E44-144B-28C7-9124EF40439A}"/>
              </a:ext>
            </a:extLst>
          </p:cNvPr>
          <p:cNvSpPr txBox="1"/>
          <p:nvPr/>
        </p:nvSpPr>
        <p:spPr>
          <a:xfrm>
            <a:off x="6703095" y="5167963"/>
            <a:ext cx="4910406" cy="584775"/>
          </a:xfrm>
          <a:prstGeom prst="rect">
            <a:avLst/>
          </a:prstGeom>
          <a:noFill/>
        </p:spPr>
        <p:txBody>
          <a:bodyPr wrap="square">
            <a:spAutoFit/>
          </a:bodyPr>
          <a:lstStyle/>
          <a:p>
            <a:pPr algn="ctr"/>
            <a:r>
              <a:rPr lang="en-US" altLang="zh-TW" sz="1600" b="1" i="0" dirty="0">
                <a:effectLst/>
                <a:latin typeface="system-ui"/>
              </a:rPr>
              <a:t>Yellow Cab </a:t>
            </a:r>
            <a:r>
              <a:rPr lang="en-US" altLang="zh-TW" sz="1600" b="0" i="0" dirty="0">
                <a:effectLst/>
                <a:latin typeface="system-ui"/>
              </a:rPr>
              <a:t>accumulated a total of $36 million more in profit than Pink Cab from 2016 to 2018</a:t>
            </a:r>
            <a:endParaRPr lang="zh-TW" altLang="en-US" sz="1600" dirty="0"/>
          </a:p>
        </p:txBody>
      </p:sp>
      <p:sp>
        <p:nvSpPr>
          <p:cNvPr id="12" name="Hexagon 283">
            <a:extLst>
              <a:ext uri="{FF2B5EF4-FFF2-40B4-BE49-F238E27FC236}">
                <a16:creationId xmlns:a16="http://schemas.microsoft.com/office/drawing/2014/main" id="{EB5BF4A0-EE78-0683-7283-72840FB1D502}"/>
              </a:ext>
            </a:extLst>
          </p:cNvPr>
          <p:cNvSpPr/>
          <p:nvPr/>
        </p:nvSpPr>
        <p:spPr>
          <a:xfrm>
            <a:off x="559456" y="5912159"/>
            <a:ext cx="5325458" cy="718795"/>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400" kern="0" dirty="0">
                <a:solidFill>
                  <a:srgbClr val="FFFFFF"/>
                </a:solidFill>
                <a:latin typeface="Rajdhani" panose="02000000000000000000" pitchFamily="2" charset="0"/>
                <a:cs typeface="Rajdhani" panose="02000000000000000000" pitchFamily="2" charset="0"/>
              </a:rPr>
              <a:t>Better profitability per transaction </a:t>
            </a:r>
          </a:p>
          <a:p>
            <a:pPr lvl="0" algn="ctr">
              <a:defRPr/>
            </a:pPr>
            <a:r>
              <a:rPr lang="en-US" altLang="zh-TW" sz="1400" kern="0" dirty="0">
                <a:solidFill>
                  <a:srgbClr val="FFFFFF"/>
                </a:solidFill>
                <a:latin typeface="Rajdhani" panose="02000000000000000000" pitchFamily="2" charset="0"/>
                <a:cs typeface="Rajdhani" panose="02000000000000000000" pitchFamily="2" charset="0"/>
              </a:rPr>
              <a:t>(likely due to its pricing strategy and market positioning)</a:t>
            </a:r>
          </a:p>
        </p:txBody>
      </p:sp>
      <p:pic>
        <p:nvPicPr>
          <p:cNvPr id="7" name="內容版面配置區 6">
            <a:extLst>
              <a:ext uri="{FF2B5EF4-FFF2-40B4-BE49-F238E27FC236}">
                <a16:creationId xmlns:a16="http://schemas.microsoft.com/office/drawing/2014/main" id="{8E51C6D3-6961-5D8C-FBAE-EE1035496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70" y="1634927"/>
            <a:ext cx="5821446" cy="3492868"/>
          </a:xfrm>
        </p:spPr>
      </p:pic>
      <p:pic>
        <p:nvPicPr>
          <p:cNvPr id="11" name="圖片 10">
            <a:extLst>
              <a:ext uri="{FF2B5EF4-FFF2-40B4-BE49-F238E27FC236}">
                <a16:creationId xmlns:a16="http://schemas.microsoft.com/office/drawing/2014/main" id="{9A0B15FD-D297-9E25-6D3B-6B7BC0E297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305" y="1640315"/>
            <a:ext cx="5812463" cy="3487479"/>
          </a:xfrm>
          <a:prstGeom prst="rect">
            <a:avLst/>
          </a:prstGeom>
        </p:spPr>
      </p:pic>
      <p:sp>
        <p:nvSpPr>
          <p:cNvPr id="13" name="文字方塊 12">
            <a:extLst>
              <a:ext uri="{FF2B5EF4-FFF2-40B4-BE49-F238E27FC236}">
                <a16:creationId xmlns:a16="http://schemas.microsoft.com/office/drawing/2014/main" id="{F2BD421E-FCB5-8202-C49F-C2FC6C4556F1}"/>
              </a:ext>
            </a:extLst>
          </p:cNvPr>
          <p:cNvSpPr txBox="1"/>
          <p:nvPr/>
        </p:nvSpPr>
        <p:spPr>
          <a:xfrm>
            <a:off x="1035726" y="5167963"/>
            <a:ext cx="4372919" cy="584775"/>
          </a:xfrm>
          <a:prstGeom prst="rect">
            <a:avLst/>
          </a:prstGeom>
          <a:noFill/>
        </p:spPr>
        <p:txBody>
          <a:bodyPr wrap="square">
            <a:spAutoFit/>
          </a:bodyPr>
          <a:lstStyle/>
          <a:p>
            <a:pPr algn="ctr"/>
            <a:r>
              <a:rPr lang="en-US" altLang="zh-TW" sz="1600" b="1" i="0" dirty="0">
                <a:effectLst/>
                <a:latin typeface="system-ui"/>
              </a:rPr>
              <a:t>Yellow Cab</a:t>
            </a:r>
            <a:r>
              <a:rPr lang="en-US" altLang="zh-TW" sz="1600" i="0" dirty="0">
                <a:effectLst/>
                <a:latin typeface="system-ui"/>
              </a:rPr>
              <a:t>'s </a:t>
            </a:r>
            <a:r>
              <a:rPr lang="en-US" altLang="zh-TW" sz="1600" b="0" i="0" dirty="0">
                <a:effectLst/>
                <a:latin typeface="system-ui"/>
              </a:rPr>
              <a:t>average profit per trip exceeded Pink Cab's by roughly $90 annually</a:t>
            </a:r>
            <a:endParaRPr lang="zh-TW" altLang="en-US" sz="1600" dirty="0"/>
          </a:p>
        </p:txBody>
      </p:sp>
      <p:sp>
        <p:nvSpPr>
          <p:cNvPr id="17" name="Hexagon 283">
            <a:extLst>
              <a:ext uri="{FF2B5EF4-FFF2-40B4-BE49-F238E27FC236}">
                <a16:creationId xmlns:a16="http://schemas.microsoft.com/office/drawing/2014/main" id="{1B550B78-43A6-37FD-C4A4-835C8EB7A5B2}"/>
              </a:ext>
            </a:extLst>
          </p:cNvPr>
          <p:cNvSpPr/>
          <p:nvPr/>
        </p:nvSpPr>
        <p:spPr>
          <a:xfrm>
            <a:off x="6252066" y="5912159"/>
            <a:ext cx="5812463" cy="718795"/>
          </a:xfrm>
          <a:prstGeom prst="hexagon">
            <a:avLst/>
          </a:prstGeom>
          <a:gradFill flip="none" rotWithShape="1">
            <a:gsLst>
              <a:gs pos="0">
                <a:srgbClr val="FE8C56"/>
              </a:gs>
              <a:gs pos="100000">
                <a:srgbClr val="E75F61"/>
              </a:gs>
            </a:gsLst>
            <a:lin ang="0" scaled="1"/>
            <a:tileRect/>
          </a:gradFill>
          <a:ln w="12700" cap="flat" cmpd="sng" algn="ctr">
            <a:noFill/>
            <a:prstDash val="solid"/>
            <a:miter lim="800000"/>
          </a:ln>
          <a:effectLst>
            <a:outerShdw blurRad="152400" dist="38100" dir="5400000" algn="t" rotWithShape="0">
              <a:srgbClr val="FE8C56">
                <a:alpha val="22000"/>
              </a:srgbClr>
            </a:outerShdw>
          </a:effectLst>
        </p:spPr>
        <p:txBody>
          <a:bodyPr rtlCol="0" anchor="ctr"/>
          <a:lstStyle/>
          <a:p>
            <a:pPr lvl="0" algn="ctr">
              <a:defRPr/>
            </a:pPr>
            <a:r>
              <a:rPr lang="en-US" altLang="zh-TW" sz="1400" kern="0" dirty="0">
                <a:solidFill>
                  <a:srgbClr val="FFFFFF"/>
                </a:solidFill>
                <a:latin typeface="Rajdhani" panose="02000000000000000000" pitchFamily="2" charset="0"/>
                <a:cs typeface="Rajdhani" panose="02000000000000000000" pitchFamily="2" charset="0"/>
              </a:rPr>
              <a:t>Reinforcing its financial strength</a:t>
            </a:r>
          </a:p>
          <a:p>
            <a:pPr lvl="0" algn="ctr">
              <a:defRPr/>
            </a:pPr>
            <a:r>
              <a:rPr lang="en-US" altLang="zh-TW" sz="1400" kern="0" dirty="0">
                <a:solidFill>
                  <a:srgbClr val="FFFFFF"/>
                </a:solidFill>
                <a:latin typeface="Rajdhani" panose="02000000000000000000" pitchFamily="2" charset="0"/>
                <a:cs typeface="Rajdhani" panose="02000000000000000000" pitchFamily="2" charset="0"/>
              </a:rPr>
              <a:t> Supporting a promising investment opportunity.</a:t>
            </a:r>
          </a:p>
        </p:txBody>
      </p:sp>
    </p:spTree>
    <p:extLst>
      <p:ext uri="{BB962C8B-B14F-4D97-AF65-F5344CB8AC3E}">
        <p14:creationId xmlns:p14="http://schemas.microsoft.com/office/powerpoint/2010/main" val="95973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Lst>
  </p:timing>
</p:sld>
</file>

<file path=ppt/theme/theme1.xml><?xml version="1.0" encoding="utf-8"?>
<a:theme xmlns:a="http://schemas.openxmlformats.org/drawingml/2006/main" name="Office 佈景主題">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col">
      <a:dk1>
        <a:srgbClr val="000000"/>
      </a:dk1>
      <a:lt1>
        <a:srgbClr val="FFFFFF"/>
      </a:lt1>
      <a:dk2>
        <a:srgbClr val="2D3847"/>
      </a:dk2>
      <a:lt2>
        <a:srgbClr val="E7E6E6"/>
      </a:lt2>
      <a:accent1>
        <a:srgbClr val="FE8C56"/>
      </a:accent1>
      <a:accent2>
        <a:srgbClr val="E75F61"/>
      </a:accent2>
      <a:accent3>
        <a:srgbClr val="DE4F64"/>
      </a:accent3>
      <a:accent4>
        <a:srgbClr val="DE4F64"/>
      </a:accent4>
      <a:accent5>
        <a:srgbClr val="D73F6B"/>
      </a:accent5>
      <a:accent6>
        <a:srgbClr val="FC9057"/>
      </a:accent6>
      <a:hlink>
        <a:srgbClr val="0563C1"/>
      </a:hlink>
      <a:folHlink>
        <a:srgbClr val="954F72"/>
      </a:folHlink>
    </a:clrScheme>
    <a:fontScheme name="Custom 75">
      <a:majorFont>
        <a:latin typeface="Rajdhan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1717</TotalTime>
  <Words>857</Words>
  <Application>Microsoft Office PowerPoint</Application>
  <PresentationFormat>寬螢幕</PresentationFormat>
  <Paragraphs>123</Paragraphs>
  <Slides>16</Slides>
  <Notes>3</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16</vt:i4>
      </vt:variant>
    </vt:vector>
  </HeadingPairs>
  <TitlesOfParts>
    <vt:vector size="27" baseType="lpstr">
      <vt:lpstr>Rajdhani</vt:lpstr>
      <vt:lpstr>Rajdhani Bold</vt:lpstr>
      <vt:lpstr>Söhne</vt:lpstr>
      <vt:lpstr>system-ui</vt:lpstr>
      <vt:lpstr>新細明體</vt:lpstr>
      <vt:lpstr>Arial</vt:lpstr>
      <vt:lpstr>Calibri</vt:lpstr>
      <vt:lpstr>Calibri Light</vt:lpstr>
      <vt:lpstr>Segoe UI</vt:lpstr>
      <vt:lpstr>Office 佈景主題</vt:lpstr>
      <vt:lpstr>Office Theme</vt:lpstr>
      <vt:lpstr>PowerPoint 簡報</vt:lpstr>
      <vt:lpstr>   Agenda</vt:lpstr>
      <vt:lpstr>Executive Summary</vt:lpstr>
      <vt:lpstr>Problem of Statement</vt:lpstr>
      <vt:lpstr>PowerPoint 簡報</vt:lpstr>
      <vt:lpstr>Transaction Analysis</vt:lpstr>
      <vt:lpstr>Pricing Analysis</vt:lpstr>
      <vt:lpstr>Cost Analysis</vt:lpstr>
      <vt:lpstr>Profit Analysis</vt:lpstr>
      <vt:lpstr>Customer Segments Analysis - Gender</vt:lpstr>
      <vt:lpstr>Customer Segments Analysis - Age</vt:lpstr>
      <vt:lpstr>Customer Segments Analysis – Income Groups</vt:lpstr>
      <vt:lpstr>City Wise Cab Users Analysis</vt:lpstr>
      <vt:lpstr>Payment Method Analysis</vt:lpstr>
      <vt:lpstr>Recommendation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雁苹 Yu</dc:creator>
  <cp:lastModifiedBy>雁苹 Yu</cp:lastModifiedBy>
  <cp:revision>108</cp:revision>
  <dcterms:created xsi:type="dcterms:W3CDTF">2024-02-20T19:26:29Z</dcterms:created>
  <dcterms:modified xsi:type="dcterms:W3CDTF">2024-05-08T20:52:07Z</dcterms:modified>
</cp:coreProperties>
</file>