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B56581-9373-43C4-96E6-D8CE6B710034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794C48-70EA-43F5-9B96-4508743F127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 </a:t>
            </a:r>
            <a:r>
              <a:rPr lang="ru-RU" dirty="0" err="1" smtClean="0"/>
              <a:t>ивентов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7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1026" name="Picture 2" descr="https://cdn.discordapp.com/attachments/895663691062726739/896729161601781800/Screenshot_2021-10-10-16-00-53-317_com.example.eventcalcula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81987"/>
            <a:ext cx="2232248" cy="48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2276872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 главном экране можно создать новый </a:t>
            </a:r>
            <a:r>
              <a:rPr lang="ru-RU" sz="2800" dirty="0" err="1" smtClean="0"/>
              <a:t>ивент</a:t>
            </a:r>
            <a:r>
              <a:rPr lang="ru-RU" sz="2800" dirty="0"/>
              <a:t> </a:t>
            </a:r>
            <a:r>
              <a:rPr lang="ru-RU" sz="2800" dirty="0" smtClean="0"/>
              <a:t>или перейти к списку существующих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91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мероприятия</a:t>
            </a:r>
            <a:endParaRPr lang="ru-RU" dirty="0"/>
          </a:p>
        </p:txBody>
      </p:sp>
      <p:pic>
        <p:nvPicPr>
          <p:cNvPr id="2052" name="Picture 4" descr="https://cdn.discordapp.com/attachments/895663691062726739/896729162100916326/Screenshot_2021-10-10-16-00-55-829_com.example.eventcalcula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064" y="1412776"/>
            <a:ext cx="2215320" cy="47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988840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</a:t>
            </a:r>
            <a:r>
              <a:rPr lang="ru-RU" sz="2800" dirty="0" err="1"/>
              <a:t>активити</a:t>
            </a:r>
            <a:r>
              <a:rPr lang="ru-RU" sz="2800" dirty="0"/>
              <a:t> создания необходимо указать пункты, необходимые для </a:t>
            </a:r>
            <a:r>
              <a:rPr lang="ru-RU" sz="2800" dirty="0" err="1"/>
              <a:t>рассчета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85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сущностями</a:t>
            </a:r>
            <a:endParaRPr lang="ru-RU" dirty="0"/>
          </a:p>
        </p:txBody>
      </p:sp>
      <p:pic>
        <p:nvPicPr>
          <p:cNvPr id="3074" name="Picture 2" descr="https://cdn.discordapp.com/attachments/895663691062726739/896729163346612244/Screenshot_2021-10-10-16-01-01-078_com.example.eventcalcula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63525"/>
            <a:ext cx="235964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248419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Каждую сущность можно изменять, добавлять и удалять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850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827" y="116632"/>
            <a:ext cx="8219256" cy="994122"/>
          </a:xfrm>
        </p:spPr>
        <p:txBody>
          <a:bodyPr/>
          <a:lstStyle/>
          <a:p>
            <a:r>
              <a:rPr lang="ru-RU" dirty="0" err="1" smtClean="0"/>
              <a:t>Комерциализация</a:t>
            </a:r>
            <a:endParaRPr lang="ru-RU" dirty="0"/>
          </a:p>
        </p:txBody>
      </p:sp>
      <p:pic>
        <p:nvPicPr>
          <p:cNvPr id="4098" name="Picture 2" descr="C:\Users\THEEMP~1\AppData\Local\Temp\Rar$DRa2676.17871\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6" y="908720"/>
            <a:ext cx="7712035" cy="59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60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43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Калькулятор ивентов</vt:lpstr>
      <vt:lpstr>Главный экран</vt:lpstr>
      <vt:lpstr>Создание мероприятия</vt:lpstr>
      <vt:lpstr>Работа с сущностями</vt:lpstr>
      <vt:lpstr>Комерциализация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TheEmperorPavel-II</dc:creator>
  <cp:lastModifiedBy>TheEmperorPavel-II</cp:lastModifiedBy>
  <cp:revision>3</cp:revision>
  <dcterms:created xsi:type="dcterms:W3CDTF">2021-10-10T10:50:01Z</dcterms:created>
  <dcterms:modified xsi:type="dcterms:W3CDTF">2021-10-10T12:17:36Z</dcterms:modified>
</cp:coreProperties>
</file>