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28"/>
  </p:notesMasterIdLst>
  <p:handoutMasterIdLst>
    <p:handoutMasterId r:id="rId29"/>
  </p:handoutMasterIdLst>
  <p:sldIdLst>
    <p:sldId id="256" r:id="rId2"/>
    <p:sldId id="262" r:id="rId3"/>
    <p:sldId id="429" r:id="rId4"/>
    <p:sldId id="430" r:id="rId5"/>
    <p:sldId id="431" r:id="rId6"/>
    <p:sldId id="432" r:id="rId7"/>
    <p:sldId id="433" r:id="rId8"/>
    <p:sldId id="435" r:id="rId9"/>
    <p:sldId id="436" r:id="rId10"/>
    <p:sldId id="437" r:id="rId11"/>
    <p:sldId id="439" r:id="rId12"/>
    <p:sldId id="440" r:id="rId13"/>
    <p:sldId id="442" r:id="rId14"/>
    <p:sldId id="443" r:id="rId15"/>
    <p:sldId id="444" r:id="rId16"/>
    <p:sldId id="446" r:id="rId17"/>
    <p:sldId id="453" r:id="rId18"/>
    <p:sldId id="457" r:id="rId19"/>
    <p:sldId id="447" r:id="rId20"/>
    <p:sldId id="448" r:id="rId21"/>
    <p:sldId id="449" r:id="rId22"/>
    <p:sldId id="454" r:id="rId23"/>
    <p:sldId id="455" r:id="rId24"/>
    <p:sldId id="456" r:id="rId25"/>
    <p:sldId id="450" r:id="rId26"/>
    <p:sldId id="451"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Arial" charset="0"/>
      </a:defRPr>
    </a:lvl1pPr>
    <a:lvl2pPr marL="457200" algn="l" rtl="0" fontAlgn="base">
      <a:spcBef>
        <a:spcPct val="0"/>
      </a:spcBef>
      <a:spcAft>
        <a:spcPct val="0"/>
      </a:spcAft>
      <a:defRPr kern="1200">
        <a:solidFill>
          <a:schemeClr val="tx1"/>
        </a:solidFill>
        <a:latin typeface="Arial" charset="0"/>
        <a:ea typeface="宋体" charset="-122"/>
        <a:cs typeface="Arial" charset="0"/>
      </a:defRPr>
    </a:lvl2pPr>
    <a:lvl3pPr marL="914400" algn="l" rtl="0" fontAlgn="base">
      <a:spcBef>
        <a:spcPct val="0"/>
      </a:spcBef>
      <a:spcAft>
        <a:spcPct val="0"/>
      </a:spcAft>
      <a:defRPr kern="1200">
        <a:solidFill>
          <a:schemeClr val="tx1"/>
        </a:solidFill>
        <a:latin typeface="Arial" charset="0"/>
        <a:ea typeface="宋体" charset="-122"/>
        <a:cs typeface="Arial" charset="0"/>
      </a:defRPr>
    </a:lvl3pPr>
    <a:lvl4pPr marL="1371600" algn="l" rtl="0" fontAlgn="base">
      <a:spcBef>
        <a:spcPct val="0"/>
      </a:spcBef>
      <a:spcAft>
        <a:spcPct val="0"/>
      </a:spcAft>
      <a:defRPr kern="1200">
        <a:solidFill>
          <a:schemeClr val="tx1"/>
        </a:solidFill>
        <a:latin typeface="Arial" charset="0"/>
        <a:ea typeface="宋体" charset="-122"/>
        <a:cs typeface="Arial" charset="0"/>
      </a:defRPr>
    </a:lvl4pPr>
    <a:lvl5pPr marL="1828800"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1" autoAdjust="0"/>
  </p:normalViewPr>
  <p:slideViewPr>
    <p:cSldViewPr>
      <p:cViewPr varScale="1">
        <p:scale>
          <a:sx n="68" d="100"/>
          <a:sy n="68" d="100"/>
        </p:scale>
        <p:origin x="-121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5" name="Slide Number Placeholder 4"/>
          <p:cNvSpPr>
            <a:spLocks noGrp="1"/>
          </p:cNvSpPr>
          <p:nvPr>
            <p:ph type="sldNum" sz="quarter" idx="3"/>
          </p:nvPr>
        </p:nvSpPr>
        <p:spPr>
          <a:xfrm>
            <a:off x="6092825" y="0"/>
            <a:ext cx="765175"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53FA8BB-5F09-4127-B2D1-06FD621F740D}" type="slidenum">
              <a:rPr lang="zh-CN" altLang="en-US"/>
              <a:pPr>
                <a:defRPr/>
              </a:pPr>
              <a:t>‹#›</a:t>
            </a:fld>
            <a:endParaRPr lang="zh-CN" altLang="en-US"/>
          </a:p>
        </p:txBody>
      </p:sp>
    </p:spTree>
    <p:extLst>
      <p:ext uri="{BB962C8B-B14F-4D97-AF65-F5344CB8AC3E}">
        <p14:creationId xmlns:p14="http://schemas.microsoft.com/office/powerpoint/2010/main" val="3681621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4FC06646-5124-40D2-9947-7C0C01515BCC}" type="datetimeFigureOut">
              <a:rPr lang="zh-CN" altLang="en-US"/>
              <a:pPr>
                <a:defRPr/>
              </a:pPr>
              <a:t>2017/10/16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5FE2635-97A9-4560-BF8B-F437513D7A33}" type="slidenum">
              <a:rPr lang="zh-CN" altLang="en-US"/>
              <a:pPr>
                <a:defRPr/>
              </a:pPr>
              <a:t>‹#›</a:t>
            </a:fld>
            <a:endParaRPr lang="zh-CN" altLang="en-US"/>
          </a:p>
        </p:txBody>
      </p:sp>
    </p:spTree>
    <p:extLst>
      <p:ext uri="{BB962C8B-B14F-4D97-AF65-F5344CB8AC3E}">
        <p14:creationId xmlns:p14="http://schemas.microsoft.com/office/powerpoint/2010/main" val="41279920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以全国范围内的开会为例，参会期间都挂一个牌子，上面注明编号，每次活动都被记录，保持连贯性，直到会议结束。</a:t>
            </a:r>
            <a:endParaRPr lang="zh-CN" altLang="en-US" dirty="0"/>
          </a:p>
        </p:txBody>
      </p:sp>
      <p:sp>
        <p:nvSpPr>
          <p:cNvPr id="4" name="灯片编号占位符 3"/>
          <p:cNvSpPr>
            <a:spLocks noGrp="1"/>
          </p:cNvSpPr>
          <p:nvPr>
            <p:ph type="sldNum" sz="quarter" idx="10"/>
          </p:nvPr>
        </p:nvSpPr>
        <p:spPr/>
        <p:txBody>
          <a:bodyPr/>
          <a:lstStyle/>
          <a:p>
            <a:pPr>
              <a:defRPr/>
            </a:pPr>
            <a:fld id="{E5FE2635-97A9-4560-BF8B-F437513D7A33}" type="slidenum">
              <a:rPr lang="zh-CN" altLang="en-US" smtClean="0"/>
              <a:pPr>
                <a:defRPr/>
              </a:pPr>
              <a:t>6</a:t>
            </a:fld>
            <a:endParaRPr lang="zh-CN" altLang="en-US"/>
          </a:p>
        </p:txBody>
      </p:sp>
    </p:spTree>
    <p:extLst>
      <p:ext uri="{BB962C8B-B14F-4D97-AF65-F5344CB8AC3E}">
        <p14:creationId xmlns:p14="http://schemas.microsoft.com/office/powerpoint/2010/main" val="56939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FE2635-97A9-4560-BF8B-F437513D7A33}" type="slidenum">
              <a:rPr lang="zh-CN" altLang="en-US" smtClean="0"/>
              <a:pPr>
                <a:defRPr/>
              </a:pPr>
              <a:t>15</a:t>
            </a:fld>
            <a:endParaRPr lang="zh-CN" altLang="en-US"/>
          </a:p>
        </p:txBody>
      </p:sp>
    </p:spTree>
    <p:extLst>
      <p:ext uri="{BB962C8B-B14F-4D97-AF65-F5344CB8AC3E}">
        <p14:creationId xmlns:p14="http://schemas.microsoft.com/office/powerpoint/2010/main" val="586056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3.w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自定义版式">
    <p:spTree>
      <p:nvGrpSpPr>
        <p:cNvPr id="1" name=""/>
        <p:cNvGrpSpPr/>
        <p:nvPr/>
      </p:nvGrpSpPr>
      <p:grpSpPr>
        <a:xfrm>
          <a:off x="0" y="0"/>
          <a:ext cx="0" cy="0"/>
          <a:chOff x="0" y="0"/>
          <a:chExt cx="0" cy="0"/>
        </a:xfrm>
      </p:grpSpPr>
      <p:sp>
        <p:nvSpPr>
          <p:cNvPr id="3" name="Line 1026"/>
          <p:cNvSpPr>
            <a:spLocks noChangeShapeType="1"/>
          </p:cNvSpPr>
          <p:nvPr/>
        </p:nvSpPr>
        <p:spPr bwMode="auto">
          <a:xfrm flipV="1">
            <a:off x="2583736" y="344624"/>
            <a:ext cx="0" cy="633323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nchor="ctr"/>
          <a:lstStyle/>
          <a:p>
            <a:endParaRPr lang="zh-CN" altLang="en-US"/>
          </a:p>
        </p:txBody>
      </p:sp>
      <p:sp>
        <p:nvSpPr>
          <p:cNvPr id="4" name="Rectangle 1027"/>
          <p:cNvSpPr>
            <a:spLocks noChangeArrowheads="1"/>
          </p:cNvSpPr>
          <p:nvPr/>
        </p:nvSpPr>
        <p:spPr bwMode="auto">
          <a:xfrm>
            <a:off x="4182977" y="6341066"/>
            <a:ext cx="1684150" cy="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spAutoFit/>
          </a:bodyPr>
          <a:lstStyle/>
          <a:p>
            <a:r>
              <a:rPr lang="en-US" altLang="zh-CN" i="1" dirty="0">
                <a:solidFill>
                  <a:schemeClr val="bg1"/>
                </a:solidFill>
              </a:rPr>
              <a:t>CONFIDENTIAL</a:t>
            </a:r>
          </a:p>
        </p:txBody>
      </p:sp>
      <p:graphicFrame>
        <p:nvGraphicFramePr>
          <p:cNvPr id="7" name="Object 1033"/>
          <p:cNvGraphicFramePr>
            <a:graphicFrameLocks noChangeAspect="1"/>
          </p:cNvGraphicFramePr>
          <p:nvPr/>
        </p:nvGraphicFramePr>
        <p:xfrm>
          <a:off x="300573" y="1654191"/>
          <a:ext cx="1653152" cy="916385"/>
        </p:xfrm>
        <a:graphic>
          <a:graphicData uri="http://schemas.openxmlformats.org/presentationml/2006/ole">
            <mc:AlternateContent xmlns:mc="http://schemas.openxmlformats.org/markup-compatibility/2006">
              <mc:Choice xmlns:v="urn:schemas-microsoft-com:vml" Requires="v">
                <p:oleObj spid="_x0000_s2070" r:id="rId3" imgW="4466667" imgH="2514286" progId="Paint.Picture">
                  <p:embed/>
                </p:oleObj>
              </mc:Choice>
              <mc:Fallback>
                <p:oleObj r:id="rId3" imgW="4466667" imgH="25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73" y="1654191"/>
                        <a:ext cx="1653152" cy="91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052"/>
          <p:cNvSpPr txBox="1">
            <a:spLocks noChangeArrowheads="1"/>
          </p:cNvSpPr>
          <p:nvPr/>
        </p:nvSpPr>
        <p:spPr bwMode="auto">
          <a:xfrm>
            <a:off x="0" y="2572142"/>
            <a:ext cx="2583736" cy="107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87" tIns="45094" rIns="90187" bIns="45094">
            <a:spAutoFit/>
          </a:bodyPr>
          <a:lstStyle>
            <a:lvl1pPr>
              <a:defRPr sz="1600">
                <a:solidFill>
                  <a:schemeClr val="hlink"/>
                </a:solidFill>
                <a:latin typeface="Arial" pitchFamily="34" charset="0"/>
                <a:ea typeface="宋体" pitchFamily="2" charset="-122"/>
              </a:defRPr>
            </a:lvl1pPr>
            <a:lvl2pPr marL="742950" indent="-285750">
              <a:defRPr sz="1600">
                <a:solidFill>
                  <a:schemeClr val="hlink"/>
                </a:solidFill>
                <a:latin typeface="Arial" pitchFamily="34" charset="0"/>
                <a:ea typeface="宋体" pitchFamily="2" charset="-122"/>
              </a:defRPr>
            </a:lvl2pPr>
            <a:lvl3pPr marL="1143000" indent="-228600">
              <a:defRPr sz="1600">
                <a:solidFill>
                  <a:schemeClr val="hlink"/>
                </a:solidFill>
                <a:latin typeface="Arial" pitchFamily="34" charset="0"/>
                <a:ea typeface="宋体" pitchFamily="2" charset="-122"/>
              </a:defRPr>
            </a:lvl3pPr>
            <a:lvl4pPr marL="1600200" indent="-228600">
              <a:defRPr sz="1600">
                <a:solidFill>
                  <a:schemeClr val="hlink"/>
                </a:solidFill>
                <a:latin typeface="Arial" pitchFamily="34" charset="0"/>
                <a:ea typeface="宋体" pitchFamily="2" charset="-122"/>
              </a:defRPr>
            </a:lvl4pPr>
            <a:lvl5pPr marL="2057400" indent="-228600">
              <a:defRPr sz="16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hlink"/>
                </a:solidFill>
                <a:latin typeface="Arial" pitchFamily="34" charset="0"/>
                <a:ea typeface="宋体" pitchFamily="2" charset="-122"/>
              </a:defRPr>
            </a:lvl9pPr>
          </a:lstStyle>
          <a:p>
            <a:r>
              <a:rPr lang="en-US" altLang="zh-CN" b="1" dirty="0">
                <a:solidFill>
                  <a:srgbClr val="0000CC"/>
                </a:solidFill>
              </a:rPr>
              <a:t>www.ascenttech.com.cn</a:t>
            </a:r>
          </a:p>
          <a:p>
            <a:endParaRPr lang="zh-CN" altLang="en-US" b="1" dirty="0">
              <a:solidFill>
                <a:srgbClr val="0000CC"/>
              </a:solidFill>
            </a:endParaRPr>
          </a:p>
          <a:p>
            <a:endParaRPr lang="zh-CN" altLang="en-US" b="1" dirty="0">
              <a:solidFill>
                <a:srgbClr val="0000CC"/>
              </a:solidFill>
            </a:endParaRPr>
          </a:p>
          <a:p>
            <a:endParaRPr lang="zh-CN" altLang="en-US" b="1" dirty="0">
              <a:solidFill>
                <a:srgbClr val="0000CC"/>
              </a:solidFill>
            </a:endParaRPr>
          </a:p>
        </p:txBody>
      </p:sp>
    </p:spTree>
    <p:extLst>
      <p:ext uri="{BB962C8B-B14F-4D97-AF65-F5344CB8AC3E}">
        <p14:creationId xmlns:p14="http://schemas.microsoft.com/office/powerpoint/2010/main" val="381310625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481" y="4801227"/>
            <a:ext cx="5485460" cy="565495"/>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481" y="1226325"/>
            <a:ext cx="5485460" cy="3501278"/>
          </a:xfrm>
          <a:prstGeom prst="rect">
            <a:avLst/>
          </a:prstGeom>
        </p:spPr>
        <p:txBody>
          <a:bodyPr lIns="90187" tIns="45094" rIns="90187" bIns="45094"/>
          <a:lstStyle>
            <a:lvl1pPr marL="0" indent="0">
              <a:buNone/>
              <a:defRPr sz="3200"/>
            </a:lvl1pPr>
            <a:lvl2pPr marL="450936" indent="0">
              <a:buNone/>
              <a:defRPr sz="2800"/>
            </a:lvl2pPr>
            <a:lvl3pPr marL="901873" indent="0">
              <a:buNone/>
              <a:defRPr sz="2400"/>
            </a:lvl3pPr>
            <a:lvl4pPr marL="1352809" indent="0">
              <a:buNone/>
              <a:defRPr sz="2000"/>
            </a:lvl4pPr>
            <a:lvl5pPr marL="1803745" indent="0">
              <a:buNone/>
              <a:defRPr sz="2000"/>
            </a:lvl5pPr>
            <a:lvl6pPr marL="2254682" indent="0">
              <a:buNone/>
              <a:defRPr sz="2000"/>
            </a:lvl6pPr>
            <a:lvl7pPr marL="2705618" indent="0">
              <a:buNone/>
              <a:defRPr sz="2000"/>
            </a:lvl7pPr>
            <a:lvl8pPr marL="3156555" indent="0">
              <a:buNone/>
              <a:defRPr sz="2000"/>
            </a:lvl8pPr>
            <a:lvl9pPr marL="3607491"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481" y="5366722"/>
            <a:ext cx="5485460" cy="805165"/>
          </a:xfrm>
          <a:prstGeom prst="rect">
            <a:avLst/>
          </a:prstGeom>
        </p:spPr>
        <p:txBody>
          <a:bodyPr lIns="90187" tIns="45094" rIns="90187" bIns="45094"/>
          <a:lstStyle>
            <a:lvl1pPr marL="0" indent="0">
              <a:buNone/>
              <a:defRPr sz="1400"/>
            </a:lvl1pPr>
            <a:lvl2pPr marL="450936" indent="0">
              <a:buNone/>
              <a:defRPr sz="1200"/>
            </a:lvl2pPr>
            <a:lvl3pPr marL="901873" indent="0">
              <a:buNone/>
              <a:defRPr sz="1000"/>
            </a:lvl3pPr>
            <a:lvl4pPr marL="1352809" indent="0">
              <a:buNone/>
              <a:defRPr sz="900"/>
            </a:lvl4pPr>
            <a:lvl5pPr marL="1803745" indent="0">
              <a:buNone/>
              <a:defRPr sz="900"/>
            </a:lvl5pPr>
            <a:lvl6pPr marL="2254682" indent="0">
              <a:buNone/>
              <a:defRPr sz="900"/>
            </a:lvl6pPr>
            <a:lvl7pPr marL="2705618" indent="0">
              <a:buNone/>
              <a:defRPr sz="900"/>
            </a:lvl7pPr>
            <a:lvl8pPr marL="3156555" indent="0">
              <a:buNone/>
              <a:defRPr sz="900"/>
            </a:lvl8pPr>
            <a:lvl9pPr marL="3607491"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0345280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22" y="1600931"/>
            <a:ext cx="8229757" cy="4525529"/>
          </a:xfrm>
          <a:prstGeom prst="rect">
            <a:avLst/>
          </a:prstGeom>
        </p:spPr>
        <p:txBody>
          <a:bodyPr vert="eaVert" lIns="90187" tIns="45094" rIns="90187" bIns="4509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61658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831" y="225572"/>
            <a:ext cx="2057048" cy="590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22" y="231568"/>
            <a:ext cx="6022422" cy="5894892"/>
          </a:xfrm>
          <a:prstGeom prst="rect">
            <a:avLst/>
          </a:prstGeom>
        </p:spPr>
        <p:txBody>
          <a:bodyPr vert="eaVert" lIns="90187" tIns="45094" rIns="90187" bIns="4509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8775217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a:xfrm>
            <a:off x="601146" y="225572"/>
            <a:ext cx="7916660" cy="687680"/>
          </a:xfrm>
        </p:spPr>
        <p:txBody>
          <a:bodyPr/>
          <a:lstStyle/>
          <a:p>
            <a:r>
              <a:rPr lang="en-US" altLang="zh-CN" dirty="0" smtClean="0"/>
              <a:t>Question &amp; Answer</a:t>
            </a:r>
            <a:endParaRPr lang="en-US" altLang="zh-CN" dirty="0" smtClean="0">
              <a:solidFill>
                <a:schemeClr val="tx1"/>
              </a:solidFill>
            </a:endParaRPr>
          </a:p>
        </p:txBody>
      </p:sp>
      <p:sp>
        <p:nvSpPr>
          <p:cNvPr id="5" name="WordArt 4"/>
          <p:cNvSpPr>
            <a:spLocks noChangeArrowheads="1" noChangeShapeType="1" noTextEdit="1"/>
          </p:cNvSpPr>
          <p:nvPr/>
        </p:nvSpPr>
        <p:spPr bwMode="auto">
          <a:xfrm>
            <a:off x="2479729" y="3458763"/>
            <a:ext cx="3935630" cy="1536706"/>
          </a:xfrm>
          <a:prstGeom prst="rect">
            <a:avLst/>
          </a:prstGeom>
        </p:spPr>
        <p:txBody>
          <a:bodyPr wrap="none" lIns="90187" tIns="45094" rIns="90187" bIns="45094" fromWordArt="1">
            <a:prstTxWarp prst="textCanDown">
              <a:avLst>
                <a:gd name="adj" fmla="val 33333"/>
              </a:avLst>
            </a:prstTxWarp>
          </a:bodyPr>
          <a:lstStyle/>
          <a:p>
            <a:pPr algn="ctr"/>
            <a:r>
              <a:rPr lang="en-US" altLang="zh-CN" sz="7100" b="1" kern="10" dirty="0">
                <a:ln w="9525">
                  <a:solidFill>
                    <a:schemeClr val="tx1"/>
                  </a:solidFill>
                  <a:round/>
                  <a:headEnd/>
                  <a:tailEnd/>
                </a:ln>
                <a:solidFill>
                  <a:srgbClr val="FF6600"/>
                </a:solidFill>
                <a:latin typeface="Times New Roman"/>
                <a:cs typeface="Times New Roman"/>
              </a:rPr>
              <a:t>Thank You!</a:t>
            </a:r>
            <a:endParaRPr lang="zh-CN" altLang="en-US" sz="7100" b="1" kern="10" dirty="0">
              <a:ln w="9525">
                <a:solidFill>
                  <a:schemeClr val="tx1"/>
                </a:solidFill>
                <a:round/>
                <a:headEnd/>
                <a:tailEnd/>
              </a:ln>
              <a:solidFill>
                <a:srgbClr val="FF6600"/>
              </a:solidFill>
              <a:latin typeface="Times New Roman"/>
              <a:cs typeface="Times New Roman"/>
            </a:endParaRPr>
          </a:p>
        </p:txBody>
      </p:sp>
      <p:graphicFrame>
        <p:nvGraphicFramePr>
          <p:cNvPr id="6" name="Object 5"/>
          <p:cNvGraphicFramePr>
            <a:graphicFrameLocks noChangeAspect="1"/>
          </p:cNvGraphicFramePr>
          <p:nvPr/>
        </p:nvGraphicFramePr>
        <p:xfrm>
          <a:off x="2930588" y="2180524"/>
          <a:ext cx="3314133" cy="1804572"/>
        </p:xfrm>
        <a:graphic>
          <a:graphicData uri="http://schemas.openxmlformats.org/presentationml/2006/ole">
            <mc:AlternateContent xmlns:mc="http://schemas.openxmlformats.org/markup-compatibility/2006">
              <mc:Choice xmlns:v="urn:schemas-microsoft-com:vml" Requires="v">
                <p:oleObj spid="_x0000_s3094" name="剪辑" r:id="rId3" imgW="5349875" imgH="2911475" progId="MS_ClipArt_Gallery.2">
                  <p:embed/>
                </p:oleObj>
              </mc:Choice>
              <mc:Fallback>
                <p:oleObj name="剪辑" r:id="rId3" imgW="5349875" imgH="29114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88" y="2180524"/>
                        <a:ext cx="3314133" cy="1804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752760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83" y="2130398"/>
            <a:ext cx="7772635" cy="146934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365" y="3886409"/>
            <a:ext cx="6401270" cy="1752878"/>
          </a:xfrm>
          <a:prstGeom prst="rect">
            <a:avLst/>
          </a:prstGeom>
        </p:spPr>
        <p:txBody>
          <a:bodyPr lIns="90187" tIns="45094" rIns="90187" bIns="45094"/>
          <a:lstStyle>
            <a:lvl1pPr marL="0" indent="0" algn="ctr">
              <a:buNone/>
              <a:defRPr/>
            </a:lvl1pPr>
            <a:lvl2pPr marL="450936" indent="0" algn="ctr">
              <a:buNone/>
              <a:defRPr/>
            </a:lvl2pPr>
            <a:lvl3pPr marL="901873" indent="0" algn="ctr">
              <a:buNone/>
              <a:defRPr/>
            </a:lvl3pPr>
            <a:lvl4pPr marL="1352809" indent="0" algn="ctr">
              <a:buNone/>
              <a:defRPr/>
            </a:lvl4pPr>
            <a:lvl5pPr marL="1803745" indent="0" algn="ctr">
              <a:buNone/>
              <a:defRPr/>
            </a:lvl5pPr>
            <a:lvl6pPr marL="2254682" indent="0" algn="ctr">
              <a:buNone/>
              <a:defRPr/>
            </a:lvl6pPr>
            <a:lvl7pPr marL="2705618" indent="0" algn="ctr">
              <a:buNone/>
              <a:defRPr/>
            </a:lvl7pPr>
            <a:lvl8pPr marL="3156555" indent="0" algn="ctr">
              <a:buNone/>
              <a:defRPr/>
            </a:lvl8pPr>
            <a:lvl9pPr marL="3607491" indent="0" algn="ctr">
              <a:buNone/>
              <a:defRPr/>
            </a:lvl9pPr>
          </a:lstStyle>
          <a:p>
            <a:r>
              <a:rPr lang="zh-CN" altLang="en-US" smtClean="0"/>
              <a:t>单击此处编辑母版副标题样式</a:t>
            </a:r>
            <a:endParaRPr lang="zh-CN" altLang="en-US"/>
          </a:p>
        </p:txBody>
      </p:sp>
      <p:pic>
        <p:nvPicPr>
          <p:cNvPr id="5" name="Picture 4" descr="logo_hiSoft_Medium2.jpg"/>
          <p:cNvPicPr>
            <a:picLocks noChangeAspect="1"/>
          </p:cNvPicPr>
          <p:nvPr userDrawn="1"/>
        </p:nvPicPr>
        <p:blipFill>
          <a:blip r:embed="rId2" cstate="print"/>
          <a:stretch>
            <a:fillRect/>
          </a:stretch>
        </p:blipFill>
        <p:spPr>
          <a:xfrm>
            <a:off x="7308304" y="4941168"/>
            <a:ext cx="1295400" cy="1295400"/>
          </a:xfrm>
          <a:prstGeom prst="rect">
            <a:avLst/>
          </a:prstGeom>
          <a:ln>
            <a:noFill/>
          </a:ln>
          <a:effectLst>
            <a:softEdge rad="112500"/>
          </a:effectLst>
        </p:spPr>
      </p:pic>
    </p:spTree>
    <p:extLst>
      <p:ext uri="{BB962C8B-B14F-4D97-AF65-F5344CB8AC3E}">
        <p14:creationId xmlns:p14="http://schemas.microsoft.com/office/powerpoint/2010/main" val="135822493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122" y="1155271"/>
            <a:ext cx="8229757" cy="5115890"/>
          </a:xfrm>
          <a:prstGeom prst="rect">
            <a:avLst/>
          </a:prstGeom>
        </p:spPr>
        <p:txBody>
          <a:bodyPr lIns="90187" tIns="45094" rIns="90187" bIns="45094"/>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333394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1690" y="4406477"/>
            <a:ext cx="7772634" cy="1362828"/>
          </a:xfrm>
        </p:spPr>
        <p:txBody>
          <a:bodyPr anchor="t"/>
          <a:lstStyle>
            <a:lvl1pPr algn="l">
              <a:defRPr sz="3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1690" y="2907366"/>
            <a:ext cx="7772634" cy="1499111"/>
          </a:xfrm>
          <a:prstGeom prst="rect">
            <a:avLst/>
          </a:prstGeom>
        </p:spPr>
        <p:txBody>
          <a:bodyPr lIns="90187" tIns="45094" rIns="90187" bIns="45094" anchor="b"/>
          <a:lstStyle>
            <a:lvl1pPr marL="0" indent="0">
              <a:buNone/>
              <a:defRPr sz="2000"/>
            </a:lvl1pPr>
            <a:lvl2pPr marL="450936" indent="0">
              <a:buNone/>
              <a:defRPr sz="1800"/>
            </a:lvl2pPr>
            <a:lvl3pPr marL="901873" indent="0">
              <a:buNone/>
              <a:defRPr sz="1600"/>
            </a:lvl3pPr>
            <a:lvl4pPr marL="1352809" indent="0">
              <a:buNone/>
              <a:defRPr sz="1400"/>
            </a:lvl4pPr>
            <a:lvl5pPr marL="1803745" indent="0">
              <a:buNone/>
              <a:defRPr sz="1400"/>
            </a:lvl5pPr>
            <a:lvl6pPr marL="2254682" indent="0">
              <a:buNone/>
              <a:defRPr sz="1400"/>
            </a:lvl6pPr>
            <a:lvl7pPr marL="2705618" indent="0">
              <a:buNone/>
              <a:defRPr sz="1400"/>
            </a:lvl7pPr>
            <a:lvl8pPr marL="3156555" indent="0">
              <a:buNone/>
              <a:defRPr sz="1400"/>
            </a:lvl8pPr>
            <a:lvl9pPr marL="3607491"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0010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22" y="1600931"/>
            <a:ext cx="4038952" cy="4525529"/>
          </a:xfrm>
          <a:prstGeom prst="rect">
            <a:avLst/>
          </a:prstGeom>
        </p:spPr>
        <p:txBody>
          <a:bodyPr lIns="90187" tIns="45094" rIns="90187" bIns="4509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360" y="1600931"/>
            <a:ext cx="4040518" cy="4525529"/>
          </a:xfrm>
          <a:prstGeom prst="rect">
            <a:avLst/>
          </a:prstGeom>
        </p:spPr>
        <p:txBody>
          <a:bodyPr lIns="90187" tIns="45094" rIns="90187" bIns="4509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6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22" y="274133"/>
            <a:ext cx="8229757" cy="114352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22" y="1535139"/>
            <a:ext cx="4040518" cy="639119"/>
          </a:xfrm>
          <a:prstGeom prst="rect">
            <a:avLst/>
          </a:prstGeom>
        </p:spPr>
        <p:txBody>
          <a:bodyPr lIns="90187" tIns="45094" rIns="90187" bIns="45094" anchor="b"/>
          <a:lstStyle>
            <a:lvl1pPr marL="0" indent="0">
              <a:buNone/>
              <a:defRPr sz="2400" b="1"/>
            </a:lvl1pPr>
            <a:lvl2pPr marL="450936" indent="0">
              <a:buNone/>
              <a:defRPr sz="2000" b="1"/>
            </a:lvl2pPr>
            <a:lvl3pPr marL="901873" indent="0">
              <a:buNone/>
              <a:defRPr sz="1800" b="1"/>
            </a:lvl3pPr>
            <a:lvl4pPr marL="1352809" indent="0">
              <a:buNone/>
              <a:defRPr sz="1600" b="1"/>
            </a:lvl4pPr>
            <a:lvl5pPr marL="1803745" indent="0">
              <a:buNone/>
              <a:defRPr sz="1600" b="1"/>
            </a:lvl5pPr>
            <a:lvl6pPr marL="2254682" indent="0">
              <a:buNone/>
              <a:defRPr sz="1600" b="1"/>
            </a:lvl6pPr>
            <a:lvl7pPr marL="2705618" indent="0">
              <a:buNone/>
              <a:defRPr sz="1600" b="1"/>
            </a:lvl7pPr>
            <a:lvl8pPr marL="3156555" indent="0">
              <a:buNone/>
              <a:defRPr sz="1600" b="1"/>
            </a:lvl8pPr>
            <a:lvl9pPr marL="360749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122" y="2174259"/>
            <a:ext cx="4040518" cy="3952201"/>
          </a:xfrm>
          <a:prstGeom prst="rect">
            <a:avLst/>
          </a:prstGeom>
        </p:spPr>
        <p:txBody>
          <a:bodyPr lIns="90187" tIns="45094" rIns="90187" bIns="4509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796" y="1535139"/>
            <a:ext cx="4042083" cy="639119"/>
          </a:xfrm>
          <a:prstGeom prst="rect">
            <a:avLst/>
          </a:prstGeom>
        </p:spPr>
        <p:txBody>
          <a:bodyPr lIns="90187" tIns="45094" rIns="90187" bIns="45094" anchor="b"/>
          <a:lstStyle>
            <a:lvl1pPr marL="0" indent="0">
              <a:buNone/>
              <a:defRPr sz="2400" b="1"/>
            </a:lvl1pPr>
            <a:lvl2pPr marL="450936" indent="0">
              <a:buNone/>
              <a:defRPr sz="2000" b="1"/>
            </a:lvl2pPr>
            <a:lvl3pPr marL="901873" indent="0">
              <a:buNone/>
              <a:defRPr sz="1800" b="1"/>
            </a:lvl3pPr>
            <a:lvl4pPr marL="1352809" indent="0">
              <a:buNone/>
              <a:defRPr sz="1600" b="1"/>
            </a:lvl4pPr>
            <a:lvl5pPr marL="1803745" indent="0">
              <a:buNone/>
              <a:defRPr sz="1600" b="1"/>
            </a:lvl5pPr>
            <a:lvl6pPr marL="2254682" indent="0">
              <a:buNone/>
              <a:defRPr sz="1600" b="1"/>
            </a:lvl6pPr>
            <a:lvl7pPr marL="2705618" indent="0">
              <a:buNone/>
              <a:defRPr sz="1600" b="1"/>
            </a:lvl7pPr>
            <a:lvl8pPr marL="3156555" indent="0">
              <a:buNone/>
              <a:defRPr sz="1600" b="1"/>
            </a:lvl8pPr>
            <a:lvl9pPr marL="360749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4796" y="2174259"/>
            <a:ext cx="4042083" cy="3952201"/>
          </a:xfrm>
          <a:prstGeom prst="rect">
            <a:avLst/>
          </a:prstGeom>
        </p:spPr>
        <p:txBody>
          <a:bodyPr lIns="90187" tIns="45094" rIns="90187" bIns="4509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125151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2007406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17607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3454" y="1155271"/>
            <a:ext cx="3008863" cy="1162320"/>
          </a:xfrm>
        </p:spPr>
        <p:txBody>
          <a:bodyPr/>
          <a:lstStyle>
            <a:lvl1pPr algn="l">
              <a:defRPr sz="2000" b="1"/>
            </a:lvl1pPr>
          </a:lstStyle>
          <a:p>
            <a:r>
              <a:rPr lang="zh-CN" altLang="en-US" dirty="0" smtClean="0"/>
              <a:t>单击此处编辑</a:t>
            </a:r>
            <a:r>
              <a:rPr lang="en-US" altLang="zh-CN" dirty="0" smtClean="0"/>
              <a:t/>
            </a:r>
            <a:br>
              <a:rPr lang="en-US" altLang="zh-CN" dirty="0" smtClean="0"/>
            </a:br>
            <a:r>
              <a:rPr lang="zh-CN" altLang="en-US" dirty="0" smtClean="0"/>
              <a:t>母版标题样式</a:t>
            </a:r>
            <a:endParaRPr lang="zh-CN" altLang="en-US" dirty="0"/>
          </a:p>
        </p:txBody>
      </p:sp>
      <p:sp>
        <p:nvSpPr>
          <p:cNvPr id="3" name="内容占位符 2"/>
          <p:cNvSpPr>
            <a:spLocks noGrp="1"/>
          </p:cNvSpPr>
          <p:nvPr>
            <p:ph idx="1"/>
          </p:nvPr>
        </p:nvSpPr>
        <p:spPr>
          <a:xfrm>
            <a:off x="3575568" y="1155271"/>
            <a:ext cx="5111310" cy="4971189"/>
          </a:xfrm>
          <a:prstGeom prst="rect">
            <a:avLst/>
          </a:prstGeom>
        </p:spPr>
        <p:txBody>
          <a:bodyPr lIns="90187" tIns="45094" rIns="90187" bIns="4509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122" y="2434243"/>
            <a:ext cx="3008863" cy="3692217"/>
          </a:xfrm>
          <a:prstGeom prst="rect">
            <a:avLst/>
          </a:prstGeom>
        </p:spPr>
        <p:txBody>
          <a:bodyPr lIns="90187" tIns="45094" rIns="90187" bIns="45094"/>
          <a:lstStyle>
            <a:lvl1pPr marL="0" indent="0">
              <a:buNone/>
              <a:defRPr sz="1400"/>
            </a:lvl1pPr>
            <a:lvl2pPr marL="450936" indent="0">
              <a:buNone/>
              <a:defRPr sz="1200"/>
            </a:lvl2pPr>
            <a:lvl3pPr marL="901873" indent="0">
              <a:buNone/>
              <a:defRPr sz="1000"/>
            </a:lvl3pPr>
            <a:lvl4pPr marL="1352809" indent="0">
              <a:buNone/>
              <a:defRPr sz="900"/>
            </a:lvl4pPr>
            <a:lvl5pPr marL="1803745" indent="0">
              <a:buNone/>
              <a:defRPr sz="900"/>
            </a:lvl5pPr>
            <a:lvl6pPr marL="2254682" indent="0">
              <a:buNone/>
              <a:defRPr sz="900"/>
            </a:lvl6pPr>
            <a:lvl7pPr marL="2705618" indent="0">
              <a:buNone/>
              <a:defRPr sz="900"/>
            </a:lvl7pPr>
            <a:lvl8pPr marL="3156555" indent="0">
              <a:buNone/>
              <a:defRPr sz="900"/>
            </a:lvl8pPr>
            <a:lvl9pPr marL="3607491"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7206723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86113"/>
            <a:ext cx="9306810" cy="30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nchor="ctr"/>
          <a:lstStyle/>
          <a:p>
            <a:endParaRPr lang="zh-CN" altLang="en-US"/>
          </a:p>
        </p:txBody>
      </p:sp>
      <p:sp>
        <p:nvSpPr>
          <p:cNvPr id="1027" name="Rectangle 3"/>
          <p:cNvSpPr>
            <a:spLocks noGrp="1" noChangeArrowheads="1"/>
          </p:cNvSpPr>
          <p:nvPr>
            <p:ph type="title"/>
          </p:nvPr>
        </p:nvSpPr>
        <p:spPr bwMode="auto">
          <a:xfrm>
            <a:off x="601146" y="225572"/>
            <a:ext cx="7916660" cy="68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vert="horz" wrap="square" lIns="90471" tIns="44442" rIns="90471" bIns="44442" numCol="1" anchor="b" anchorCtr="0" compatLnSpc="1">
            <a:prstTxWarp prst="textNoShape">
              <a:avLst/>
            </a:prstTxWarp>
          </a:bodyPr>
          <a:lstStyle/>
          <a:p>
            <a:pPr lvl="0"/>
            <a:r>
              <a:rPr lang="en-US" altLang="zh-CN" smtClean="0"/>
              <a:t>Title Holder</a:t>
            </a:r>
          </a:p>
        </p:txBody>
      </p:sp>
      <p:sp>
        <p:nvSpPr>
          <p:cNvPr id="1028" name="Line 7"/>
          <p:cNvSpPr>
            <a:spLocks noChangeShapeType="1"/>
          </p:cNvSpPr>
          <p:nvPr/>
        </p:nvSpPr>
        <p:spPr bwMode="auto">
          <a:xfrm>
            <a:off x="596450" y="990008"/>
            <a:ext cx="8013719" cy="1567"/>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87" tIns="45094" rIns="90187" bIns="45094" anchor="ctr"/>
          <a:lstStyle/>
          <a:p>
            <a:endParaRPr lang="zh-CN" altLang="en-US"/>
          </a:p>
        </p:txBody>
      </p:sp>
      <p:sp>
        <p:nvSpPr>
          <p:cNvPr id="1029" name="Rectangle 8"/>
          <p:cNvSpPr>
            <a:spLocks noChangeArrowheads="1"/>
          </p:cNvSpPr>
          <p:nvPr/>
        </p:nvSpPr>
        <p:spPr bwMode="auto">
          <a:xfrm>
            <a:off x="8278287" y="6409990"/>
            <a:ext cx="339803" cy="24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p>
            <a:pPr defTabSz="914399"/>
            <a:fld id="{B09F1797-E9CC-4B53-A690-0CEB8DFCDA48}" type="slidenum">
              <a:rPr lang="zh-CN" altLang="en-US" sz="1000">
                <a:solidFill>
                  <a:srgbClr val="CC00CC"/>
                </a:solidFill>
              </a:rPr>
              <a:pPr defTabSz="914399"/>
              <a:t>‹#›</a:t>
            </a:fld>
            <a:endParaRPr lang="en-US" altLang="zh-CN" sz="1000">
              <a:solidFill>
                <a:srgbClr val="CC00CC"/>
              </a:solidFill>
            </a:endParaRPr>
          </a:p>
        </p:txBody>
      </p:sp>
      <p:sp>
        <p:nvSpPr>
          <p:cNvPr id="1030" name="Text Box 11"/>
          <p:cNvSpPr txBox="1">
            <a:spLocks noChangeArrowheads="1"/>
          </p:cNvSpPr>
          <p:nvPr/>
        </p:nvSpPr>
        <p:spPr bwMode="auto">
          <a:xfrm>
            <a:off x="-225430" y="252202"/>
            <a:ext cx="3080875" cy="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lvl1pPr>
              <a:defRPr sz="1600">
                <a:solidFill>
                  <a:schemeClr val="hlink"/>
                </a:solidFill>
                <a:latin typeface="Arial" pitchFamily="34" charset="0"/>
                <a:ea typeface="宋体" pitchFamily="2" charset="-122"/>
              </a:defRPr>
            </a:lvl1pPr>
            <a:lvl2pPr marL="742950" indent="-285750">
              <a:defRPr sz="1600">
                <a:solidFill>
                  <a:schemeClr val="hlink"/>
                </a:solidFill>
                <a:latin typeface="Arial" pitchFamily="34" charset="0"/>
                <a:ea typeface="宋体" pitchFamily="2" charset="-122"/>
              </a:defRPr>
            </a:lvl2pPr>
            <a:lvl3pPr marL="1143000" indent="-228600">
              <a:defRPr sz="1600">
                <a:solidFill>
                  <a:schemeClr val="hlink"/>
                </a:solidFill>
                <a:latin typeface="Arial" pitchFamily="34" charset="0"/>
                <a:ea typeface="宋体" pitchFamily="2" charset="-122"/>
              </a:defRPr>
            </a:lvl3pPr>
            <a:lvl4pPr marL="1600200" indent="-228600">
              <a:defRPr sz="1600">
                <a:solidFill>
                  <a:schemeClr val="hlink"/>
                </a:solidFill>
                <a:latin typeface="Arial" pitchFamily="34" charset="0"/>
                <a:ea typeface="宋体" pitchFamily="2" charset="-122"/>
              </a:defRPr>
            </a:lvl4pPr>
            <a:lvl5pPr marL="2057400" indent="-228600">
              <a:defRPr sz="1600">
                <a:solidFill>
                  <a:schemeClr val="hlink"/>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hlink"/>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hlink"/>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hlink"/>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hlink"/>
                </a:solidFill>
                <a:latin typeface="Arial" pitchFamily="34" charset="0"/>
                <a:ea typeface="宋体" pitchFamily="2" charset="-122"/>
              </a:defRPr>
            </a:lvl9pPr>
          </a:lstStyle>
          <a:p>
            <a:pPr algn="r">
              <a:defRPr/>
            </a:pPr>
            <a:r>
              <a:rPr lang="en-US" altLang="zh-CN" b="1" i="1" smtClean="0">
                <a:solidFill>
                  <a:srgbClr val="CC00CC"/>
                </a:solidFill>
              </a:rPr>
              <a:t>                </a:t>
            </a:r>
          </a:p>
        </p:txBody>
      </p:sp>
      <p:sp>
        <p:nvSpPr>
          <p:cNvPr id="167958" name="Text Box 22"/>
          <p:cNvSpPr txBox="1">
            <a:spLocks noChangeArrowheads="1"/>
          </p:cNvSpPr>
          <p:nvPr/>
        </p:nvSpPr>
        <p:spPr bwMode="auto">
          <a:xfrm>
            <a:off x="5576258" y="6402159"/>
            <a:ext cx="2687939" cy="303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p>
            <a:pPr eaLnBrk="1" hangingPunct="1">
              <a:defRPr/>
            </a:pPr>
            <a:r>
              <a:rPr kumimoji="1" lang="zh-CN" altLang="en-US" sz="1400" b="1" dirty="0">
                <a:solidFill>
                  <a:srgbClr val="CC00CC"/>
                </a:solidFill>
                <a:effectLst>
                  <a:outerShdw blurRad="38100" dist="38100" dir="2700000" algn="tl">
                    <a:srgbClr val="C0C0C0"/>
                  </a:outerShdw>
                </a:effectLst>
                <a:latin typeface="Times New Roman" pitchFamily="18" charset="0"/>
              </a:rPr>
              <a:t>     </a:t>
            </a:r>
            <a:r>
              <a:rPr kumimoji="1" lang="zh-CN" altLang="en-US" sz="1400" b="1" i="1" dirty="0">
                <a:solidFill>
                  <a:srgbClr val="CC00CC"/>
                </a:solidFill>
                <a:effectLst>
                  <a:outerShdw blurRad="38100" dist="38100" dir="2700000" algn="tl">
                    <a:srgbClr val="C0C0C0"/>
                  </a:outerShdw>
                </a:effectLst>
                <a:latin typeface="Times New Roman" pitchFamily="18" charset="0"/>
              </a:rPr>
              <a:t>北京亚思晟 科技有限公司</a:t>
            </a:r>
          </a:p>
        </p:txBody>
      </p:sp>
      <p:sp>
        <p:nvSpPr>
          <p:cNvPr id="1032" name="Rectangle 26"/>
          <p:cNvSpPr>
            <a:spLocks noChangeArrowheads="1"/>
          </p:cNvSpPr>
          <p:nvPr/>
        </p:nvSpPr>
        <p:spPr bwMode="auto">
          <a:xfrm>
            <a:off x="4139143" y="3189330"/>
            <a:ext cx="9144000" cy="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p>
            <a:endParaRPr lang="zh-CN" altLang="en-US"/>
          </a:p>
        </p:txBody>
      </p:sp>
      <p:graphicFrame>
        <p:nvGraphicFramePr>
          <p:cNvPr id="1033" name="Object 25"/>
          <p:cNvGraphicFramePr>
            <a:graphicFrameLocks noChangeAspect="1"/>
          </p:cNvGraphicFramePr>
          <p:nvPr/>
        </p:nvGraphicFramePr>
        <p:xfrm>
          <a:off x="1127149" y="225571"/>
          <a:ext cx="1277436" cy="708044"/>
        </p:xfrm>
        <a:graphic>
          <a:graphicData uri="http://schemas.openxmlformats.org/presentationml/2006/ole">
            <mc:AlternateContent xmlns:mc="http://schemas.openxmlformats.org/markup-compatibility/2006">
              <mc:Choice xmlns:v="urn:schemas-microsoft-com:vml" Requires="v">
                <p:oleObj spid="_x0000_s1046" r:id="rId16" imgW="4466667" imgH="2514286" progId="Paint.Picture">
                  <p:embed/>
                </p:oleObj>
              </mc:Choice>
              <mc:Fallback>
                <p:oleObj r:id="rId16" imgW="4466667" imgH="2514286" progId="Paint.Pictur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7149" y="225571"/>
                        <a:ext cx="1277436" cy="70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Lst>
  <p:hf hdr="0" ftr="0" dt="0"/>
  <p:txStyles>
    <p:titleStyle>
      <a:lvl1pPr algn="ctr" defTabSz="914399" rtl="0" eaLnBrk="1" fontAlgn="base" hangingPunct="1">
        <a:lnSpc>
          <a:spcPct val="87000"/>
        </a:lnSpc>
        <a:spcBef>
          <a:spcPct val="0"/>
        </a:spcBef>
        <a:spcAft>
          <a:spcPct val="0"/>
        </a:spcAft>
        <a:defRPr sz="2400" b="1">
          <a:solidFill>
            <a:schemeClr val="tx2"/>
          </a:solidFill>
          <a:latin typeface="+mj-lt"/>
          <a:ea typeface="+mj-ea"/>
          <a:cs typeface="+mj-cs"/>
        </a:defRPr>
      </a:lvl1pPr>
      <a:lvl2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2pPr>
      <a:lvl3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3pPr>
      <a:lvl4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4pPr>
      <a:lvl5pPr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5pPr>
      <a:lvl6pPr marL="450936"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6pPr>
      <a:lvl7pPr marL="901873"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7pPr>
      <a:lvl8pPr marL="1352809"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8pPr>
      <a:lvl9pPr marL="1803745" algn="ctr" defTabSz="914399" rtl="0" eaLnBrk="1" fontAlgn="base" hangingPunct="1">
        <a:lnSpc>
          <a:spcPct val="87000"/>
        </a:lnSpc>
        <a:spcBef>
          <a:spcPct val="0"/>
        </a:spcBef>
        <a:spcAft>
          <a:spcPct val="0"/>
        </a:spcAft>
        <a:defRPr sz="2400" b="1">
          <a:solidFill>
            <a:schemeClr val="tx2"/>
          </a:solidFill>
          <a:latin typeface="Arial" pitchFamily="34" charset="0"/>
          <a:ea typeface="宋体" pitchFamily="2" charset="-122"/>
        </a:defRPr>
      </a:lvl9pPr>
    </p:titleStyle>
    <p:bodyStyle>
      <a:lvl1pPr marL="338202" indent="-338202" algn="l" defTabSz="914399" rtl="0" eaLnBrk="1" fontAlgn="base" hangingPunct="1">
        <a:lnSpc>
          <a:spcPts val="1800"/>
        </a:lnSpc>
        <a:spcBef>
          <a:spcPts val="1196"/>
        </a:spcBef>
        <a:spcAft>
          <a:spcPts val="395"/>
        </a:spcAft>
        <a:buClr>
          <a:srgbClr val="FFCC66"/>
        </a:buClr>
        <a:defRPr b="1">
          <a:solidFill>
            <a:schemeClr val="bg1"/>
          </a:solidFill>
          <a:latin typeface="+mn-lt"/>
          <a:ea typeface="+mn-ea"/>
          <a:cs typeface="+mn-cs"/>
        </a:defRPr>
      </a:lvl1pPr>
      <a:lvl2pPr marL="507303" indent="-278704" algn="l" defTabSz="914399" rtl="0" eaLnBrk="1" fontAlgn="base" hangingPunct="1">
        <a:lnSpc>
          <a:spcPts val="1800"/>
        </a:lnSpc>
        <a:spcBef>
          <a:spcPts val="197"/>
        </a:spcBef>
        <a:spcAft>
          <a:spcPts val="395"/>
        </a:spcAft>
        <a:buClr>
          <a:schemeClr val="tx2"/>
        </a:buClr>
        <a:buSzPct val="80000"/>
        <a:buFont typeface="Monotype Sorts" charset="2"/>
        <a:buChar char="u"/>
        <a:defRPr sz="1600">
          <a:solidFill>
            <a:schemeClr val="tx1"/>
          </a:solidFill>
          <a:latin typeface="+mn-lt"/>
          <a:ea typeface="+mn-ea"/>
        </a:defRPr>
      </a:lvl2pPr>
      <a:lvl3pPr marL="1028699" indent="-286533" algn="l" defTabSz="914399" rtl="0" eaLnBrk="1" fontAlgn="base" hangingPunct="1">
        <a:lnSpc>
          <a:spcPts val="1800"/>
        </a:lnSpc>
        <a:spcBef>
          <a:spcPts val="197"/>
        </a:spcBef>
        <a:spcAft>
          <a:spcPts val="395"/>
        </a:spcAft>
        <a:buClr>
          <a:schemeClr val="tx2"/>
        </a:buClr>
        <a:buChar char="–"/>
        <a:defRPr sz="1600">
          <a:solidFill>
            <a:schemeClr val="tx1"/>
          </a:solidFill>
          <a:latin typeface="+mn-lt"/>
          <a:ea typeface="+mn-ea"/>
        </a:defRPr>
      </a:lvl3pPr>
      <a:lvl4pPr marL="1371598" indent="-228600" algn="l" defTabSz="914399" rtl="0" eaLnBrk="1" fontAlgn="base" hangingPunct="1">
        <a:lnSpc>
          <a:spcPts val="1800"/>
        </a:lnSpc>
        <a:spcBef>
          <a:spcPts val="197"/>
        </a:spcBef>
        <a:spcAft>
          <a:spcPts val="395"/>
        </a:spcAft>
        <a:buClr>
          <a:schemeClr val="tx2"/>
        </a:buClr>
        <a:buChar char="•"/>
        <a:defRPr sz="1600">
          <a:solidFill>
            <a:schemeClr val="tx1"/>
          </a:solidFill>
          <a:latin typeface="+mn-lt"/>
          <a:ea typeface="+mn-ea"/>
        </a:defRPr>
      </a:lvl4pPr>
      <a:lvl5pPr marL="1714498"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5pPr>
      <a:lvl6pPr marL="2165434"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6pPr>
      <a:lvl7pPr marL="2616371"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7pPr>
      <a:lvl8pPr marL="3067307"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8pPr>
      <a:lvl9pPr marL="3518244" indent="-228600" algn="l" defTabSz="914399" rtl="0" eaLnBrk="1" fontAlgn="base" hangingPunct="1">
        <a:spcBef>
          <a:spcPct val="50000"/>
        </a:spcBef>
        <a:spcAft>
          <a:spcPct val="50000"/>
        </a:spcAft>
        <a:buClr>
          <a:srgbClr val="FFCC66"/>
        </a:buClr>
        <a:defRPr sz="2200">
          <a:solidFill>
            <a:srgbClr val="FFFFFF"/>
          </a:solidFill>
          <a:latin typeface="+mn-lt"/>
          <a:ea typeface="+mn-ea"/>
        </a:defRPr>
      </a:lvl9pPr>
    </p:bodyStyle>
    <p:otherStyle>
      <a:defPPr>
        <a:defRPr lang="zh-CN"/>
      </a:defPPr>
      <a:lvl1pPr marL="0" algn="l" defTabSz="901873" rtl="0" eaLnBrk="1" latinLnBrk="0" hangingPunct="1">
        <a:defRPr sz="1800" kern="1200">
          <a:solidFill>
            <a:schemeClr val="tx1"/>
          </a:solidFill>
          <a:latin typeface="+mn-lt"/>
          <a:ea typeface="+mn-ea"/>
          <a:cs typeface="+mn-cs"/>
        </a:defRPr>
      </a:lvl1pPr>
      <a:lvl2pPr marL="450936" algn="l" defTabSz="901873" rtl="0" eaLnBrk="1" latinLnBrk="0" hangingPunct="1">
        <a:defRPr sz="1800" kern="1200">
          <a:solidFill>
            <a:schemeClr val="tx1"/>
          </a:solidFill>
          <a:latin typeface="+mn-lt"/>
          <a:ea typeface="+mn-ea"/>
          <a:cs typeface="+mn-cs"/>
        </a:defRPr>
      </a:lvl2pPr>
      <a:lvl3pPr marL="901873" algn="l" defTabSz="901873" rtl="0" eaLnBrk="1" latinLnBrk="0" hangingPunct="1">
        <a:defRPr sz="1800" kern="1200">
          <a:solidFill>
            <a:schemeClr val="tx1"/>
          </a:solidFill>
          <a:latin typeface="+mn-lt"/>
          <a:ea typeface="+mn-ea"/>
          <a:cs typeface="+mn-cs"/>
        </a:defRPr>
      </a:lvl3pPr>
      <a:lvl4pPr marL="1352809" algn="l" defTabSz="901873" rtl="0" eaLnBrk="1" latinLnBrk="0" hangingPunct="1">
        <a:defRPr sz="1800" kern="1200">
          <a:solidFill>
            <a:schemeClr val="tx1"/>
          </a:solidFill>
          <a:latin typeface="+mn-lt"/>
          <a:ea typeface="+mn-ea"/>
          <a:cs typeface="+mn-cs"/>
        </a:defRPr>
      </a:lvl4pPr>
      <a:lvl5pPr marL="1803745" algn="l" defTabSz="901873" rtl="0" eaLnBrk="1" latinLnBrk="0" hangingPunct="1">
        <a:defRPr sz="1800" kern="1200">
          <a:solidFill>
            <a:schemeClr val="tx1"/>
          </a:solidFill>
          <a:latin typeface="+mn-lt"/>
          <a:ea typeface="+mn-ea"/>
          <a:cs typeface="+mn-cs"/>
        </a:defRPr>
      </a:lvl5pPr>
      <a:lvl6pPr marL="2254682" algn="l" defTabSz="901873" rtl="0" eaLnBrk="1" latinLnBrk="0" hangingPunct="1">
        <a:defRPr sz="1800" kern="1200">
          <a:solidFill>
            <a:schemeClr val="tx1"/>
          </a:solidFill>
          <a:latin typeface="+mn-lt"/>
          <a:ea typeface="+mn-ea"/>
          <a:cs typeface="+mn-cs"/>
        </a:defRPr>
      </a:lvl6pPr>
      <a:lvl7pPr marL="2705618" algn="l" defTabSz="901873" rtl="0" eaLnBrk="1" latinLnBrk="0" hangingPunct="1">
        <a:defRPr sz="1800" kern="1200">
          <a:solidFill>
            <a:schemeClr val="tx1"/>
          </a:solidFill>
          <a:latin typeface="+mn-lt"/>
          <a:ea typeface="+mn-ea"/>
          <a:cs typeface="+mn-cs"/>
        </a:defRPr>
      </a:lvl7pPr>
      <a:lvl8pPr marL="3156555" algn="l" defTabSz="901873" rtl="0" eaLnBrk="1" latinLnBrk="0" hangingPunct="1">
        <a:defRPr sz="1800" kern="1200">
          <a:solidFill>
            <a:schemeClr val="tx1"/>
          </a:solidFill>
          <a:latin typeface="+mn-lt"/>
          <a:ea typeface="+mn-ea"/>
          <a:cs typeface="+mn-cs"/>
        </a:defRPr>
      </a:lvl8pPr>
      <a:lvl9pPr marL="3607491" algn="l" defTabSz="9018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3"/>
          <p:cNvSpPr txBox="1">
            <a:spLocks noChangeArrowheads="1"/>
          </p:cNvSpPr>
          <p:nvPr/>
        </p:nvSpPr>
        <p:spPr bwMode="auto">
          <a:xfrm>
            <a:off x="2971800" y="2667000"/>
            <a:ext cx="5486400" cy="2154436"/>
          </a:xfrm>
          <a:prstGeom prst="rect">
            <a:avLst/>
          </a:prstGeom>
          <a:noFill/>
          <a:ln w="9525">
            <a:noFill/>
            <a:miter lim="800000"/>
            <a:headEnd/>
            <a:tailEnd/>
          </a:ln>
        </p:spPr>
        <p:txBody>
          <a:bodyPr wrap="square">
            <a:spAutoFit/>
          </a:bodyPr>
          <a:lstStyle/>
          <a:p>
            <a:pPr marL="342900" indent="-342900" algn="ctr">
              <a:spcBef>
                <a:spcPct val="50000"/>
              </a:spcBef>
            </a:pPr>
            <a:r>
              <a:rPr lang="zh-CN" altLang="en-US" sz="4000" b="1" dirty="0">
                <a:solidFill>
                  <a:schemeClr val="bg1"/>
                </a:solidFill>
              </a:rPr>
              <a:t>第九</a:t>
            </a:r>
            <a:r>
              <a:rPr lang="zh-CN" altLang="en-US" sz="4000" b="1" dirty="0" smtClean="0">
                <a:solidFill>
                  <a:schemeClr val="bg1"/>
                </a:solidFill>
              </a:rPr>
              <a:t>章  </a:t>
            </a:r>
            <a:r>
              <a:rPr lang="en-US" altLang="zh-CN" sz="4000" b="1" dirty="0" smtClean="0">
                <a:solidFill>
                  <a:schemeClr val="bg1"/>
                </a:solidFill>
              </a:rPr>
              <a:t>Session</a:t>
            </a:r>
            <a:r>
              <a:rPr lang="zh-CN" altLang="en-US" sz="4000" b="1" dirty="0">
                <a:solidFill>
                  <a:schemeClr val="bg1"/>
                </a:solidFill>
              </a:rPr>
              <a:t>状态持久化技术</a:t>
            </a:r>
          </a:p>
          <a:p>
            <a:pPr algn="ctr">
              <a:spcBef>
                <a:spcPct val="50000"/>
              </a:spcBef>
            </a:pP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2403" name="Rectangle 3"/>
          <p:cNvSpPr>
            <a:spLocks noGrp="1"/>
          </p:cNvSpPr>
          <p:nvPr>
            <p:ph idx="1"/>
          </p:nvPr>
        </p:nvSpPr>
        <p:spPr/>
        <p:txBody>
          <a:bodyPr/>
          <a:lstStyle/>
          <a:p>
            <a:pPr>
              <a:lnSpc>
                <a:spcPts val="1200"/>
              </a:lnSpc>
              <a:buNone/>
            </a:pPr>
            <a:r>
              <a:rPr lang="zh-CN" altLang="en-US" sz="2400" dirty="0" smtClean="0">
                <a:latin typeface="黑体" pitchFamily="49" charset="-122"/>
                <a:ea typeface="黑体" pitchFamily="49" charset="-122"/>
              </a:rPr>
              <a:t>例子：</a:t>
            </a:r>
            <a:r>
              <a:rPr lang="en-US" altLang="zh-CN" sz="2400" dirty="0">
                <a:latin typeface="黑体" pitchFamily="49" charset="-122"/>
                <a:ea typeface="黑体" pitchFamily="49" charset="-122"/>
              </a:rPr>
              <a:t> </a:t>
            </a:r>
            <a:r>
              <a:rPr lang="en-US" altLang="zh-CN" sz="2400" dirty="0" smtClean="0">
                <a:latin typeface="黑体" pitchFamily="49" charset="-122"/>
                <a:ea typeface="黑体" pitchFamily="49" charset="-122"/>
              </a:rPr>
              <a:t>URLRewritingServlet.java</a:t>
            </a:r>
          </a:p>
          <a:p>
            <a:pPr>
              <a:lnSpc>
                <a:spcPts val="1200"/>
              </a:lnSpc>
              <a:buNone/>
            </a:pPr>
            <a:endParaRPr lang="en-US" altLang="zh-CN" sz="2400" dirty="0">
              <a:latin typeface="黑体" pitchFamily="49" charset="-122"/>
              <a:ea typeface="黑体" pitchFamily="49" charset="-122"/>
            </a:endParaRPr>
          </a:p>
          <a:p>
            <a:pPr>
              <a:lnSpc>
                <a:spcPts val="1200"/>
              </a:lnSpc>
              <a:buNone/>
            </a:pPr>
            <a:endParaRPr lang="zh-CN" altLang="en-US" sz="24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4451" name="Rectangle 3"/>
          <p:cNvSpPr>
            <a:spLocks noGrp="1"/>
          </p:cNvSpPr>
          <p:nvPr>
            <p:ph idx="1"/>
          </p:nvPr>
        </p:nvSpPr>
        <p:spPr/>
        <p:txBody>
          <a:bodyPr/>
          <a:lstStyle/>
          <a:p>
            <a:pPr marL="533400" indent="-533400">
              <a:lnSpc>
                <a:spcPct val="100000"/>
              </a:lnSpc>
              <a:buFont typeface="Arial" charset="0"/>
              <a:buNone/>
            </a:pPr>
            <a:r>
              <a:rPr lang="en-US" altLang="zh-CN" sz="2400" dirty="0" smtClean="0">
                <a:latin typeface="黑体" pitchFamily="49" charset="-122"/>
                <a:ea typeface="黑体" pitchFamily="49" charset="-122"/>
              </a:rPr>
              <a:t>3.</a:t>
            </a:r>
            <a:r>
              <a:rPr lang="zh-CN" altLang="en-US" sz="2400" dirty="0" smtClean="0">
                <a:latin typeface="黑体" pitchFamily="49" charset="-122"/>
                <a:ea typeface="黑体" pitchFamily="49" charset="-122"/>
              </a:rPr>
              <a:t>隐藏表单域实现会话跟踪</a:t>
            </a:r>
            <a:r>
              <a:rPr lang="en-US" altLang="zh-CN" sz="2400" dirty="0" smtClean="0">
                <a:latin typeface="黑体" pitchFamily="49" charset="-122"/>
                <a:ea typeface="黑体" pitchFamily="49" charset="-122"/>
              </a:rPr>
              <a:t>:</a:t>
            </a:r>
          </a:p>
          <a:p>
            <a:pPr marL="533400" indent="-533400">
              <a:lnSpc>
                <a:spcPct val="100000"/>
              </a:lnSpc>
              <a:buFont typeface="Wingdings" pitchFamily="2" charset="2"/>
              <a:buChar char="l"/>
            </a:pPr>
            <a:r>
              <a:rPr lang="zh-CN" altLang="en-US" sz="2400" dirty="0" smtClean="0">
                <a:latin typeface="黑体" pitchFamily="49" charset="-122"/>
                <a:ea typeface="黑体" pitchFamily="49" charset="-122"/>
              </a:rPr>
              <a:t>隐藏表单域将字段隐藏在</a:t>
            </a:r>
            <a:r>
              <a:rPr lang="en-US" altLang="zh-CN" sz="2400" dirty="0" smtClean="0">
                <a:latin typeface="黑体" pitchFamily="49" charset="-122"/>
                <a:ea typeface="黑体" pitchFamily="49" charset="-122"/>
              </a:rPr>
              <a:t>HTML</a:t>
            </a:r>
            <a:r>
              <a:rPr lang="zh-CN" altLang="en-US" sz="2400" dirty="0" smtClean="0">
                <a:latin typeface="黑体" pitchFamily="49" charset="-122"/>
                <a:ea typeface="黑体" pitchFamily="49" charset="-122"/>
              </a:rPr>
              <a:t>表单中，但不在客户端显示。比如在第一张页面中输入用户名和密码登陆，服务器生成响应返回第二张页面。当第二张页面提交时可能仍然需要知道来自第一张页面中的用户名。</a:t>
            </a:r>
          </a:p>
          <a:p>
            <a:pPr marL="533400" indent="-533400">
              <a:lnSpc>
                <a:spcPct val="100000"/>
              </a:lnSpc>
              <a:buFont typeface="Wingdings" pitchFamily="2" charset="2"/>
              <a:buChar char="l"/>
            </a:pPr>
            <a:r>
              <a:rPr lang="zh-CN" altLang="en-US" sz="2400" dirty="0" smtClean="0">
                <a:latin typeface="黑体" pitchFamily="49" charset="-122"/>
                <a:ea typeface="黑体" pitchFamily="49" charset="-122"/>
              </a:rPr>
              <a:t>那么就可以通过隐藏表单域来实现这一连续的过程。当第一张页面提交后，服务器端作出响应返回第二张页面，此页面中用隐藏域记录了来自登陆时的用户名。这样服务器就仍然可以判断此用户是否与以前的用户相同。于是，再次处理完结果后继续将响应回发给客户端，且此响应中也仍然包含了用户名，在客户端中仍然用隐藏域将这一信息隐藏。这样就完成了一个连续请求的动作，但是对于用户，这是不可见的。</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5475" name="Rectangle 3"/>
          <p:cNvSpPr>
            <a:spLocks noGrp="1"/>
          </p:cNvSpPr>
          <p:nvPr>
            <p:ph idx="1"/>
          </p:nvPr>
        </p:nvSpPr>
        <p:spPr/>
        <p:txBody>
          <a:bodyPr/>
          <a:lstStyle/>
          <a:p>
            <a:pPr>
              <a:lnSpc>
                <a:spcPct val="80000"/>
              </a:lnSpc>
            </a:pPr>
            <a:r>
              <a:rPr lang="zh-CN" altLang="en-US" sz="2400" dirty="0">
                <a:latin typeface="黑体" pitchFamily="49" charset="-122"/>
                <a:ea typeface="黑体" pitchFamily="49" charset="-122"/>
              </a:rPr>
              <a:t>以下这个例子就是一个购物车的例子</a:t>
            </a:r>
            <a:r>
              <a:rPr lang="en-US" altLang="zh-CN" sz="2400" dirty="0" smtClean="0">
                <a:latin typeface="黑体" pitchFamily="49" charset="-122"/>
                <a:ea typeface="黑体" pitchFamily="49" charset="-122"/>
              </a:rPr>
              <a:t>:</a:t>
            </a:r>
            <a:r>
              <a:rPr lang="en-US" altLang="zh-CN" sz="2400" dirty="0">
                <a:latin typeface="黑体" pitchFamily="49" charset="-122"/>
                <a:ea typeface="黑体" pitchFamily="49" charset="-122"/>
              </a:rPr>
              <a:t> </a:t>
            </a:r>
            <a:r>
              <a:rPr lang="en-US" altLang="zh-CN" sz="2400" dirty="0" smtClean="0">
                <a:latin typeface="黑体" pitchFamily="49" charset="-122"/>
                <a:ea typeface="黑体" pitchFamily="49" charset="-122"/>
              </a:rPr>
              <a:t>SessionServlet.java</a:t>
            </a:r>
            <a:r>
              <a:rPr lang="zh-CN" altLang="en-US" sz="2400" dirty="0" smtClean="0">
                <a:latin typeface="黑体" pitchFamily="49" charset="-122"/>
                <a:ea typeface="黑体" pitchFamily="49" charset="-122"/>
              </a:rPr>
              <a:t>，利用隐藏字段保存购物车信息。</a:t>
            </a:r>
            <a:endParaRPr lang="zh-CN" altLang="en-US" sz="24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7523" name="Rectangle 3"/>
          <p:cNvSpPr>
            <a:spLocks noGrp="1"/>
          </p:cNvSpPr>
          <p:nvPr>
            <p:ph idx="1"/>
          </p:nvPr>
        </p:nvSpPr>
        <p:spPr/>
        <p:txBody>
          <a:bodyPr/>
          <a:lstStyle/>
          <a:p>
            <a:pPr algn="just">
              <a:lnSpc>
                <a:spcPct val="80000"/>
              </a:lnSpc>
              <a:buNone/>
            </a:pPr>
            <a:r>
              <a:rPr lang="en-US" altLang="zh-CN" sz="2400" b="1" dirty="0" smtClean="0">
                <a:latin typeface="黑体" pitchFamily="49" charset="-122"/>
                <a:ea typeface="黑体" pitchFamily="49" charset="-122"/>
              </a:rPr>
              <a:t>9.1.3 </a:t>
            </a:r>
            <a:r>
              <a:rPr lang="zh-CN" altLang="en-US" sz="2400" b="1" dirty="0" smtClean="0">
                <a:latin typeface="黑体" pitchFamily="49" charset="-122"/>
                <a:ea typeface="黑体" pitchFamily="49" charset="-122"/>
              </a:rPr>
              <a:t>会话跟踪的基本步骤</a:t>
            </a:r>
          </a:p>
          <a:p>
            <a:pPr>
              <a:lnSpc>
                <a:spcPct val="120000"/>
              </a:lnSpc>
              <a:buNone/>
            </a:pPr>
            <a:r>
              <a:rPr lang="zh-CN" altLang="en-US" sz="2000" dirty="0" smtClean="0">
                <a:latin typeface="黑体" pitchFamily="49" charset="-122"/>
                <a:ea typeface="黑体" pitchFamily="49" charset="-122"/>
              </a:rPr>
              <a:t>总结一下， </a:t>
            </a:r>
            <a:r>
              <a:rPr lang="en-US" altLang="zh-CN" sz="2000" dirty="0" err="1" smtClean="0">
                <a:latin typeface="黑体" pitchFamily="49" charset="-122"/>
                <a:ea typeface="黑体" pitchFamily="49" charset="-122"/>
              </a:rPr>
              <a:t>Servlet</a:t>
            </a:r>
            <a:r>
              <a:rPr lang="zh-CN" altLang="en-US" sz="2000" dirty="0" smtClean="0">
                <a:latin typeface="黑体" pitchFamily="49" charset="-122"/>
                <a:ea typeface="黑体" pitchFamily="49" charset="-122"/>
              </a:rPr>
              <a:t>会话跟踪步骤 ：</a:t>
            </a:r>
          </a:p>
          <a:p>
            <a:pPr>
              <a:lnSpc>
                <a:spcPct val="120000"/>
              </a:lnSpc>
              <a:buNone/>
            </a:pPr>
            <a:r>
              <a:rPr lang="en-US" altLang="zh-CN" sz="2000" dirty="0" smtClean="0">
                <a:latin typeface="黑体" pitchFamily="49" charset="-122"/>
                <a:ea typeface="黑体" pitchFamily="49" charset="-122"/>
              </a:rPr>
              <a:t>1</a:t>
            </a:r>
            <a:r>
              <a:rPr lang="zh-CN" altLang="en-US" sz="2000" dirty="0" smtClean="0">
                <a:latin typeface="黑体" pitchFamily="49" charset="-122"/>
                <a:ea typeface="黑体" pitchFamily="49" charset="-122"/>
              </a:rPr>
              <a:t>、</a:t>
            </a:r>
            <a:r>
              <a:rPr lang="en-US" altLang="zh-CN" sz="2000" dirty="0" err="1" smtClean="0">
                <a:latin typeface="黑体" pitchFamily="49" charset="-122"/>
                <a:ea typeface="黑体" pitchFamily="49" charset="-122"/>
              </a:rPr>
              <a:t>Servlet</a:t>
            </a:r>
            <a:r>
              <a:rPr lang="zh-CN" altLang="en-US" sz="2000" dirty="0" smtClean="0">
                <a:latin typeface="黑体" pitchFamily="49" charset="-122"/>
                <a:ea typeface="黑体" pitchFamily="49" charset="-122"/>
              </a:rPr>
              <a:t>会话跟踪使用前三种方式进行会话跟踪。</a:t>
            </a:r>
          </a:p>
          <a:p>
            <a:pPr>
              <a:lnSpc>
                <a:spcPct val="120000"/>
              </a:lnSpc>
              <a:buNone/>
            </a:pPr>
            <a:r>
              <a:rPr lang="en-US" altLang="zh-CN" sz="2000" dirty="0" smtClean="0">
                <a:latin typeface="黑体" pitchFamily="49" charset="-122"/>
                <a:ea typeface="黑体" pitchFamily="49" charset="-122"/>
              </a:rPr>
              <a:t>2</a:t>
            </a:r>
            <a:r>
              <a:rPr lang="zh-CN" altLang="en-US" sz="2000" dirty="0" smtClean="0">
                <a:latin typeface="黑体" pitchFamily="49" charset="-122"/>
                <a:ea typeface="黑体" pitchFamily="49" charset="-122"/>
              </a:rPr>
              <a:t>、访问与当前请求相关联的会话对象：调用</a:t>
            </a:r>
            <a:r>
              <a:rPr lang="en-US" altLang="zh-CN" sz="2000" dirty="0" err="1" smtClean="0">
                <a:latin typeface="黑体" pitchFamily="49" charset="-122"/>
                <a:ea typeface="黑体" pitchFamily="49" charset="-122"/>
              </a:rPr>
              <a:t>request.getSession</a:t>
            </a:r>
            <a:r>
              <a:rPr lang="zh-CN" altLang="en-US" sz="2000" dirty="0" smtClean="0">
                <a:latin typeface="黑体" pitchFamily="49" charset="-122"/>
                <a:ea typeface="黑体" pitchFamily="49" charset="-122"/>
              </a:rPr>
              <a:t>获取</a:t>
            </a:r>
            <a:r>
              <a:rPr lang="en-US" altLang="zh-CN" sz="2000" dirty="0" err="1" smtClean="0">
                <a:latin typeface="黑体" pitchFamily="49" charset="-122"/>
                <a:ea typeface="黑体" pitchFamily="49" charset="-122"/>
              </a:rPr>
              <a:t>HttpSession</a:t>
            </a:r>
            <a:r>
              <a:rPr lang="zh-CN" altLang="en-US" sz="2000" dirty="0" smtClean="0">
                <a:latin typeface="黑体" pitchFamily="49" charset="-122"/>
                <a:ea typeface="黑体" pitchFamily="49" charset="-122"/>
              </a:rPr>
              <a:t>对象或者创建一个新的会话对象，该对象是一个简单的散列表，用来存储用户的相关数据。在后台，系统先提取出用户</a:t>
            </a:r>
            <a:r>
              <a:rPr lang="en-US" altLang="zh-CN" sz="2000" dirty="0" smtClean="0">
                <a:latin typeface="黑体" pitchFamily="49" charset="-122"/>
                <a:ea typeface="黑体" pitchFamily="49" charset="-122"/>
              </a:rPr>
              <a:t>ID</a:t>
            </a:r>
            <a:r>
              <a:rPr lang="zh-CN" altLang="en-US" sz="2000" dirty="0" smtClean="0">
                <a:latin typeface="黑体" pitchFamily="49" charset="-122"/>
                <a:ea typeface="黑体" pitchFamily="49" charset="-122"/>
              </a:rPr>
              <a:t>，之后以该</a:t>
            </a:r>
            <a:r>
              <a:rPr lang="en-US" altLang="zh-CN" sz="2000" dirty="0" smtClean="0">
                <a:latin typeface="黑体" pitchFamily="49" charset="-122"/>
                <a:ea typeface="黑体" pitchFamily="49" charset="-122"/>
              </a:rPr>
              <a:t>ID</a:t>
            </a:r>
            <a:r>
              <a:rPr lang="zh-CN" altLang="en-US" sz="2000" dirty="0" smtClean="0">
                <a:latin typeface="黑体" pitchFamily="49" charset="-122"/>
                <a:ea typeface="黑体" pitchFamily="49" charset="-122"/>
              </a:rPr>
              <a:t>为键访问之前创建的</a:t>
            </a:r>
            <a:r>
              <a:rPr lang="en-US" altLang="zh-CN" sz="2000" dirty="0" err="1" smtClean="0">
                <a:latin typeface="黑体" pitchFamily="49" charset="-122"/>
                <a:ea typeface="黑体" pitchFamily="49" charset="-122"/>
              </a:rPr>
              <a:t>HttpSession</a:t>
            </a:r>
            <a:r>
              <a:rPr lang="zh-CN" altLang="en-US" sz="2000" dirty="0" smtClean="0">
                <a:latin typeface="黑体" pitchFamily="49" charset="-122"/>
                <a:ea typeface="黑体" pitchFamily="49" charset="-122"/>
              </a:rPr>
              <a:t>对象组成的表。但是，这些动作对程序员都是完全透明的：你只需调用</a:t>
            </a:r>
            <a:r>
              <a:rPr lang="en-US" altLang="zh-CN" sz="2000" dirty="0" err="1" smtClean="0">
                <a:latin typeface="黑体" pitchFamily="49" charset="-122"/>
                <a:ea typeface="黑体" pitchFamily="49" charset="-122"/>
              </a:rPr>
              <a:t>getSession</a:t>
            </a:r>
            <a:r>
              <a:rPr lang="zh-CN" altLang="en-US" sz="2000" dirty="0" smtClean="0">
                <a:latin typeface="黑体" pitchFamily="49" charset="-122"/>
                <a:ea typeface="黑体" pitchFamily="49" charset="-122"/>
              </a:rPr>
              <a:t>。如果找不到会话</a:t>
            </a:r>
            <a:r>
              <a:rPr lang="en-US" altLang="zh-CN" sz="2000" dirty="0" smtClean="0">
                <a:latin typeface="黑体" pitchFamily="49" charset="-122"/>
                <a:ea typeface="黑体" pitchFamily="49" charset="-122"/>
              </a:rPr>
              <a:t>ID</a:t>
            </a:r>
            <a:r>
              <a:rPr lang="zh-CN" altLang="en-US" sz="2000" dirty="0" smtClean="0">
                <a:latin typeface="黑体" pitchFamily="49" charset="-122"/>
                <a:ea typeface="黑体" pitchFamily="49" charset="-122"/>
              </a:rPr>
              <a:t>，系统则会创建一个新的空会话。</a:t>
            </a:r>
            <a:endParaRPr lang="en-US" altLang="zh-CN" sz="20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8547" name="Rectangle 3"/>
          <p:cNvSpPr>
            <a:spLocks noGrp="1"/>
          </p:cNvSpPr>
          <p:nvPr>
            <p:ph idx="1"/>
          </p:nvPr>
        </p:nvSpPr>
        <p:spPr/>
        <p:txBody>
          <a:bodyPr/>
          <a:lstStyle/>
          <a:p>
            <a:pPr>
              <a:lnSpc>
                <a:spcPct val="120000"/>
              </a:lnSpc>
              <a:buNone/>
            </a:pPr>
            <a:r>
              <a:rPr lang="en-US" altLang="zh-CN"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、查找与会话相关联的信息：调用</a:t>
            </a:r>
            <a:r>
              <a:rPr lang="en-US" altLang="zh-CN" sz="2000" dirty="0" err="1" smtClean="0">
                <a:latin typeface="黑体" pitchFamily="49" charset="-122"/>
                <a:ea typeface="黑体" pitchFamily="49" charset="-122"/>
              </a:rPr>
              <a:t>HtttpSession</a:t>
            </a:r>
            <a:r>
              <a:rPr lang="zh-CN" altLang="en-US" sz="2000" dirty="0" smtClean="0">
                <a:latin typeface="黑体" pitchFamily="49" charset="-122"/>
                <a:ea typeface="黑体" pitchFamily="49" charset="-122"/>
              </a:rPr>
              <a:t>对象的</a:t>
            </a:r>
            <a:r>
              <a:rPr lang="en-US" altLang="zh-CN" sz="2000" dirty="0" err="1" smtClean="0">
                <a:latin typeface="黑体" pitchFamily="49" charset="-122"/>
                <a:ea typeface="黑体" pitchFamily="49" charset="-122"/>
              </a:rPr>
              <a:t>getAttribute</a:t>
            </a:r>
            <a:r>
              <a:rPr lang="zh-CN" altLang="en-US" sz="2000" dirty="0" smtClean="0">
                <a:latin typeface="黑体" pitchFamily="49" charset="-122"/>
                <a:ea typeface="黑体" pitchFamily="49" charset="-122"/>
              </a:rPr>
              <a:t>，将返回值转换成恰当的类型，并检查结果是否为</a:t>
            </a:r>
            <a:r>
              <a:rPr lang="en-US" altLang="zh-CN" sz="2000" dirty="0" smtClean="0">
                <a:latin typeface="黑体" pitchFamily="49" charset="-122"/>
                <a:ea typeface="黑体" pitchFamily="49" charset="-122"/>
              </a:rPr>
              <a:t>null</a:t>
            </a:r>
          </a:p>
          <a:p>
            <a:pPr>
              <a:lnSpc>
                <a:spcPct val="120000"/>
              </a:lnSpc>
              <a:buNone/>
            </a:pPr>
            <a:r>
              <a:rPr lang="en-US" altLang="zh-CN" sz="2000" dirty="0" smtClean="0">
                <a:latin typeface="黑体" pitchFamily="49" charset="-122"/>
                <a:ea typeface="黑体" pitchFamily="49" charset="-122"/>
              </a:rPr>
              <a:t>4</a:t>
            </a:r>
            <a:r>
              <a:rPr lang="zh-CN" altLang="en-US" sz="2000" dirty="0" smtClean="0">
                <a:latin typeface="黑体" pitchFamily="49" charset="-122"/>
                <a:ea typeface="黑体" pitchFamily="49" charset="-122"/>
              </a:rPr>
              <a:t>、存储会话中的信息：使用</a:t>
            </a:r>
            <a:r>
              <a:rPr lang="en-US" altLang="zh-CN" sz="2000" dirty="0" err="1" smtClean="0">
                <a:latin typeface="黑体" pitchFamily="49" charset="-122"/>
                <a:ea typeface="黑体" pitchFamily="49" charset="-122"/>
              </a:rPr>
              <a:t>setAttribute</a:t>
            </a:r>
            <a:r>
              <a:rPr lang="zh-CN" altLang="en-US" sz="2000" dirty="0" smtClean="0">
                <a:latin typeface="黑体" pitchFamily="49" charset="-122"/>
                <a:ea typeface="黑体" pitchFamily="49" charset="-122"/>
              </a:rPr>
              <a:t>，设置需要存储的值以及相应的键。</a:t>
            </a:r>
          </a:p>
          <a:p>
            <a:pPr>
              <a:lnSpc>
                <a:spcPct val="120000"/>
              </a:lnSpc>
              <a:buNone/>
            </a:pPr>
            <a:r>
              <a:rPr lang="en-US" altLang="zh-CN" sz="2000" dirty="0" smtClean="0">
                <a:latin typeface="黑体" pitchFamily="49" charset="-122"/>
                <a:ea typeface="黑体" pitchFamily="49" charset="-122"/>
              </a:rPr>
              <a:t>5</a:t>
            </a:r>
            <a:r>
              <a:rPr lang="zh-CN" altLang="en-US" sz="2000" dirty="0" smtClean="0">
                <a:latin typeface="黑体" pitchFamily="49" charset="-122"/>
                <a:ea typeface="黑体" pitchFamily="49" charset="-122"/>
              </a:rPr>
              <a:t>、废弃会话数据：调用</a:t>
            </a:r>
            <a:r>
              <a:rPr lang="en-US" altLang="zh-CN" sz="2000" dirty="0" err="1" smtClean="0">
                <a:latin typeface="黑体" pitchFamily="49" charset="-122"/>
                <a:ea typeface="黑体" pitchFamily="49" charset="-122"/>
              </a:rPr>
              <a:t>removeAttribute</a:t>
            </a:r>
            <a:r>
              <a:rPr lang="zh-CN" altLang="en-US" sz="2000" dirty="0" smtClean="0">
                <a:latin typeface="黑体" pitchFamily="49" charset="-122"/>
                <a:ea typeface="黑体" pitchFamily="49" charset="-122"/>
              </a:rPr>
              <a:t>废弃指定的值。调用</a:t>
            </a:r>
            <a:r>
              <a:rPr lang="en-US" altLang="zh-CN" sz="2000" dirty="0" smtClean="0">
                <a:latin typeface="黑体" pitchFamily="49" charset="-122"/>
                <a:ea typeface="黑体" pitchFamily="49" charset="-122"/>
              </a:rPr>
              <a:t>invalidate</a:t>
            </a:r>
            <a:r>
              <a:rPr lang="zh-CN" altLang="en-US" sz="2000" dirty="0" smtClean="0">
                <a:latin typeface="黑体" pitchFamily="49" charset="-122"/>
                <a:ea typeface="黑体" pitchFamily="49" charset="-122"/>
              </a:rPr>
              <a:t>废弃整个会话。调用</a:t>
            </a:r>
            <a:r>
              <a:rPr lang="en-US" altLang="zh-CN" sz="2000" dirty="0" smtClean="0">
                <a:latin typeface="黑体" pitchFamily="49" charset="-122"/>
                <a:ea typeface="黑体" pitchFamily="49" charset="-122"/>
              </a:rPr>
              <a:t>logout</a:t>
            </a:r>
            <a:r>
              <a:rPr lang="zh-CN" altLang="en-US" sz="2000" dirty="0" smtClean="0">
                <a:latin typeface="黑体" pitchFamily="49" charset="-122"/>
                <a:ea typeface="黑体" pitchFamily="49" charset="-122"/>
              </a:rPr>
              <a:t>使客户推出</a:t>
            </a:r>
            <a:r>
              <a:rPr lang="en-US" altLang="zh-CN" sz="2000" dirty="0" smtClean="0">
                <a:latin typeface="黑体" pitchFamily="49" charset="-122"/>
                <a:ea typeface="黑体" pitchFamily="49" charset="-122"/>
              </a:rPr>
              <a:t>Web</a:t>
            </a:r>
            <a:r>
              <a:rPr lang="zh-CN" altLang="en-US" sz="2000" dirty="0" smtClean="0">
                <a:latin typeface="黑体" pitchFamily="49" charset="-122"/>
                <a:ea typeface="黑体" pitchFamily="49" charset="-122"/>
              </a:rPr>
              <a:t>服务器，并作废与该用户相关联的所有会话。</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9571" name="Rectangle 3"/>
          <p:cNvSpPr>
            <a:spLocks noGrp="1"/>
          </p:cNvSpPr>
          <p:nvPr>
            <p:ph idx="1"/>
          </p:nvPr>
        </p:nvSpPr>
        <p:spPr/>
        <p:txBody>
          <a:bodyPr/>
          <a:lstStyle/>
          <a:p>
            <a:pPr>
              <a:lnSpc>
                <a:spcPct val="120000"/>
              </a:lnSpc>
              <a:buFont typeface="Wingdings" pitchFamily="2" charset="2"/>
              <a:buChar char="l"/>
            </a:pPr>
            <a:r>
              <a:rPr lang="zh-CN" altLang="en-US" sz="2000" dirty="0" smtClean="0">
                <a:latin typeface="黑体" pitchFamily="49" charset="-122"/>
                <a:ea typeface="黑体" pitchFamily="49" charset="-122"/>
              </a:rPr>
              <a:t>会话对象的类型是</a:t>
            </a:r>
            <a:r>
              <a:rPr lang="en-US" altLang="zh-CN" sz="2000" dirty="0" err="1" smtClean="0">
                <a:latin typeface="黑体" pitchFamily="49" charset="-122"/>
                <a:ea typeface="黑体" pitchFamily="49" charset="-122"/>
              </a:rPr>
              <a:t>HttpSession</a:t>
            </a:r>
            <a:r>
              <a:rPr lang="zh-CN" altLang="en-US" sz="2000" dirty="0" smtClean="0">
                <a:latin typeface="黑体" pitchFamily="49" charset="-122"/>
                <a:ea typeface="黑体" pitchFamily="49" charset="-122"/>
              </a:rPr>
              <a:t>，但它们基本上只是能够存储任意用户对象的散列表。通过调用</a:t>
            </a:r>
            <a:r>
              <a:rPr lang="en-US" altLang="zh-CN" sz="2000" dirty="0" err="1" smtClean="0">
                <a:latin typeface="黑体" pitchFamily="49" charset="-122"/>
                <a:ea typeface="黑体" pitchFamily="49" charset="-122"/>
              </a:rPr>
              <a:t>HttpServletRequest</a:t>
            </a:r>
            <a:r>
              <a:rPr lang="zh-CN" altLang="en-US" sz="2000" dirty="0" smtClean="0">
                <a:latin typeface="黑体" pitchFamily="49" charset="-122"/>
                <a:ea typeface="黑体" pitchFamily="49" charset="-122"/>
              </a:rPr>
              <a:t>的</a:t>
            </a:r>
            <a:r>
              <a:rPr lang="en-US" altLang="zh-CN" sz="2000" dirty="0" err="1" smtClean="0">
                <a:latin typeface="黑体" pitchFamily="49" charset="-122"/>
                <a:ea typeface="黑体" pitchFamily="49" charset="-122"/>
              </a:rPr>
              <a:t>getSession</a:t>
            </a:r>
            <a:r>
              <a:rPr lang="zh-CN" altLang="en-US" sz="2000" dirty="0" smtClean="0">
                <a:latin typeface="黑体" pitchFamily="49" charset="-122"/>
                <a:ea typeface="黑体" pitchFamily="49" charset="-122"/>
              </a:rPr>
              <a:t>方法访问</a:t>
            </a:r>
            <a:r>
              <a:rPr lang="en-US" altLang="zh-CN" sz="2000" dirty="0" err="1" smtClean="0">
                <a:latin typeface="黑体" pitchFamily="49" charset="-122"/>
                <a:ea typeface="黑体" pitchFamily="49" charset="-122"/>
              </a:rPr>
              <a:t>HttpSession</a:t>
            </a:r>
            <a:r>
              <a:rPr lang="zh-CN" altLang="en-US" sz="2000" dirty="0" smtClean="0">
                <a:latin typeface="黑体" pitchFamily="49" charset="-122"/>
                <a:ea typeface="黑体" pitchFamily="49" charset="-122"/>
              </a:rPr>
              <a:t>对象，如下所示：</a:t>
            </a:r>
          </a:p>
          <a:p>
            <a:pPr>
              <a:lnSpc>
                <a:spcPct val="120000"/>
              </a:lnSpc>
              <a:buFont typeface="Wingdings" pitchFamily="2" charset="2"/>
              <a:buChar char="l"/>
            </a:pPr>
            <a:r>
              <a:rPr lang="en-US" altLang="zh-CN" sz="2000" dirty="0" err="1" smtClean="0">
                <a:latin typeface="黑体" pitchFamily="49" charset="-122"/>
                <a:ea typeface="黑体" pitchFamily="49" charset="-122"/>
              </a:rPr>
              <a:t>HttpSession</a:t>
            </a:r>
            <a:r>
              <a:rPr lang="en-US" altLang="zh-CN" sz="2000" dirty="0" smtClean="0">
                <a:latin typeface="黑体" pitchFamily="49" charset="-122"/>
                <a:ea typeface="黑体" pitchFamily="49" charset="-122"/>
              </a:rPr>
              <a:t> session=</a:t>
            </a:r>
            <a:r>
              <a:rPr lang="en-US" altLang="zh-CN" sz="2000" dirty="0" err="1" smtClean="0">
                <a:latin typeface="黑体" pitchFamily="49" charset="-122"/>
                <a:ea typeface="黑体" pitchFamily="49" charset="-122"/>
              </a:rPr>
              <a:t>request.getSession</a:t>
            </a:r>
            <a:r>
              <a:rPr lang="en-US" altLang="zh-CN" sz="2000" dirty="0" smtClean="0">
                <a:latin typeface="黑体" pitchFamily="49" charset="-122"/>
                <a:ea typeface="黑体" pitchFamily="49" charset="-122"/>
              </a:rPr>
              <a:t>();</a:t>
            </a:r>
          </a:p>
          <a:p>
            <a:pPr>
              <a:lnSpc>
                <a:spcPct val="120000"/>
              </a:lnSpc>
              <a:buFont typeface="Wingdings" pitchFamily="2" charset="2"/>
              <a:buChar char="l"/>
            </a:pPr>
            <a:r>
              <a:rPr lang="en-US" altLang="zh-CN" sz="2000" dirty="0" err="1" smtClean="0">
                <a:latin typeface="黑体" pitchFamily="49" charset="-122"/>
                <a:ea typeface="黑体" pitchFamily="49" charset="-122"/>
              </a:rPr>
              <a:t>getSession</a:t>
            </a:r>
            <a:r>
              <a:rPr lang="en-US" altLang="zh-CN" sz="2000" dirty="0" smtClean="0">
                <a:latin typeface="黑体" pitchFamily="49" charset="-122"/>
                <a:ea typeface="黑体" pitchFamily="49" charset="-122"/>
              </a:rPr>
              <a:t>()/</a:t>
            </a:r>
            <a:r>
              <a:rPr lang="en-US" altLang="zh-CN" sz="2000" dirty="0" err="1" smtClean="0">
                <a:latin typeface="黑体" pitchFamily="49" charset="-122"/>
                <a:ea typeface="黑体" pitchFamily="49" charset="-122"/>
              </a:rPr>
              <a:t>getSession</a:t>
            </a:r>
            <a:r>
              <a:rPr lang="en-US" altLang="zh-CN" sz="2000" dirty="0" smtClean="0">
                <a:latin typeface="黑体" pitchFamily="49" charset="-122"/>
                <a:ea typeface="黑体" pitchFamily="49" charset="-122"/>
              </a:rPr>
              <a:t>(true)</a:t>
            </a:r>
            <a:r>
              <a:rPr lang="zh-CN" altLang="en-US" sz="2000" dirty="0" smtClean="0">
                <a:latin typeface="黑体" pitchFamily="49" charset="-122"/>
                <a:ea typeface="黑体" pitchFamily="49" charset="-122"/>
              </a:rPr>
              <a:t>：当</a:t>
            </a:r>
            <a:r>
              <a:rPr lang="en-US" altLang="zh-CN" sz="2000" dirty="0" smtClean="0">
                <a:latin typeface="黑体" pitchFamily="49" charset="-122"/>
                <a:ea typeface="黑体" pitchFamily="49" charset="-122"/>
              </a:rPr>
              <a:t>session</a:t>
            </a:r>
            <a:r>
              <a:rPr lang="zh-CN" altLang="en-US" sz="2000" dirty="0" smtClean="0">
                <a:latin typeface="黑体" pitchFamily="49" charset="-122"/>
                <a:ea typeface="黑体" pitchFamily="49" charset="-122"/>
              </a:rPr>
              <a:t>存在时返回该</a:t>
            </a:r>
            <a:r>
              <a:rPr lang="en-US" altLang="zh-CN" sz="2000" dirty="0" smtClean="0">
                <a:latin typeface="黑体" pitchFamily="49" charset="-122"/>
                <a:ea typeface="黑体" pitchFamily="49" charset="-122"/>
              </a:rPr>
              <a:t>session</a:t>
            </a:r>
            <a:r>
              <a:rPr lang="zh-CN" altLang="en-US" sz="2000" dirty="0" smtClean="0">
                <a:latin typeface="黑体" pitchFamily="49" charset="-122"/>
                <a:ea typeface="黑体" pitchFamily="49" charset="-122"/>
              </a:rPr>
              <a:t>，否则新建一个</a:t>
            </a:r>
            <a:r>
              <a:rPr lang="en-US" altLang="zh-CN" sz="2000" dirty="0" smtClean="0">
                <a:latin typeface="黑体" pitchFamily="49" charset="-122"/>
                <a:ea typeface="黑体" pitchFamily="49" charset="-122"/>
              </a:rPr>
              <a:t>session</a:t>
            </a:r>
            <a:r>
              <a:rPr lang="zh-CN" altLang="en-US" sz="2000" dirty="0" smtClean="0">
                <a:latin typeface="黑体" pitchFamily="49" charset="-122"/>
                <a:ea typeface="黑体" pitchFamily="49" charset="-122"/>
              </a:rPr>
              <a:t>并返回该对象。</a:t>
            </a:r>
          </a:p>
          <a:p>
            <a:pPr>
              <a:lnSpc>
                <a:spcPct val="120000"/>
              </a:lnSpc>
              <a:buFont typeface="Wingdings" pitchFamily="2" charset="2"/>
              <a:buChar char="l"/>
            </a:pPr>
            <a:r>
              <a:rPr lang="en-US" altLang="zh-CN" sz="2000" dirty="0" err="1" smtClean="0">
                <a:latin typeface="黑体" pitchFamily="49" charset="-122"/>
                <a:ea typeface="黑体" pitchFamily="49" charset="-122"/>
              </a:rPr>
              <a:t>getSession</a:t>
            </a:r>
            <a:r>
              <a:rPr lang="en-US" altLang="zh-CN" sz="2000" dirty="0" smtClean="0">
                <a:latin typeface="黑体" pitchFamily="49" charset="-122"/>
                <a:ea typeface="黑体" pitchFamily="49" charset="-122"/>
              </a:rPr>
              <a:t>(false)</a:t>
            </a:r>
            <a:r>
              <a:rPr lang="zh-CN" altLang="en-US" sz="2000" dirty="0" smtClean="0">
                <a:latin typeface="黑体" pitchFamily="49" charset="-122"/>
                <a:ea typeface="黑体" pitchFamily="49" charset="-122"/>
              </a:rPr>
              <a:t>：当</a:t>
            </a:r>
            <a:r>
              <a:rPr lang="en-US" altLang="zh-CN" sz="2000" dirty="0" smtClean="0">
                <a:latin typeface="黑体" pitchFamily="49" charset="-122"/>
                <a:ea typeface="黑体" pitchFamily="49" charset="-122"/>
              </a:rPr>
              <a:t>session</a:t>
            </a:r>
            <a:r>
              <a:rPr lang="zh-CN" altLang="en-US" sz="2000" dirty="0" smtClean="0">
                <a:latin typeface="黑体" pitchFamily="49" charset="-122"/>
                <a:ea typeface="黑体" pitchFamily="49" charset="-122"/>
              </a:rPr>
              <a:t>存在时返回该</a:t>
            </a:r>
            <a:r>
              <a:rPr lang="en-US" altLang="zh-CN" sz="2000" dirty="0" smtClean="0">
                <a:latin typeface="黑体" pitchFamily="49" charset="-122"/>
                <a:ea typeface="黑体" pitchFamily="49" charset="-122"/>
              </a:rPr>
              <a:t>session</a:t>
            </a:r>
            <a:r>
              <a:rPr lang="zh-CN" altLang="en-US" sz="2000" dirty="0" smtClean="0">
                <a:latin typeface="黑体" pitchFamily="49" charset="-122"/>
                <a:ea typeface="黑体" pitchFamily="49" charset="-122"/>
              </a:rPr>
              <a:t>，否则不会新建</a:t>
            </a:r>
            <a:r>
              <a:rPr lang="en-US" altLang="zh-CN" sz="2000" dirty="0" smtClean="0">
                <a:latin typeface="黑体" pitchFamily="49" charset="-122"/>
                <a:ea typeface="黑体" pitchFamily="49" charset="-122"/>
              </a:rPr>
              <a:t>session</a:t>
            </a:r>
            <a:r>
              <a:rPr lang="zh-CN" altLang="en-US" sz="2000" dirty="0" smtClean="0">
                <a:latin typeface="黑体" pitchFamily="49" charset="-122"/>
                <a:ea typeface="黑体" pitchFamily="49" charset="-122"/>
              </a:rPr>
              <a:t>，返回</a:t>
            </a:r>
            <a:r>
              <a:rPr lang="en-US" altLang="zh-CN" sz="2000" dirty="0" smtClean="0">
                <a:latin typeface="黑体" pitchFamily="49" charset="-122"/>
                <a:ea typeface="黑体" pitchFamily="49" charset="-122"/>
              </a:rPr>
              <a:t>null</a:t>
            </a:r>
            <a:r>
              <a:rPr lang="zh-CN" altLang="en-US" sz="2000" dirty="0" smtClean="0">
                <a:latin typeface="黑体" pitchFamily="49" charset="-122"/>
                <a:ea typeface="黑体" pitchFamily="49"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r>
              <a:rPr lang="en-US" altLang="zh-CN" smtClean="0">
                <a:latin typeface="黑体" pitchFamily="49" charset="-122"/>
                <a:ea typeface="黑体" pitchFamily="49" charset="-122"/>
              </a:rPr>
              <a:t>9.2Java Servlet</a:t>
            </a:r>
            <a:r>
              <a:rPr lang="zh-CN" altLang="en-US" smtClean="0">
                <a:latin typeface="黑体" pitchFamily="49" charset="-122"/>
                <a:ea typeface="黑体" pitchFamily="49" charset="-122"/>
              </a:rPr>
              <a:t>会话跟踪</a:t>
            </a:r>
            <a:r>
              <a:rPr lang="en-US" altLang="zh-CN" smtClean="0">
                <a:latin typeface="黑体" pitchFamily="49" charset="-122"/>
                <a:ea typeface="黑体" pitchFamily="49" charset="-122"/>
              </a:rPr>
              <a:t>API</a:t>
            </a:r>
            <a:endParaRPr lang="zh-CN" altLang="en-US" smtClean="0">
              <a:latin typeface="黑体" pitchFamily="49" charset="-122"/>
              <a:ea typeface="黑体" pitchFamily="49" charset="-122"/>
            </a:endParaRPr>
          </a:p>
        </p:txBody>
      </p:sp>
      <p:sp>
        <p:nvSpPr>
          <p:cNvPr id="111619" name="Rectangle 3"/>
          <p:cNvSpPr>
            <a:spLocks noGrp="1"/>
          </p:cNvSpPr>
          <p:nvPr>
            <p:ph idx="1"/>
          </p:nvPr>
        </p:nvSpPr>
        <p:spPr/>
        <p:txBody>
          <a:bodyPr/>
          <a:lstStyle/>
          <a:p>
            <a:pPr>
              <a:lnSpc>
                <a:spcPct val="120000"/>
              </a:lnSpc>
              <a:buNone/>
            </a:pPr>
            <a:r>
              <a:rPr lang="zh-CN" altLang="en-US" sz="2400" dirty="0" smtClean="0">
                <a:latin typeface="黑体" pitchFamily="49" charset="-122"/>
                <a:ea typeface="黑体" pitchFamily="49" charset="-122"/>
              </a:rPr>
              <a:t>查看和会话有关的信息 </a:t>
            </a:r>
          </a:p>
          <a:p>
            <a:pPr>
              <a:lnSpc>
                <a:spcPct val="120000"/>
              </a:lnSpc>
              <a:buFont typeface="Wingdings" pitchFamily="2" charset="2"/>
              <a:buChar char="l"/>
            </a:pPr>
            <a:r>
              <a:rPr lang="en-US" altLang="zh-CN" sz="2400" dirty="0" err="1" smtClean="0">
                <a:latin typeface="黑体" pitchFamily="49" charset="-122"/>
                <a:ea typeface="黑体" pitchFamily="49" charset="-122"/>
              </a:rPr>
              <a:t>HttpSession</a:t>
            </a:r>
            <a:r>
              <a:rPr lang="zh-CN" altLang="en-US" sz="2400" dirty="0" smtClean="0">
                <a:latin typeface="黑体" pitchFamily="49" charset="-122"/>
                <a:ea typeface="黑体" pitchFamily="49" charset="-122"/>
              </a:rPr>
              <a:t>对象生存在服务器上。会话对象提供一个内建的数据结构，在这个结构中可以保存任意数量的键</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值对。</a:t>
            </a:r>
          </a:p>
          <a:p>
            <a:pPr>
              <a:lnSpc>
                <a:spcPct val="120000"/>
              </a:lnSpc>
              <a:buFont typeface="Wingdings" pitchFamily="2" charset="2"/>
              <a:buChar char="l"/>
            </a:pPr>
            <a:r>
              <a:rPr lang="en-US" altLang="zh-CN" sz="2400" dirty="0" err="1" smtClean="0">
                <a:latin typeface="黑体" pitchFamily="49" charset="-122"/>
                <a:ea typeface="黑体" pitchFamily="49" charset="-122"/>
              </a:rPr>
              <a:t>getAttribute</a:t>
            </a:r>
            <a:r>
              <a:rPr lang="zh-CN" altLang="en-US" sz="2400" dirty="0" smtClean="0">
                <a:latin typeface="黑体" pitchFamily="49" charset="-122"/>
                <a:ea typeface="黑体" pitchFamily="49" charset="-122"/>
              </a:rPr>
              <a:t>：取一个</a:t>
            </a:r>
            <a:r>
              <a:rPr lang="en-US" altLang="zh-CN" sz="2400" dirty="0" smtClean="0">
                <a:latin typeface="黑体" pitchFamily="49" charset="-122"/>
                <a:ea typeface="黑体" pitchFamily="49" charset="-122"/>
              </a:rPr>
              <a:t>session</a:t>
            </a:r>
            <a:r>
              <a:rPr lang="zh-CN" altLang="en-US" sz="2400" dirty="0" smtClean="0">
                <a:latin typeface="黑体" pitchFamily="49" charset="-122"/>
                <a:ea typeface="黑体" pitchFamily="49" charset="-122"/>
              </a:rPr>
              <a:t>相联系的信息。</a:t>
            </a:r>
          </a:p>
          <a:p>
            <a:pPr>
              <a:lnSpc>
                <a:spcPct val="120000"/>
              </a:lnSpc>
              <a:buFont typeface="Wingdings" pitchFamily="2" charset="2"/>
              <a:buChar char="l"/>
            </a:pPr>
            <a:r>
              <a:rPr lang="en-US" altLang="zh-CN" sz="2400" dirty="0" err="1" smtClean="0">
                <a:latin typeface="黑体" pitchFamily="49" charset="-122"/>
                <a:ea typeface="黑体" pitchFamily="49" charset="-122"/>
              </a:rPr>
              <a:t>getID</a:t>
            </a:r>
            <a:r>
              <a:rPr lang="zh-CN" altLang="en-US" sz="2400" dirty="0" smtClean="0">
                <a:latin typeface="黑体" pitchFamily="49" charset="-122"/>
                <a:ea typeface="黑体" pitchFamily="49" charset="-122"/>
              </a:rPr>
              <a:t>：该方法返回会话的唯一标识。有时该标识被作为键</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值对中的键使用，比如会话中只保存一个值时，或保存上一次会话信息时。</a:t>
            </a:r>
            <a:endParaRPr lang="en-US" altLang="zh-CN" sz="24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pPr marL="266700" indent="-266700">
              <a:lnSpc>
                <a:spcPct val="120000"/>
              </a:lnSpc>
            </a:pPr>
            <a:r>
              <a:rPr lang="zh-CN" altLang="en-US" sz="2400" dirty="0">
                <a:latin typeface="黑体" pitchFamily="49" charset="-122"/>
                <a:ea typeface="黑体" pitchFamily="49" charset="-122"/>
              </a:rPr>
              <a:t>在会话对象中保存数据 </a:t>
            </a:r>
          </a:p>
          <a:p>
            <a:pPr marL="266700" indent="-266700">
              <a:lnSpc>
                <a:spcPct val="120000"/>
              </a:lnSpc>
              <a:buFont typeface="Wingdings" pitchFamily="2" charset="2"/>
              <a:buChar char="l"/>
            </a:pPr>
            <a:r>
              <a:rPr lang="en-US" altLang="zh-CN" sz="2400" dirty="0" err="1">
                <a:latin typeface="黑体" pitchFamily="49" charset="-122"/>
                <a:ea typeface="黑体" pitchFamily="49" charset="-122"/>
              </a:rPr>
              <a:t>setAttribute</a:t>
            </a:r>
            <a:r>
              <a:rPr lang="zh-CN" altLang="en-US" sz="2400" dirty="0">
                <a:latin typeface="黑体" pitchFamily="49" charset="-122"/>
                <a:ea typeface="黑体" pitchFamily="49" charset="-122"/>
              </a:rPr>
              <a:t>：提供一个关键词和一个值。会替换掉任何以前的值。</a:t>
            </a:r>
          </a:p>
          <a:p>
            <a:endParaRPr lang="zh-CN" altLang="en-US" sz="24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会话周期</a:t>
            </a:r>
            <a:endParaRPr lang="zh-CN" altLang="en-US" dirty="0"/>
          </a:p>
        </p:txBody>
      </p:sp>
      <p:sp>
        <p:nvSpPr>
          <p:cNvPr id="3" name="内容占位符 2"/>
          <p:cNvSpPr>
            <a:spLocks noGrp="1"/>
          </p:cNvSpPr>
          <p:nvPr>
            <p:ph idx="1"/>
          </p:nvPr>
        </p:nvSpPr>
        <p:spPr/>
        <p:txBody>
          <a:bodyPr/>
          <a:lstStyle/>
          <a:p>
            <a:r>
              <a:rPr lang="zh-CN" altLang="en-US" dirty="0" smtClean="0"/>
              <a:t>一个会话的开始：某个用户第一次访问该应用。</a:t>
            </a:r>
            <a:endParaRPr lang="en-US" altLang="zh-CN" dirty="0" smtClean="0"/>
          </a:p>
          <a:p>
            <a:endParaRPr lang="en-US" altLang="zh-CN" dirty="0"/>
          </a:p>
          <a:p>
            <a:r>
              <a:rPr lang="zh-CN" altLang="en-US" dirty="0" smtClean="0"/>
              <a:t>一个会话的结束的条件：</a:t>
            </a:r>
            <a:endParaRPr lang="en-US" altLang="zh-CN" dirty="0" smtClean="0"/>
          </a:p>
          <a:p>
            <a:r>
              <a:rPr lang="en-US" altLang="zh-CN" dirty="0"/>
              <a:t>	</a:t>
            </a:r>
            <a:r>
              <a:rPr lang="zh-CN" altLang="en-US" dirty="0" smtClean="0"/>
              <a:t>自然死亡：</a:t>
            </a:r>
            <a:r>
              <a:rPr lang="en-US" altLang="zh-CN" dirty="0" smtClean="0"/>
              <a:t>timeout</a:t>
            </a:r>
            <a:r>
              <a:rPr lang="zh-CN" altLang="en-US" dirty="0" smtClean="0"/>
              <a:t>，</a:t>
            </a:r>
            <a:r>
              <a:rPr lang="en-US" altLang="zh-CN" dirty="0" smtClean="0"/>
              <a:t>30</a:t>
            </a:r>
            <a:r>
              <a:rPr lang="zh-CN" altLang="en-US" dirty="0" smtClean="0"/>
              <a:t>分钟普通应用。安全性要求高的应用，时间更短。</a:t>
            </a:r>
            <a:endParaRPr lang="en-US" altLang="zh-CN" dirty="0" smtClean="0"/>
          </a:p>
          <a:p>
            <a:endParaRPr lang="en-US" altLang="zh-CN" dirty="0"/>
          </a:p>
          <a:p>
            <a:r>
              <a:rPr lang="en-US" altLang="zh-CN" dirty="0" smtClean="0"/>
              <a:t>	</a:t>
            </a:r>
            <a:r>
              <a:rPr lang="zh-CN" altLang="en-US" dirty="0" smtClean="0"/>
              <a:t>手工结束：</a:t>
            </a:r>
            <a:r>
              <a:rPr lang="en-US" altLang="zh-CN" dirty="0" err="1" smtClean="0"/>
              <a:t>HttpSession.invalidate</a:t>
            </a:r>
            <a:r>
              <a:rPr lang="en-US" altLang="zh-CN" dirty="0" smtClean="0"/>
              <a:t>()</a:t>
            </a:r>
            <a:r>
              <a:rPr lang="zh-CN" altLang="en-US" dirty="0" smtClean="0"/>
              <a:t>提前结束</a:t>
            </a:r>
            <a:endParaRPr lang="en-US" altLang="zh-CN" dirty="0" smtClean="0"/>
          </a:p>
          <a:p>
            <a:endParaRPr lang="en-US" altLang="zh-CN" dirty="0"/>
          </a:p>
          <a:p>
            <a:r>
              <a:rPr lang="en-US" altLang="zh-CN" dirty="0" smtClean="0"/>
              <a:t>	</a:t>
            </a:r>
            <a:r>
              <a:rPr lang="zh-CN" altLang="en-US" dirty="0" smtClean="0"/>
              <a:t>关闭浏览器</a:t>
            </a:r>
            <a:endParaRPr lang="en-US" altLang="zh-CN" smtClean="0"/>
          </a:p>
          <a:p>
            <a:endParaRPr lang="en-US" altLang="zh-CN" dirty="0" smtClean="0"/>
          </a:p>
        </p:txBody>
      </p:sp>
    </p:spTree>
    <p:extLst>
      <p:ext uri="{BB962C8B-B14F-4D97-AF65-F5344CB8AC3E}">
        <p14:creationId xmlns:p14="http://schemas.microsoft.com/office/powerpoint/2010/main" val="1158121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ltLang="zh-CN" smtClean="0">
                <a:latin typeface="黑体" pitchFamily="49" charset="-122"/>
                <a:ea typeface="黑体" pitchFamily="49" charset="-122"/>
              </a:rPr>
              <a:t>9.3</a:t>
            </a:r>
            <a:r>
              <a:rPr lang="zh-CN" altLang="en-US" smtClean="0">
                <a:latin typeface="黑体" pitchFamily="49" charset="-122"/>
                <a:ea typeface="黑体" pitchFamily="49" charset="-122"/>
              </a:rPr>
              <a:t>项目案例</a:t>
            </a:r>
          </a:p>
        </p:txBody>
      </p:sp>
      <p:sp>
        <p:nvSpPr>
          <p:cNvPr id="112643" name="Rectangle 3"/>
          <p:cNvSpPr>
            <a:spLocks noGrp="1"/>
          </p:cNvSpPr>
          <p:nvPr>
            <p:ph idx="1"/>
          </p:nvPr>
        </p:nvSpPr>
        <p:spPr/>
        <p:txBody>
          <a:bodyPr/>
          <a:lstStyle/>
          <a:p>
            <a:pPr>
              <a:buNone/>
            </a:pPr>
            <a:r>
              <a:rPr lang="nl-NL" altLang="zh-CN" b="1" dirty="0" smtClean="0">
                <a:latin typeface="黑体" pitchFamily="49" charset="-122"/>
                <a:ea typeface="黑体" pitchFamily="49" charset="-122"/>
              </a:rPr>
              <a:t>9.3.1</a:t>
            </a:r>
            <a:r>
              <a:rPr lang="zh-CN" altLang="nl-NL" b="1" dirty="0" smtClean="0">
                <a:latin typeface="黑体" pitchFamily="49" charset="-122"/>
                <a:ea typeface="黑体" pitchFamily="49" charset="-122"/>
              </a:rPr>
              <a:t>学习目标	</a:t>
            </a:r>
          </a:p>
          <a:p>
            <a:pPr>
              <a:lnSpc>
                <a:spcPct val="120000"/>
              </a:lnSpc>
              <a:buNone/>
            </a:pPr>
            <a:r>
              <a:rPr lang="nl-NL" altLang="zh-CN" sz="2400" dirty="0" smtClean="0">
                <a:latin typeface="黑体" pitchFamily="49" charset="-122"/>
                <a:ea typeface="黑体" pitchFamily="49" charset="-122"/>
              </a:rPr>
              <a:t>1</a:t>
            </a:r>
            <a:r>
              <a:rPr lang="zh-CN" altLang="nl-NL" sz="2400" dirty="0" smtClean="0">
                <a:latin typeface="黑体" pitchFamily="49" charset="-122"/>
                <a:ea typeface="黑体" pitchFamily="49" charset="-122"/>
              </a:rPr>
              <a:t>、掌握会话</a:t>
            </a:r>
            <a:r>
              <a:rPr lang="nl-NL" altLang="zh-CN" sz="2400" dirty="0" smtClean="0">
                <a:latin typeface="黑体" pitchFamily="49" charset="-122"/>
                <a:ea typeface="黑体" pitchFamily="49" charset="-122"/>
              </a:rPr>
              <a:t>HttpSession</a:t>
            </a:r>
            <a:r>
              <a:rPr lang="zh-CN" altLang="nl-NL" sz="2400" dirty="0" smtClean="0">
                <a:latin typeface="黑体" pitchFamily="49" charset="-122"/>
                <a:ea typeface="黑体" pitchFamily="49" charset="-122"/>
              </a:rPr>
              <a:t>的创建</a:t>
            </a:r>
            <a:r>
              <a:rPr lang="nl-NL" altLang="zh-CN" sz="2400" dirty="0" smtClean="0">
                <a:latin typeface="黑体" pitchFamily="49" charset="-122"/>
                <a:ea typeface="黑体" pitchFamily="49" charset="-122"/>
              </a:rPr>
              <a:t>;</a:t>
            </a:r>
          </a:p>
          <a:p>
            <a:pPr>
              <a:lnSpc>
                <a:spcPct val="120000"/>
              </a:lnSpc>
              <a:buNone/>
            </a:pPr>
            <a:r>
              <a:rPr lang="nl-NL" altLang="zh-CN" sz="2400" dirty="0" smtClean="0">
                <a:latin typeface="黑体" pitchFamily="49" charset="-122"/>
                <a:ea typeface="黑体" pitchFamily="49" charset="-122"/>
              </a:rPr>
              <a:t>2</a:t>
            </a:r>
            <a:r>
              <a:rPr lang="zh-CN" altLang="nl-NL" sz="2400" dirty="0" smtClean="0">
                <a:latin typeface="黑体" pitchFamily="49" charset="-122"/>
                <a:ea typeface="黑体" pitchFamily="49" charset="-122"/>
              </a:rPr>
              <a:t>、掌握会话</a:t>
            </a:r>
            <a:r>
              <a:rPr lang="nl-NL" altLang="zh-CN" sz="2400" dirty="0" smtClean="0">
                <a:latin typeface="黑体" pitchFamily="49" charset="-122"/>
                <a:ea typeface="黑体" pitchFamily="49" charset="-122"/>
              </a:rPr>
              <a:t>HttpSession</a:t>
            </a:r>
            <a:r>
              <a:rPr lang="zh-CN" altLang="nl-NL" sz="2400" dirty="0" smtClean="0">
                <a:latin typeface="黑体" pitchFamily="49" charset="-122"/>
                <a:ea typeface="黑体" pitchFamily="49" charset="-122"/>
              </a:rPr>
              <a:t>保存信息的方法使用</a:t>
            </a:r>
            <a:r>
              <a:rPr lang="nl-NL" altLang="zh-CN" sz="2400" dirty="0" smtClean="0">
                <a:latin typeface="黑体" pitchFamily="49" charset="-122"/>
                <a:ea typeface="黑体" pitchFamily="49" charset="-122"/>
              </a:rPr>
              <a:t>;</a:t>
            </a:r>
          </a:p>
          <a:p>
            <a:pPr>
              <a:lnSpc>
                <a:spcPct val="120000"/>
              </a:lnSpc>
              <a:buNone/>
            </a:pPr>
            <a:r>
              <a:rPr lang="nl-NL" altLang="zh-CN" sz="2400" dirty="0" smtClean="0">
                <a:latin typeface="黑体" pitchFamily="49" charset="-122"/>
                <a:ea typeface="黑体" pitchFamily="49" charset="-122"/>
              </a:rPr>
              <a:t>3</a:t>
            </a:r>
            <a:r>
              <a:rPr lang="zh-CN" altLang="nl-NL" sz="2400" dirty="0" smtClean="0">
                <a:latin typeface="黑体" pitchFamily="49" charset="-122"/>
                <a:ea typeface="黑体" pitchFamily="49" charset="-122"/>
              </a:rPr>
              <a:t>、掌握会话</a:t>
            </a:r>
            <a:r>
              <a:rPr lang="nl-NL" altLang="zh-CN" sz="2400" dirty="0" smtClean="0">
                <a:latin typeface="黑体" pitchFamily="49" charset="-122"/>
                <a:ea typeface="黑体" pitchFamily="49" charset="-122"/>
              </a:rPr>
              <a:t>HttpSession </a:t>
            </a:r>
            <a:r>
              <a:rPr lang="zh-CN" altLang="nl-NL" sz="2400" dirty="0" smtClean="0">
                <a:latin typeface="黑体" pitchFamily="49" charset="-122"/>
                <a:ea typeface="黑体" pitchFamily="49" charset="-122"/>
              </a:rPr>
              <a:t>的</a:t>
            </a:r>
            <a:r>
              <a:rPr lang="nl-NL" altLang="zh-CN" sz="2400" dirty="0" smtClean="0">
                <a:latin typeface="黑体" pitchFamily="49" charset="-122"/>
                <a:ea typeface="黑体" pitchFamily="49" charset="-122"/>
              </a:rPr>
              <a:t>invalidate()</a:t>
            </a:r>
            <a:r>
              <a:rPr lang="zh-CN" altLang="nl-NL" sz="2400" dirty="0" smtClean="0">
                <a:latin typeface="黑体" pitchFamily="49" charset="-122"/>
                <a:ea typeface="黑体" pitchFamily="49" charset="-122"/>
              </a:rPr>
              <a:t>方法，实现注销功能</a:t>
            </a:r>
            <a:r>
              <a:rPr lang="nl-NL" altLang="zh-CN" sz="2400" dirty="0" smtClean="0">
                <a:latin typeface="黑体" pitchFamily="49" charset="-122"/>
                <a:ea typeface="黑体" pitchFamily="49" charset="-122"/>
              </a:rPr>
              <a:t>;</a:t>
            </a:r>
          </a:p>
          <a:p>
            <a:pPr>
              <a:lnSpc>
                <a:spcPct val="120000"/>
              </a:lnSpc>
              <a:buNone/>
            </a:pPr>
            <a:r>
              <a:rPr lang="nl-NL" altLang="zh-CN" sz="2400" dirty="0" smtClean="0">
                <a:latin typeface="黑体" pitchFamily="49" charset="-122"/>
                <a:ea typeface="黑体" pitchFamily="49" charset="-122"/>
              </a:rPr>
              <a:t>4</a:t>
            </a:r>
            <a:r>
              <a:rPr lang="zh-CN" altLang="nl-NL" sz="2400" dirty="0" smtClean="0">
                <a:latin typeface="黑体" pitchFamily="49" charset="-122"/>
                <a:ea typeface="黑体" pitchFamily="49" charset="-122"/>
              </a:rPr>
              <a:t>、掌握会话</a:t>
            </a:r>
            <a:r>
              <a:rPr lang="nl-NL" altLang="zh-CN" sz="2400" dirty="0" smtClean="0">
                <a:latin typeface="黑体" pitchFamily="49" charset="-122"/>
                <a:ea typeface="黑体" pitchFamily="49" charset="-122"/>
              </a:rPr>
              <a:t>HttpSession</a:t>
            </a:r>
            <a:r>
              <a:rPr lang="zh-CN" altLang="nl-NL" sz="2400" dirty="0" smtClean="0">
                <a:latin typeface="黑体" pitchFamily="49" charset="-122"/>
                <a:ea typeface="黑体" pitchFamily="49" charset="-122"/>
              </a:rPr>
              <a:t>的使用场景</a:t>
            </a:r>
            <a:r>
              <a:rPr lang="nl-NL" altLang="zh-CN" sz="2400" dirty="0" smtClean="0">
                <a:latin typeface="黑体" pitchFamily="49" charset="-122"/>
                <a:ea typeface="黑体" pitchFamily="49" charset="-122"/>
              </a:rPr>
              <a:t>;</a:t>
            </a:r>
            <a:endParaRPr lang="zh-CN" altLang="en-US" sz="24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2133600" y="0"/>
            <a:ext cx="4495800" cy="914400"/>
          </a:xfrm>
          <a:prstGeom prst="rect">
            <a:avLst/>
          </a:prstGeom>
          <a:noFill/>
          <a:ln w="9525">
            <a:noFill/>
            <a:miter lim="800000"/>
            <a:headEnd/>
            <a:tailEnd/>
          </a:ln>
        </p:spPr>
        <p:txBody>
          <a:bodyPr anchor="ctr"/>
          <a:lstStyle/>
          <a:p>
            <a:pPr algn="ctr" eaLnBrk="0" hangingPunct="0"/>
            <a:r>
              <a:rPr lang="zh-CN" altLang="en-US" sz="3600" dirty="0"/>
              <a:t>学习目的与要求</a:t>
            </a:r>
            <a:endParaRPr lang="en-US" altLang="zh-CN" sz="3600" dirty="0"/>
          </a:p>
        </p:txBody>
      </p:sp>
      <p:sp>
        <p:nvSpPr>
          <p:cNvPr id="13316" name="TextBox 8"/>
          <p:cNvSpPr txBox="1">
            <a:spLocks noChangeArrowheads="1"/>
          </p:cNvSpPr>
          <p:nvPr/>
        </p:nvSpPr>
        <p:spPr bwMode="auto">
          <a:xfrm>
            <a:off x="304800" y="1143000"/>
            <a:ext cx="8534400" cy="2439707"/>
          </a:xfrm>
          <a:prstGeom prst="rect">
            <a:avLst/>
          </a:prstGeom>
          <a:noFill/>
          <a:ln w="9525">
            <a:noFill/>
            <a:miter lim="800000"/>
            <a:headEnd/>
            <a:tailEnd/>
          </a:ln>
        </p:spPr>
        <p:txBody>
          <a:bodyPr wrap="square">
            <a:spAutoFit/>
          </a:bodyPr>
          <a:lstStyle/>
          <a:p>
            <a:pPr marL="338202" indent="-338202" defTabSz="914399">
              <a:lnSpc>
                <a:spcPct val="130000"/>
              </a:lnSpc>
              <a:spcBef>
                <a:spcPts val="1196"/>
              </a:spcBef>
              <a:spcAft>
                <a:spcPts val="395"/>
              </a:spcAft>
              <a:buClr>
                <a:srgbClr val="FFCC66"/>
              </a:buClr>
            </a:pPr>
            <a:r>
              <a:rPr lang="en-US" altLang="zh-CN" sz="2400" b="1" dirty="0" smtClean="0">
                <a:solidFill>
                  <a:schemeClr val="bg1"/>
                </a:solidFill>
                <a:latin typeface="黑体" pitchFamily="49" charset="-122"/>
                <a:ea typeface="黑体" pitchFamily="49" charset="-122"/>
                <a:cs typeface="+mn-cs"/>
              </a:rPr>
              <a:t>  Session</a:t>
            </a:r>
            <a:r>
              <a:rPr lang="zh-CN" altLang="en-US" sz="2400" b="1" dirty="0">
                <a:solidFill>
                  <a:schemeClr val="bg1"/>
                </a:solidFill>
                <a:latin typeface="黑体" pitchFamily="49" charset="-122"/>
                <a:ea typeface="黑体" pitchFamily="49" charset="-122"/>
                <a:cs typeface="+mn-cs"/>
              </a:rPr>
              <a:t>即会话，会话是客户为实现特定应用目的与系统的多次请求交互。本章将对</a:t>
            </a:r>
            <a:r>
              <a:rPr lang="en-US" altLang="zh-CN" sz="2400" b="1" dirty="0">
                <a:solidFill>
                  <a:schemeClr val="bg1"/>
                </a:solidFill>
                <a:latin typeface="黑体" pitchFamily="49" charset="-122"/>
                <a:ea typeface="黑体" pitchFamily="49" charset="-122"/>
                <a:cs typeface="+mn-cs"/>
              </a:rPr>
              <a:t>Session</a:t>
            </a:r>
            <a:r>
              <a:rPr lang="zh-CN" altLang="en-US" sz="2400" b="1" dirty="0">
                <a:solidFill>
                  <a:schemeClr val="bg1"/>
                </a:solidFill>
                <a:latin typeface="黑体" pitchFamily="49" charset="-122"/>
                <a:ea typeface="黑体" pitchFamily="49" charset="-122"/>
                <a:cs typeface="+mn-cs"/>
              </a:rPr>
              <a:t>做出相应解释，重点是对会话跟踪技术做详细介绍，最后讲解</a:t>
            </a:r>
            <a:r>
              <a:rPr lang="en-US" altLang="zh-CN" sz="2400" b="1" dirty="0">
                <a:solidFill>
                  <a:schemeClr val="bg1"/>
                </a:solidFill>
                <a:latin typeface="黑体" pitchFamily="49" charset="-122"/>
                <a:ea typeface="黑体" pitchFamily="49" charset="-122"/>
                <a:cs typeface="+mn-cs"/>
              </a:rPr>
              <a:t>Java </a:t>
            </a:r>
            <a:r>
              <a:rPr lang="en-US" altLang="zh-CN" sz="2400" b="1" dirty="0" err="1">
                <a:solidFill>
                  <a:schemeClr val="bg1"/>
                </a:solidFill>
                <a:latin typeface="黑体" pitchFamily="49" charset="-122"/>
                <a:ea typeface="黑体" pitchFamily="49" charset="-122"/>
                <a:cs typeface="+mn-cs"/>
              </a:rPr>
              <a:t>Servlet</a:t>
            </a:r>
            <a:r>
              <a:rPr lang="zh-CN" altLang="en-US" sz="2400" b="1" dirty="0">
                <a:solidFill>
                  <a:schemeClr val="bg1"/>
                </a:solidFill>
                <a:latin typeface="黑体" pitchFamily="49" charset="-122"/>
                <a:ea typeface="黑体" pitchFamily="49" charset="-122"/>
                <a:cs typeface="+mn-cs"/>
              </a:rPr>
              <a:t>会话跟踪</a:t>
            </a:r>
            <a:r>
              <a:rPr lang="en-US" altLang="zh-CN" sz="2400" b="1" dirty="0">
                <a:solidFill>
                  <a:schemeClr val="bg1"/>
                </a:solidFill>
                <a:latin typeface="黑体" pitchFamily="49" charset="-122"/>
                <a:ea typeface="黑体" pitchFamily="49" charset="-122"/>
                <a:cs typeface="+mn-cs"/>
              </a:rPr>
              <a:t>API</a:t>
            </a:r>
            <a:r>
              <a:rPr lang="zh-CN" altLang="en-US" sz="2400" b="1" dirty="0">
                <a:solidFill>
                  <a:schemeClr val="bg1"/>
                </a:solidFill>
                <a:latin typeface="黑体" pitchFamily="49" charset="-122"/>
                <a:ea typeface="黑体" pitchFamily="49" charset="-122"/>
                <a:cs typeface="+mn-cs"/>
              </a:rPr>
              <a:t>。通过本章的学习，理解会话跟踪的几种技术，掌握会话跟踪</a:t>
            </a:r>
            <a:r>
              <a:rPr lang="en-US" altLang="zh-CN" sz="2400" b="1" dirty="0">
                <a:solidFill>
                  <a:schemeClr val="bg1"/>
                </a:solidFill>
                <a:latin typeface="黑体" pitchFamily="49" charset="-122"/>
                <a:ea typeface="黑体" pitchFamily="49" charset="-122"/>
                <a:cs typeface="+mn-cs"/>
              </a:rPr>
              <a:t>API</a:t>
            </a:r>
            <a:r>
              <a:rPr lang="zh-CN" altLang="en-US" sz="2400" b="1" dirty="0">
                <a:solidFill>
                  <a:schemeClr val="bg1"/>
                </a:solidFill>
                <a:latin typeface="黑体" pitchFamily="49" charset="-122"/>
                <a:ea typeface="黑体" pitchFamily="49" charset="-122"/>
                <a:cs typeface="+mn-cs"/>
              </a:rPr>
              <a:t>的具体使用。</a:t>
            </a:r>
            <a:r>
              <a:rPr lang="en-US" altLang="zh-CN" sz="2400" b="1" dirty="0">
                <a:solidFill>
                  <a:schemeClr val="bg1"/>
                </a:solidFill>
                <a:latin typeface="黑体" pitchFamily="49" charset="-122"/>
                <a:ea typeface="黑体" pitchFamily="49" charset="-122"/>
                <a:cs typeface="+mn-cs"/>
              </a:rPr>
              <a:t> </a:t>
            </a:r>
            <a:endParaRPr lang="zh-CN" altLang="en-US" sz="2400" b="1" dirty="0">
              <a:solidFill>
                <a:schemeClr val="bg1"/>
              </a:solidFill>
              <a:latin typeface="黑体" pitchFamily="49" charset="-122"/>
              <a:ea typeface="黑体" pitchFamily="49"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altLang="zh-CN" smtClean="0">
                <a:latin typeface="黑体" pitchFamily="49" charset="-122"/>
                <a:ea typeface="黑体" pitchFamily="49" charset="-122"/>
              </a:rPr>
              <a:t>9.3</a:t>
            </a:r>
            <a:r>
              <a:rPr lang="zh-CN" altLang="en-US" smtClean="0">
                <a:latin typeface="黑体" pitchFamily="49" charset="-122"/>
                <a:ea typeface="黑体" pitchFamily="49" charset="-122"/>
              </a:rPr>
              <a:t>项目案例</a:t>
            </a:r>
          </a:p>
        </p:txBody>
      </p:sp>
      <p:sp>
        <p:nvSpPr>
          <p:cNvPr id="113667" name="Rectangle 3"/>
          <p:cNvSpPr>
            <a:spLocks noGrp="1"/>
          </p:cNvSpPr>
          <p:nvPr>
            <p:ph idx="1"/>
          </p:nvPr>
        </p:nvSpPr>
        <p:spPr/>
        <p:txBody>
          <a:bodyPr/>
          <a:lstStyle/>
          <a:p>
            <a:pPr>
              <a:lnSpc>
                <a:spcPct val="120000"/>
              </a:lnSpc>
              <a:buNone/>
            </a:pPr>
            <a:r>
              <a:rPr lang="nl-NL" altLang="zh-CN" sz="2400" b="1" dirty="0" smtClean="0">
                <a:latin typeface="黑体" pitchFamily="49" charset="-122"/>
                <a:ea typeface="黑体" pitchFamily="49" charset="-122"/>
              </a:rPr>
              <a:t>9.3.2 </a:t>
            </a:r>
            <a:r>
              <a:rPr lang="zh-CN" altLang="nl-NL" sz="2400" b="1" dirty="0" smtClean="0">
                <a:latin typeface="黑体" pitchFamily="49" charset="-122"/>
                <a:ea typeface="黑体" pitchFamily="49" charset="-122"/>
              </a:rPr>
              <a:t>案例描述	</a:t>
            </a:r>
          </a:p>
          <a:p>
            <a:pPr>
              <a:lnSpc>
                <a:spcPct val="120000"/>
              </a:lnSpc>
              <a:buNone/>
            </a:pPr>
            <a:r>
              <a:rPr lang="zh-CN" altLang="nl-NL" sz="2400" dirty="0" smtClean="0">
                <a:latin typeface="黑体" pitchFamily="49" charset="-122"/>
                <a:ea typeface="黑体" pitchFamily="49" charset="-122"/>
              </a:rPr>
              <a:t>  本案例实现了用户登陆功能。登陆用户的信息被保存在</a:t>
            </a:r>
            <a:r>
              <a:rPr lang="en-US" altLang="zh-CN" sz="2400" dirty="0" err="1" smtClean="0">
                <a:latin typeface="黑体" pitchFamily="49" charset="-122"/>
                <a:ea typeface="黑体" pitchFamily="49" charset="-122"/>
              </a:rPr>
              <a:t>HttpSession</a:t>
            </a:r>
            <a:r>
              <a:rPr lang="zh-CN" altLang="en-US" sz="2400" dirty="0" smtClean="0">
                <a:latin typeface="黑体" pitchFamily="49" charset="-122"/>
                <a:ea typeface="黑体" pitchFamily="49" charset="-122"/>
              </a:rPr>
              <a:t>对象中，在整个会话过程中，任意页面或</a:t>
            </a:r>
            <a:r>
              <a:rPr lang="en-US" altLang="zh-CN" sz="2400" dirty="0" err="1" smtClean="0">
                <a:latin typeface="黑体" pitchFamily="49" charset="-122"/>
                <a:ea typeface="黑体" pitchFamily="49" charset="-122"/>
              </a:rPr>
              <a:t>Servlet</a:t>
            </a:r>
            <a:r>
              <a:rPr lang="zh-CN" altLang="en-US" sz="2400" dirty="0" smtClean="0">
                <a:latin typeface="黑体" pitchFamily="49" charset="-122"/>
                <a:ea typeface="黑体" pitchFamily="49" charset="-122"/>
              </a:rPr>
              <a:t>程序都可以获取该信息，同时还实现了系统注销功能。</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en-US" altLang="zh-CN" smtClean="0">
                <a:latin typeface="黑体" pitchFamily="49" charset="-122"/>
                <a:ea typeface="黑体" pitchFamily="49" charset="-122"/>
              </a:rPr>
              <a:t>9.3</a:t>
            </a:r>
            <a:r>
              <a:rPr lang="zh-CN" altLang="en-US" smtClean="0">
                <a:latin typeface="黑体" pitchFamily="49" charset="-122"/>
                <a:ea typeface="黑体" pitchFamily="49" charset="-122"/>
              </a:rPr>
              <a:t>项目案例</a:t>
            </a:r>
          </a:p>
        </p:txBody>
      </p:sp>
      <p:sp>
        <p:nvSpPr>
          <p:cNvPr id="114691" name="Rectangle 3"/>
          <p:cNvSpPr>
            <a:spLocks noGrp="1"/>
          </p:cNvSpPr>
          <p:nvPr>
            <p:ph idx="1"/>
          </p:nvPr>
        </p:nvSpPr>
        <p:spPr/>
        <p:txBody>
          <a:bodyPr/>
          <a:lstStyle/>
          <a:p>
            <a:pPr>
              <a:buNone/>
            </a:pPr>
            <a:r>
              <a:rPr lang="nl-NL" altLang="zh-CN" sz="2400" b="1" dirty="0" smtClean="0">
                <a:latin typeface="黑体" pitchFamily="49" charset="-122"/>
                <a:ea typeface="黑体" pitchFamily="49" charset="-122"/>
              </a:rPr>
              <a:t>9.3.3</a:t>
            </a:r>
            <a:r>
              <a:rPr lang="zh-CN" altLang="nl-NL" sz="2400" b="1" dirty="0" smtClean="0">
                <a:latin typeface="黑体" pitchFamily="49" charset="-122"/>
                <a:ea typeface="黑体" pitchFamily="49" charset="-122"/>
              </a:rPr>
              <a:t>案例要点	</a:t>
            </a:r>
          </a:p>
          <a:p>
            <a:pPr>
              <a:lnSpc>
                <a:spcPct val="120000"/>
              </a:lnSpc>
              <a:buNone/>
            </a:pPr>
            <a:r>
              <a:rPr lang="zh-CN" altLang="nl-NL" sz="2400" dirty="0" smtClean="0">
                <a:latin typeface="黑体" pitchFamily="49" charset="-122"/>
                <a:ea typeface="黑体" pitchFamily="49" charset="-122"/>
              </a:rPr>
              <a:t>  本案例要在用户登陆成功的情况下，将用户的信息保存在会话</a:t>
            </a:r>
            <a:r>
              <a:rPr lang="nl-NL" altLang="zh-CN" sz="2400" dirty="0" smtClean="0">
                <a:latin typeface="黑体" pitchFamily="49" charset="-122"/>
                <a:ea typeface="黑体" pitchFamily="49" charset="-122"/>
              </a:rPr>
              <a:t>HttpSession</a:t>
            </a:r>
            <a:r>
              <a:rPr lang="zh-CN" altLang="nl-NL" sz="2400" dirty="0" smtClean="0">
                <a:latin typeface="黑体" pitchFamily="49" charset="-122"/>
                <a:ea typeface="黑体" pitchFamily="49" charset="-122"/>
              </a:rPr>
              <a:t>中，用户信息可以在会话过程中任意页面或</a:t>
            </a:r>
            <a:r>
              <a:rPr lang="nl-NL" altLang="zh-CN" sz="2400" dirty="0" smtClean="0">
                <a:latin typeface="黑体" pitchFamily="49" charset="-122"/>
                <a:ea typeface="黑体" pitchFamily="49" charset="-122"/>
              </a:rPr>
              <a:t>Servlet</a:t>
            </a:r>
            <a:r>
              <a:rPr lang="zh-CN" altLang="nl-NL" sz="2400" dirty="0" smtClean="0">
                <a:latin typeface="黑体" pitchFamily="49" charset="-122"/>
                <a:ea typeface="黑体" pitchFamily="49" charset="-122"/>
              </a:rPr>
              <a:t>中被获取显示，使用</a:t>
            </a:r>
            <a:r>
              <a:rPr lang="nl-NL" altLang="zh-CN" sz="2400" dirty="0" smtClean="0">
                <a:latin typeface="黑体" pitchFamily="49" charset="-122"/>
                <a:ea typeface="黑体" pitchFamily="49" charset="-122"/>
              </a:rPr>
              <a:t>HttpSession</a:t>
            </a:r>
            <a:r>
              <a:rPr lang="zh-CN" altLang="nl-NL" sz="2400" dirty="0" smtClean="0">
                <a:latin typeface="黑体" pitchFamily="49" charset="-122"/>
                <a:ea typeface="黑体" pitchFamily="49" charset="-122"/>
              </a:rPr>
              <a:t>的</a:t>
            </a:r>
            <a:r>
              <a:rPr lang="nl-NL" altLang="zh-CN" sz="2400" dirty="0" smtClean="0">
                <a:latin typeface="黑体" pitchFamily="49" charset="-122"/>
                <a:ea typeface="黑体" pitchFamily="49" charset="-122"/>
              </a:rPr>
              <a:t>invalidate()</a:t>
            </a:r>
            <a:r>
              <a:rPr lang="zh-CN" altLang="nl-NL" sz="2400" dirty="0" smtClean="0">
                <a:latin typeface="黑体" pitchFamily="49" charset="-122"/>
                <a:ea typeface="黑体" pitchFamily="49" charset="-122"/>
              </a:rPr>
              <a:t>方法实现系统的注销功能。一旦</a:t>
            </a:r>
            <a:r>
              <a:rPr lang="en-US" altLang="zh-CN" sz="2400" dirty="0" smtClean="0">
                <a:latin typeface="黑体" pitchFamily="49" charset="-122"/>
                <a:ea typeface="黑体" pitchFamily="49" charset="-122"/>
              </a:rPr>
              <a:t>Session</a:t>
            </a:r>
            <a:r>
              <a:rPr lang="zh-CN" altLang="en-US" sz="2400" dirty="0" smtClean="0">
                <a:latin typeface="黑体" pitchFamily="49" charset="-122"/>
                <a:ea typeface="黑体" pitchFamily="49" charset="-122"/>
              </a:rPr>
              <a:t>对象被销毁，该用户信息丢失，那么用户需要重新登录才能够访问系统。</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err="1" smtClean="0"/>
              <a:t>Index.jsp</a:t>
            </a:r>
            <a:r>
              <a:rPr lang="en-US" altLang="zh-CN" sz="2000" dirty="0" smtClean="0"/>
              <a:t> </a:t>
            </a:r>
            <a:r>
              <a:rPr lang="zh-CN" altLang="en-US" sz="2000" dirty="0" smtClean="0"/>
              <a:t>中</a:t>
            </a:r>
            <a:r>
              <a:rPr lang="en-US" altLang="zh-CN" sz="2000" dirty="0" smtClean="0"/>
              <a:t>form </a:t>
            </a:r>
            <a:r>
              <a:rPr lang="zh-CN" altLang="en-US" sz="2000" dirty="0" smtClean="0"/>
              <a:t>提交给</a:t>
            </a:r>
            <a:r>
              <a:rPr lang="en-US" altLang="zh-CN" sz="2000" dirty="0" err="1" smtClean="0"/>
              <a:t>LoginServlet</a:t>
            </a:r>
            <a:r>
              <a:rPr lang="zh-CN" altLang="en-US" sz="2000" dirty="0" smtClean="0"/>
              <a:t>，参数</a:t>
            </a:r>
            <a:r>
              <a:rPr lang="en-US" altLang="zh-CN" sz="2000" i="1" dirty="0" smtClean="0"/>
              <a:t>a=login</a:t>
            </a:r>
          </a:p>
          <a:p>
            <a:endParaRPr lang="en-US" altLang="zh-CN" sz="2000" i="1" dirty="0"/>
          </a:p>
          <a:p>
            <a:pPr>
              <a:lnSpc>
                <a:spcPct val="100000"/>
              </a:lnSpc>
            </a:pPr>
            <a:r>
              <a:rPr lang="en-US" altLang="zh-CN" sz="2000" dirty="0" err="1" smtClean="0"/>
              <a:t>LoginServlet</a:t>
            </a:r>
            <a:r>
              <a:rPr lang="zh-CN" altLang="en-US" sz="2000" dirty="0" smtClean="0"/>
              <a:t>根据参数</a:t>
            </a:r>
            <a:r>
              <a:rPr lang="en-US" altLang="zh-CN" sz="2000" dirty="0" smtClean="0"/>
              <a:t>a</a:t>
            </a:r>
            <a:r>
              <a:rPr lang="zh-CN" altLang="en-US" sz="2000" dirty="0" smtClean="0"/>
              <a:t>的取值进行分流到</a:t>
            </a:r>
            <a:r>
              <a:rPr lang="en-US" altLang="zh-CN" sz="2000" dirty="0" err="1" smtClean="0"/>
              <a:t>userLogin</a:t>
            </a:r>
            <a:r>
              <a:rPr lang="zh-CN" altLang="en-US" sz="2000" dirty="0" smtClean="0"/>
              <a:t>（）函数中，调用</a:t>
            </a:r>
            <a:r>
              <a:rPr lang="en-US" altLang="zh-CN" sz="2000" dirty="0" err="1" smtClean="0"/>
              <a:t>LoginDAO</a:t>
            </a:r>
            <a:r>
              <a:rPr lang="en-US" altLang="zh-CN" sz="2000" dirty="0" smtClean="0"/>
              <a:t>.</a:t>
            </a:r>
            <a:r>
              <a:rPr lang="en-US" altLang="zh-CN" sz="2000" dirty="0"/>
              <a:t> </a:t>
            </a:r>
            <a:r>
              <a:rPr lang="en-US" altLang="zh-CN" sz="2000" dirty="0" err="1"/>
              <a:t>logIn</a:t>
            </a:r>
            <a:r>
              <a:rPr lang="en-US" altLang="zh-CN" sz="2000" dirty="0"/>
              <a:t>(name, password</a:t>
            </a:r>
            <a:r>
              <a:rPr lang="en-US" altLang="zh-CN" sz="2000" dirty="0" smtClean="0"/>
              <a:t>)</a:t>
            </a:r>
            <a:r>
              <a:rPr lang="zh-CN" altLang="en-US" sz="2000" dirty="0" smtClean="0"/>
              <a:t>返回登录用户</a:t>
            </a:r>
            <a:r>
              <a:rPr lang="en-US" altLang="zh-CN" sz="2000" dirty="0" smtClean="0"/>
              <a:t>User</a:t>
            </a:r>
            <a:r>
              <a:rPr lang="zh-CN" altLang="en-US" sz="2000" dirty="0" smtClean="0"/>
              <a:t>对象，并将此对象记录到</a:t>
            </a:r>
            <a:r>
              <a:rPr lang="en-US" altLang="zh-CN" sz="2000" dirty="0" smtClean="0"/>
              <a:t>session</a:t>
            </a:r>
            <a:r>
              <a:rPr lang="zh-CN" altLang="en-US" sz="2000" dirty="0" smtClean="0"/>
              <a:t>中</a:t>
            </a:r>
            <a:endParaRPr lang="en-US" altLang="zh-CN" sz="2000" dirty="0" smtClean="0"/>
          </a:p>
          <a:p>
            <a:pPr>
              <a:lnSpc>
                <a:spcPct val="100000"/>
              </a:lnSpc>
            </a:pPr>
            <a:r>
              <a:rPr lang="en-US" altLang="zh-CN" sz="2000" dirty="0" err="1" smtClean="0"/>
              <a:t>mysession.setAttribute</a:t>
            </a:r>
            <a:r>
              <a:rPr lang="en-US" altLang="zh-CN" sz="2000" dirty="0"/>
              <a:t>("</a:t>
            </a:r>
            <a:r>
              <a:rPr lang="en-US" altLang="zh-CN" sz="2000" dirty="0" err="1"/>
              <a:t>productuser</a:t>
            </a:r>
            <a:r>
              <a:rPr lang="en-US" altLang="zh-CN" sz="2000" dirty="0"/>
              <a:t>", </a:t>
            </a:r>
            <a:r>
              <a:rPr lang="en-US" altLang="zh-CN" sz="2000" dirty="0" err="1"/>
              <a:t>puser</a:t>
            </a:r>
            <a:r>
              <a:rPr lang="en-US" altLang="zh-CN" sz="2000" dirty="0" smtClean="0"/>
              <a:t>);</a:t>
            </a:r>
          </a:p>
          <a:p>
            <a:pPr>
              <a:lnSpc>
                <a:spcPct val="100000"/>
              </a:lnSpc>
            </a:pPr>
            <a:endParaRPr lang="en-US" altLang="zh-CN" sz="2000" dirty="0"/>
          </a:p>
          <a:p>
            <a:pPr>
              <a:lnSpc>
                <a:spcPct val="100000"/>
              </a:lnSpc>
            </a:pPr>
            <a:r>
              <a:rPr lang="zh-CN" altLang="en-US" sz="2000" dirty="0" smtClean="0"/>
              <a:t>普通用户转发到 </a:t>
            </a:r>
            <a:r>
              <a:rPr lang="en-US" altLang="zh-CN" sz="2000" dirty="0" smtClean="0"/>
              <a:t>/product/</a:t>
            </a:r>
            <a:r>
              <a:rPr lang="en-US" altLang="zh-CN" sz="2000" dirty="0" err="1" smtClean="0"/>
              <a:t>products.jsp</a:t>
            </a:r>
            <a:endParaRPr lang="en-US" altLang="zh-CN" sz="2000" dirty="0" smtClean="0"/>
          </a:p>
          <a:p>
            <a:pPr>
              <a:lnSpc>
                <a:spcPct val="100000"/>
              </a:lnSpc>
            </a:pPr>
            <a:r>
              <a:rPr lang="zh-CN" altLang="en-US" sz="2000" dirty="0" smtClean="0"/>
              <a:t>管理员用户转发到 </a:t>
            </a:r>
            <a:r>
              <a:rPr lang="en-US" altLang="zh-CN" sz="2000" dirty="0"/>
              <a:t>/</a:t>
            </a:r>
            <a:r>
              <a:rPr lang="en-US" altLang="zh-CN" sz="2000" dirty="0" smtClean="0"/>
              <a:t>admin/</a:t>
            </a:r>
            <a:r>
              <a:rPr lang="en-US" altLang="zh-CN" sz="2000" dirty="0" err="1" smtClean="0"/>
              <a:t>products_showusers.jsp</a:t>
            </a:r>
            <a:endParaRPr lang="en-US" altLang="zh-CN" sz="2000" dirty="0" smtClean="0"/>
          </a:p>
          <a:p>
            <a:pPr>
              <a:lnSpc>
                <a:spcPct val="100000"/>
              </a:lnSpc>
            </a:pPr>
            <a:endParaRPr lang="en-US" altLang="zh-CN" sz="2000" dirty="0"/>
          </a:p>
          <a:p>
            <a:pPr>
              <a:lnSpc>
                <a:spcPct val="100000"/>
              </a:lnSpc>
            </a:pPr>
            <a:endParaRPr lang="en-US" altLang="zh-CN" sz="2000" dirty="0"/>
          </a:p>
          <a:p>
            <a:pPr>
              <a:lnSpc>
                <a:spcPct val="100000"/>
              </a:lnSpc>
            </a:pPr>
            <a:endParaRPr lang="en-US" altLang="zh-CN" sz="2000" dirty="0" smtClean="0"/>
          </a:p>
          <a:p>
            <a:endParaRPr lang="en-US" altLang="zh-CN" i="1" dirty="0"/>
          </a:p>
          <a:p>
            <a:endParaRPr lang="zh-CN" altLang="en-US" dirty="0"/>
          </a:p>
        </p:txBody>
      </p:sp>
    </p:spTree>
    <p:extLst>
      <p:ext uri="{BB962C8B-B14F-4D97-AF65-F5344CB8AC3E}">
        <p14:creationId xmlns:p14="http://schemas.microsoft.com/office/powerpoint/2010/main" val="780233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en-US" sz="2000" dirty="0" smtClean="0"/>
              <a:t>在两个结果</a:t>
            </a:r>
            <a:r>
              <a:rPr lang="zh-CN" altLang="en-US" sz="2000" dirty="0"/>
              <a:t>页面</a:t>
            </a:r>
            <a:r>
              <a:rPr lang="zh-CN" altLang="en-US" sz="2000" dirty="0" smtClean="0"/>
              <a:t>里都有显示用户名的代码如下：</a:t>
            </a:r>
            <a:endParaRPr lang="en-US" altLang="zh-CN" sz="2000" dirty="0"/>
          </a:p>
          <a:p>
            <a:pPr>
              <a:lnSpc>
                <a:spcPct val="100000"/>
              </a:lnSpc>
            </a:pPr>
            <a:r>
              <a:rPr lang="fr-FR" altLang="zh-CN" sz="2000" dirty="0"/>
              <a:t>Usr p = (Usr) session.getAttribute("productuser");</a:t>
            </a:r>
          </a:p>
          <a:p>
            <a:pPr>
              <a:lnSpc>
                <a:spcPct val="100000"/>
              </a:lnSpc>
            </a:pPr>
            <a:r>
              <a:rPr lang="zh-CN" altLang="en-US" sz="2000" dirty="0"/>
              <a:t>欢迎您，</a:t>
            </a:r>
            <a:r>
              <a:rPr lang="en-US" altLang="zh-CN" sz="2000" dirty="0"/>
              <a:t>&lt;%=</a:t>
            </a:r>
            <a:r>
              <a:rPr lang="en-US" altLang="zh-CN" sz="2000" dirty="0" err="1"/>
              <a:t>p.getUsername</a:t>
            </a:r>
            <a:r>
              <a:rPr lang="en-US" altLang="zh-CN" sz="2000" dirty="0"/>
              <a:t>()%&gt;</a:t>
            </a:r>
            <a:endParaRPr lang="zh-CN" altLang="en-US" sz="2000" dirty="0"/>
          </a:p>
        </p:txBody>
      </p:sp>
    </p:spTree>
    <p:extLst>
      <p:ext uri="{BB962C8B-B14F-4D97-AF65-F5344CB8AC3E}">
        <p14:creationId xmlns:p14="http://schemas.microsoft.com/office/powerpoint/2010/main" val="1748197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en-US" sz="2000" dirty="0" smtClean="0"/>
              <a:t>若调用</a:t>
            </a:r>
            <a:r>
              <a:rPr lang="en-US" altLang="zh-CN" sz="2000" dirty="0" err="1" smtClean="0"/>
              <a:t>LoginServlet</a:t>
            </a:r>
            <a:r>
              <a:rPr lang="zh-CN" altLang="en-US" sz="2000" dirty="0" smtClean="0"/>
              <a:t>时传递参数 </a:t>
            </a:r>
            <a:r>
              <a:rPr lang="en-US" altLang="zh-CN" sz="2000" dirty="0" smtClean="0"/>
              <a:t>a=out  </a:t>
            </a:r>
            <a:r>
              <a:rPr lang="zh-CN" altLang="en-US" sz="2000" dirty="0" smtClean="0"/>
              <a:t>，表示注销</a:t>
            </a:r>
            <a:endParaRPr lang="en-US" altLang="zh-CN" sz="2000" dirty="0" smtClean="0"/>
          </a:p>
          <a:p>
            <a:pPr>
              <a:lnSpc>
                <a:spcPct val="100000"/>
              </a:lnSpc>
            </a:pPr>
            <a:r>
              <a:rPr lang="zh-CN" altLang="en-US" sz="2000" dirty="0" smtClean="0"/>
              <a:t>则调用</a:t>
            </a:r>
            <a:r>
              <a:rPr lang="en-US" altLang="zh-CN" sz="2000" dirty="0" err="1" smtClean="0"/>
              <a:t>LoginServlet</a:t>
            </a:r>
            <a:r>
              <a:rPr lang="en-US" altLang="zh-CN" sz="2000" dirty="0" smtClean="0"/>
              <a:t>.</a:t>
            </a:r>
            <a:r>
              <a:rPr lang="en-US" altLang="zh-CN" sz="2000" dirty="0"/>
              <a:t> </a:t>
            </a:r>
            <a:r>
              <a:rPr lang="en-US" altLang="zh-CN" sz="2000" dirty="0" err="1" smtClean="0"/>
              <a:t>loginOut</a:t>
            </a:r>
            <a:r>
              <a:rPr lang="en-US" altLang="zh-CN" sz="2000" dirty="0" smtClean="0"/>
              <a:t>()</a:t>
            </a:r>
          </a:p>
          <a:p>
            <a:pPr>
              <a:lnSpc>
                <a:spcPct val="100000"/>
              </a:lnSpc>
            </a:pPr>
            <a:r>
              <a:rPr lang="en-US" altLang="zh-CN" sz="2000" dirty="0" err="1"/>
              <a:t>session.invalidate</a:t>
            </a:r>
            <a:r>
              <a:rPr lang="en-US" altLang="zh-CN" sz="2000" dirty="0"/>
              <a:t>();</a:t>
            </a:r>
          </a:p>
          <a:p>
            <a:pPr>
              <a:lnSpc>
                <a:spcPct val="100000"/>
              </a:lnSpc>
            </a:pPr>
            <a:r>
              <a:rPr lang="zh-CN" altLang="en-US" sz="2000" dirty="0" smtClean="0"/>
              <a:t>转发到首页</a:t>
            </a:r>
            <a:r>
              <a:rPr lang="en-US" altLang="zh-CN" sz="2000" dirty="0" err="1" smtClean="0"/>
              <a:t>index.jsp</a:t>
            </a:r>
            <a:endParaRPr lang="zh-CN" altLang="en-US" sz="2000" dirty="0"/>
          </a:p>
        </p:txBody>
      </p:sp>
    </p:spTree>
    <p:extLst>
      <p:ext uri="{BB962C8B-B14F-4D97-AF65-F5344CB8AC3E}">
        <p14:creationId xmlns:p14="http://schemas.microsoft.com/office/powerpoint/2010/main" val="1549626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r>
              <a:rPr lang="en-US" altLang="zh-CN" smtClean="0">
                <a:latin typeface="黑体" pitchFamily="49" charset="-122"/>
                <a:ea typeface="黑体" pitchFamily="49" charset="-122"/>
              </a:rPr>
              <a:t>9.4</a:t>
            </a:r>
            <a:r>
              <a:rPr lang="zh-CN" altLang="en-US" smtClean="0">
                <a:latin typeface="黑体" pitchFamily="49" charset="-122"/>
                <a:ea typeface="黑体" pitchFamily="49" charset="-122"/>
              </a:rPr>
              <a:t>本章总结</a:t>
            </a:r>
          </a:p>
        </p:txBody>
      </p:sp>
      <p:sp>
        <p:nvSpPr>
          <p:cNvPr id="115715" name="Rectangle 3"/>
          <p:cNvSpPr>
            <a:spLocks noGrp="1"/>
          </p:cNvSpPr>
          <p:nvPr>
            <p:ph idx="1"/>
          </p:nvPr>
        </p:nvSpPr>
        <p:spPr/>
        <p:txBody>
          <a:bodyPr/>
          <a:lstStyle/>
          <a:p>
            <a:pPr>
              <a:lnSpc>
                <a:spcPct val="120000"/>
              </a:lnSpc>
              <a:buFont typeface="Wingdings" pitchFamily="2" charset="2"/>
              <a:buChar char="l"/>
            </a:pPr>
            <a:r>
              <a:rPr lang="en-US" altLang="zh-CN" sz="2400" dirty="0" smtClean="0">
                <a:latin typeface="黑体" pitchFamily="49" charset="-122"/>
                <a:ea typeface="黑体" pitchFamily="49" charset="-122"/>
              </a:rPr>
              <a:t>HTTP</a:t>
            </a:r>
            <a:r>
              <a:rPr lang="zh-CN" altLang="en-US" sz="2400" dirty="0" smtClean="0">
                <a:latin typeface="黑体" pitchFamily="49" charset="-122"/>
                <a:ea typeface="黑体" pitchFamily="49" charset="-122"/>
              </a:rPr>
              <a:t>协议是一种无状态的协议，服务器不记录关于客户的任何信息。但是对于许多</a:t>
            </a:r>
            <a:r>
              <a:rPr lang="en-US" altLang="zh-CN" sz="2400" dirty="0" smtClean="0">
                <a:latin typeface="黑体" pitchFamily="49" charset="-122"/>
                <a:ea typeface="黑体" pitchFamily="49" charset="-122"/>
              </a:rPr>
              <a:t>web</a:t>
            </a:r>
            <a:r>
              <a:rPr lang="zh-CN" altLang="en-US" sz="2400" dirty="0" smtClean="0">
                <a:latin typeface="黑体" pitchFamily="49" charset="-122"/>
                <a:ea typeface="黑体" pitchFamily="49" charset="-122"/>
              </a:rPr>
              <a:t>应用而言，服务器需要记录特定客户端与服务器之间一系列请求响应之间的特定信息。会话跟踪技术实现了相应信息的记录和保留。</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a:lstStyle/>
          <a:p>
            <a:r>
              <a:rPr lang="en-US" altLang="zh-CN" smtClean="0">
                <a:latin typeface="黑体" pitchFamily="49" charset="-122"/>
                <a:ea typeface="黑体" pitchFamily="49" charset="-122"/>
              </a:rPr>
              <a:t>9.5</a:t>
            </a:r>
            <a:r>
              <a:rPr lang="zh-CN" altLang="en-US" smtClean="0">
                <a:latin typeface="黑体" pitchFamily="49" charset="-122"/>
                <a:ea typeface="黑体" pitchFamily="49" charset="-122"/>
              </a:rPr>
              <a:t>习题</a:t>
            </a:r>
          </a:p>
        </p:txBody>
      </p:sp>
      <p:sp>
        <p:nvSpPr>
          <p:cNvPr id="116739" name="Rectangle 3"/>
          <p:cNvSpPr>
            <a:spLocks noGrp="1"/>
          </p:cNvSpPr>
          <p:nvPr>
            <p:ph idx="1"/>
          </p:nvPr>
        </p:nvSpPr>
        <p:spPr>
          <a:xfrm>
            <a:off x="457122" y="1155271"/>
            <a:ext cx="8229757" cy="1283129"/>
          </a:xfrm>
        </p:spPr>
        <p:txBody>
          <a:bodyPr/>
          <a:lstStyle/>
          <a:p>
            <a:pPr>
              <a:lnSpc>
                <a:spcPct val="120000"/>
              </a:lnSpc>
              <a:buNone/>
            </a:pPr>
            <a:r>
              <a:rPr lang="en-US" altLang="zh-CN" sz="2400" dirty="0" smtClean="0">
                <a:latin typeface="黑体" pitchFamily="49" charset="-122"/>
                <a:ea typeface="黑体" pitchFamily="49" charset="-122"/>
              </a:rPr>
              <a:t>1</a:t>
            </a:r>
            <a:r>
              <a:rPr lang="zh-CN" altLang="en-US" sz="2400" dirty="0" smtClean="0">
                <a:latin typeface="黑体" pitchFamily="49" charset="-122"/>
                <a:ea typeface="黑体" pitchFamily="49" charset="-122"/>
              </a:rPr>
              <a:t>、实现项目案例</a:t>
            </a:r>
            <a:r>
              <a:rPr lang="en-US" altLang="zh-CN" sz="2400" dirty="0" smtClean="0">
                <a:latin typeface="黑体" pitchFamily="49" charset="-122"/>
                <a:ea typeface="黑体" pitchFamily="49" charset="-122"/>
              </a:rPr>
              <a:t>9.3</a:t>
            </a:r>
            <a:r>
              <a:rPr lang="zh-CN" altLang="en-US" sz="2400" dirty="0" smtClean="0">
                <a:latin typeface="黑体" pitchFamily="49" charset="-122"/>
                <a:ea typeface="黑体" pitchFamily="49" charset="-122"/>
              </a:rPr>
              <a:t>，完成</a:t>
            </a:r>
            <a:r>
              <a:rPr lang="en-US" altLang="zh-CN" sz="2400" dirty="0" smtClean="0">
                <a:latin typeface="黑体" pitchFamily="49" charset="-122"/>
                <a:ea typeface="黑体" pitchFamily="49" charset="-122"/>
              </a:rPr>
              <a:t>P208 </a:t>
            </a:r>
            <a:r>
              <a:rPr lang="zh-CN" altLang="en-US" sz="2400" dirty="0" smtClean="0">
                <a:latin typeface="黑体" pitchFamily="49" charset="-122"/>
                <a:ea typeface="黑体" pitchFamily="49" charset="-122"/>
              </a:rPr>
              <a:t>测试过程。</a:t>
            </a:r>
            <a:endParaRPr lang="zh-CN" altLang="en-US" sz="24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zh-CN" altLang="en-US" smtClean="0">
                <a:latin typeface="黑体" pitchFamily="49" charset="-122"/>
                <a:ea typeface="黑体" pitchFamily="49" charset="-122"/>
              </a:rPr>
              <a:t>本章主要内容</a:t>
            </a:r>
          </a:p>
        </p:txBody>
      </p:sp>
      <p:sp>
        <p:nvSpPr>
          <p:cNvPr id="94211" name="Rectangle 3"/>
          <p:cNvSpPr>
            <a:spLocks noGrp="1"/>
          </p:cNvSpPr>
          <p:nvPr>
            <p:ph idx="1"/>
          </p:nvPr>
        </p:nvSpPr>
        <p:spPr/>
        <p:txBody>
          <a:bodyPr/>
          <a:lstStyle/>
          <a:p>
            <a:pPr>
              <a:lnSpc>
                <a:spcPct val="130000"/>
              </a:lnSpc>
            </a:pPr>
            <a:r>
              <a:rPr lang="zh-CN" altLang="en-US" sz="2400" b="1" dirty="0" smtClean="0">
                <a:latin typeface="黑体" pitchFamily="49" charset="-122"/>
                <a:ea typeface="黑体" pitchFamily="49" charset="-122"/>
              </a:rPr>
              <a:t>会话跟踪技术</a:t>
            </a:r>
          </a:p>
          <a:p>
            <a:pPr>
              <a:lnSpc>
                <a:spcPct val="130000"/>
              </a:lnSpc>
            </a:pPr>
            <a:r>
              <a:rPr lang="zh-CN" altLang="en-US" sz="2400" b="1" dirty="0" smtClean="0">
                <a:latin typeface="黑体" pitchFamily="49" charset="-122"/>
                <a:ea typeface="黑体" pitchFamily="49" charset="-122"/>
              </a:rPr>
              <a:t>会话跟踪的基本步骤</a:t>
            </a:r>
          </a:p>
          <a:p>
            <a:pPr>
              <a:lnSpc>
                <a:spcPct val="130000"/>
              </a:lnSpc>
            </a:pPr>
            <a:r>
              <a:rPr lang="zh-CN" altLang="en-US" sz="2400" b="1" dirty="0" smtClean="0">
                <a:latin typeface="黑体" pitchFamily="49" charset="-122"/>
                <a:ea typeface="黑体" pitchFamily="49" charset="-122"/>
              </a:rPr>
              <a:t>会话跟踪</a:t>
            </a:r>
            <a:r>
              <a:rPr lang="en-US" altLang="zh-CN" sz="2400" b="1" dirty="0" smtClean="0">
                <a:latin typeface="黑体" pitchFamily="49" charset="-122"/>
                <a:ea typeface="黑体" pitchFamily="49" charset="-122"/>
              </a:rPr>
              <a:t>API</a:t>
            </a:r>
            <a:endParaRPr lang="zh-CN" altLang="en-US" sz="2400" b="1"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95235" name="Rectangle 3"/>
          <p:cNvSpPr>
            <a:spLocks noGrp="1"/>
          </p:cNvSpPr>
          <p:nvPr>
            <p:ph idx="1"/>
          </p:nvPr>
        </p:nvSpPr>
        <p:spPr/>
        <p:txBody>
          <a:bodyPr/>
          <a:lstStyle/>
          <a:p>
            <a:pPr algn="just">
              <a:buNone/>
            </a:pPr>
            <a:r>
              <a:rPr lang="en-US" altLang="zh-CN" b="1" dirty="0" smtClean="0">
                <a:latin typeface="黑体" pitchFamily="49" charset="-122"/>
                <a:ea typeface="黑体" pitchFamily="49" charset="-122"/>
              </a:rPr>
              <a:t>9.1.1 </a:t>
            </a:r>
            <a:r>
              <a:rPr lang="zh-CN" altLang="en-US" b="1" dirty="0" smtClean="0">
                <a:latin typeface="黑体" pitchFamily="49" charset="-122"/>
                <a:ea typeface="黑体" pitchFamily="49" charset="-122"/>
              </a:rPr>
              <a:t>什么是</a:t>
            </a:r>
            <a:r>
              <a:rPr lang="en-US" altLang="zh-CN" b="1" dirty="0" smtClean="0">
                <a:latin typeface="黑体" pitchFamily="49" charset="-122"/>
                <a:ea typeface="黑体" pitchFamily="49" charset="-122"/>
              </a:rPr>
              <a:t>Session</a:t>
            </a:r>
          </a:p>
          <a:p>
            <a:pPr>
              <a:lnSpc>
                <a:spcPct val="120000"/>
              </a:lnSpc>
              <a:buNone/>
            </a:pPr>
            <a:r>
              <a:rPr lang="zh-CN" altLang="en-US" dirty="0" smtClean="0">
                <a:latin typeface="黑体" pitchFamily="49" charset="-122"/>
                <a:ea typeface="黑体" pitchFamily="49" charset="-122"/>
              </a:rPr>
              <a:t>  </a:t>
            </a:r>
            <a:r>
              <a:rPr lang="zh-CN" altLang="en-US" sz="2000" b="1" dirty="0" smtClean="0">
                <a:latin typeface="黑体" pitchFamily="49" charset="-122"/>
                <a:ea typeface="黑体" pitchFamily="49" charset="-122"/>
              </a:rPr>
              <a:t>首先要说明的是，</a:t>
            </a:r>
            <a:r>
              <a:rPr lang="en-US" altLang="zh-CN" sz="2000" b="1" dirty="0" smtClean="0">
                <a:latin typeface="黑体" pitchFamily="49" charset="-122"/>
                <a:ea typeface="黑体" pitchFamily="49" charset="-122"/>
              </a:rPr>
              <a:t>HTTP</a:t>
            </a:r>
            <a:r>
              <a:rPr lang="zh-CN" altLang="en-US" sz="2000" b="1" dirty="0" smtClean="0">
                <a:latin typeface="黑体" pitchFamily="49" charset="-122"/>
                <a:ea typeface="黑体" pitchFamily="49" charset="-122"/>
              </a:rPr>
              <a:t>协议是一种无状态的协议，客户端每打开一个</a:t>
            </a:r>
            <a:r>
              <a:rPr lang="en-US" altLang="zh-CN" sz="2000" b="1" dirty="0" smtClean="0">
                <a:latin typeface="黑体" pitchFamily="49" charset="-122"/>
                <a:ea typeface="黑体" pitchFamily="49" charset="-122"/>
              </a:rPr>
              <a:t>Web</a:t>
            </a:r>
            <a:r>
              <a:rPr lang="zh-CN" altLang="en-US" sz="2000" b="1" dirty="0" smtClean="0">
                <a:latin typeface="黑体" pitchFamily="49" charset="-122"/>
                <a:ea typeface="黑体" pitchFamily="49" charset="-122"/>
              </a:rPr>
              <a:t>页面，它就会与服务器建立一个新连接，发送新请求到服务器，服务器处理请求将该请求返回给客户端，服务器不记录任何客户端信息，这样每次客户端发送的请求都是独立的，这样的方式在现实中是不可用的。而</a:t>
            </a:r>
            <a:r>
              <a:rPr lang="en-US" altLang="zh-CN" sz="2000" b="1" dirty="0" smtClean="0">
                <a:latin typeface="黑体" pitchFamily="49" charset="-122"/>
                <a:ea typeface="黑体" pitchFamily="49" charset="-122"/>
              </a:rPr>
              <a:t>Session</a:t>
            </a:r>
            <a:r>
              <a:rPr lang="zh-CN" altLang="en-US" sz="2000" b="1" dirty="0" smtClean="0">
                <a:latin typeface="黑体" pitchFamily="49" charset="-122"/>
                <a:ea typeface="黑体" pitchFamily="49" charset="-122"/>
              </a:rPr>
              <a:t>（会话）恰恰是一种能将信息保存在服务器端的技术，它能记录特定的客户端到服务器的一系列请求。</a:t>
            </a:r>
          </a:p>
          <a:p>
            <a:endParaRPr lang="zh-CN" altLang="en-US" sz="18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96259" name="Rectangle 3"/>
          <p:cNvSpPr>
            <a:spLocks noGrp="1"/>
          </p:cNvSpPr>
          <p:nvPr>
            <p:ph idx="1"/>
          </p:nvPr>
        </p:nvSpPr>
        <p:spPr/>
        <p:txBody>
          <a:bodyPr/>
          <a:lstStyle/>
          <a:p>
            <a:pPr algn="just">
              <a:buNone/>
            </a:pPr>
            <a:r>
              <a:rPr lang="en-US" altLang="zh-CN" b="1" dirty="0" smtClean="0">
                <a:latin typeface="黑体" pitchFamily="49" charset="-122"/>
                <a:ea typeface="黑体" pitchFamily="49" charset="-122"/>
              </a:rPr>
              <a:t>9.1.2 </a:t>
            </a:r>
            <a:r>
              <a:rPr lang="zh-CN" altLang="en-US" b="1" dirty="0" smtClean="0">
                <a:latin typeface="黑体" pitchFamily="49" charset="-122"/>
                <a:ea typeface="黑体" pitchFamily="49" charset="-122"/>
              </a:rPr>
              <a:t>会话跟踪技术</a:t>
            </a:r>
          </a:p>
          <a:p>
            <a:pPr>
              <a:lnSpc>
                <a:spcPct val="120000"/>
              </a:lnSpc>
              <a:buNone/>
            </a:pPr>
            <a:r>
              <a:rPr lang="zh-CN" altLang="en-US" sz="2000" dirty="0" smtClean="0">
                <a:latin typeface="黑体" pitchFamily="49" charset="-122"/>
                <a:ea typeface="黑体" pitchFamily="49" charset="-122"/>
              </a:rPr>
              <a:t>  </a:t>
            </a:r>
            <a:r>
              <a:rPr lang="zh-CN" altLang="en-US" sz="2000" b="1" dirty="0" smtClean="0">
                <a:latin typeface="黑体" pitchFamily="49" charset="-122"/>
                <a:ea typeface="黑体" pitchFamily="49" charset="-122"/>
              </a:rPr>
              <a:t>上面已经提到过，</a:t>
            </a:r>
            <a:r>
              <a:rPr lang="en-US" altLang="zh-CN" sz="2000" b="1" dirty="0" smtClean="0">
                <a:latin typeface="黑体" pitchFamily="49" charset="-122"/>
                <a:ea typeface="黑体" pitchFamily="49" charset="-122"/>
              </a:rPr>
              <a:t>WEB</a:t>
            </a:r>
            <a:r>
              <a:rPr lang="zh-CN" altLang="en-US" sz="2000" b="1" dirty="0" smtClean="0">
                <a:latin typeface="黑体" pitchFamily="49" charset="-122"/>
                <a:ea typeface="黑体" pitchFamily="49" charset="-122"/>
              </a:rPr>
              <a:t>应用程序使用</a:t>
            </a:r>
            <a:r>
              <a:rPr lang="en-US" altLang="zh-CN" sz="2000" b="1" dirty="0" smtClean="0">
                <a:latin typeface="黑体" pitchFamily="49" charset="-122"/>
                <a:ea typeface="黑体" pitchFamily="49" charset="-122"/>
              </a:rPr>
              <a:t>HTTP</a:t>
            </a:r>
            <a:r>
              <a:rPr lang="zh-CN" altLang="en-US" sz="2000" b="1" dirty="0" smtClean="0">
                <a:latin typeface="黑体" pitchFamily="49" charset="-122"/>
                <a:ea typeface="黑体" pitchFamily="49" charset="-122"/>
              </a:rPr>
              <a:t>协议通信，而</a:t>
            </a:r>
            <a:r>
              <a:rPr lang="en-US" altLang="zh-CN" sz="2000" b="1" dirty="0" smtClean="0">
                <a:latin typeface="黑体" pitchFamily="49" charset="-122"/>
                <a:ea typeface="黑体" pitchFamily="49" charset="-122"/>
              </a:rPr>
              <a:t>HTTP</a:t>
            </a:r>
            <a:r>
              <a:rPr lang="zh-CN" altLang="en-US" sz="2000" b="1" dirty="0" smtClean="0">
                <a:latin typeface="黑体" pitchFamily="49" charset="-122"/>
                <a:ea typeface="黑体" pitchFamily="49" charset="-122"/>
              </a:rPr>
              <a:t>协议是无状态协议，在开发</a:t>
            </a:r>
            <a:r>
              <a:rPr lang="en-US" altLang="zh-CN" sz="2000" b="1" dirty="0" smtClean="0">
                <a:latin typeface="黑体" pitchFamily="49" charset="-122"/>
                <a:ea typeface="黑体" pitchFamily="49" charset="-122"/>
              </a:rPr>
              <a:t>web</a:t>
            </a:r>
            <a:r>
              <a:rPr lang="zh-CN" altLang="en-US" sz="2000" b="1" dirty="0" smtClean="0">
                <a:latin typeface="黑体" pitchFamily="49" charset="-122"/>
                <a:ea typeface="黑体" pitchFamily="49" charset="-122"/>
              </a:rPr>
              <a:t>应用时，有时必须考虑一些问题：如何把相关的请求联系起来，即怎样维护用户在服务器中的状态？这种维护对</a:t>
            </a:r>
            <a:r>
              <a:rPr lang="en-US" altLang="zh-CN" sz="2000" b="1" dirty="0" smtClean="0">
                <a:latin typeface="黑体" pitchFamily="49" charset="-122"/>
                <a:ea typeface="黑体" pitchFamily="49" charset="-122"/>
              </a:rPr>
              <a:t>web</a:t>
            </a:r>
            <a:r>
              <a:rPr lang="zh-CN" altLang="en-US" sz="2000" b="1" dirty="0" smtClean="0">
                <a:latin typeface="黑体" pitchFamily="49" charset="-122"/>
                <a:ea typeface="黑体" pitchFamily="49" charset="-122"/>
              </a:rPr>
              <a:t>应用所提请求之间的状态的概念就称为“会话跟踪”。例如，用户进行网上购物对应一个会话，用户完成网上购物需要与服务器进行多次交互，每次选购特定的商品，服务器必须识别相应的请求，将商品放入与客户相对应的购物车。</a:t>
            </a:r>
          </a:p>
          <a:p>
            <a:pPr>
              <a:lnSpc>
                <a:spcPct val="120000"/>
              </a:lnSpc>
              <a:buNone/>
            </a:pPr>
            <a:r>
              <a:rPr lang="zh-CN" altLang="en-US" sz="2000" b="1" dirty="0" smtClean="0">
                <a:latin typeface="黑体" pitchFamily="49" charset="-122"/>
                <a:ea typeface="黑体" pitchFamily="49" charset="-122"/>
              </a:rPr>
              <a:t>  会话跟踪允许服务器跟踪同一个客户端作出的连续请求，使得服务器应用程序可以保持客户应用的相关信息。会话跟踪常用的方法包括使用</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 </a:t>
            </a:r>
            <a:r>
              <a:rPr lang="en-US" altLang="zh-CN" sz="2000" b="1" dirty="0" smtClean="0">
                <a:latin typeface="黑体" pitchFamily="49" charset="-122"/>
                <a:ea typeface="黑体" pitchFamily="49" charset="-122"/>
              </a:rPr>
              <a:t>URL</a:t>
            </a:r>
            <a:r>
              <a:rPr lang="zh-CN" altLang="en-US" sz="2000" b="1" dirty="0" smtClean="0">
                <a:latin typeface="黑体" pitchFamily="49" charset="-122"/>
                <a:ea typeface="黑体" pitchFamily="49" charset="-122"/>
              </a:rPr>
              <a:t>重写、隐藏表单域等技术。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97283" name="Rectangle 3"/>
          <p:cNvSpPr>
            <a:spLocks noGrp="1"/>
          </p:cNvSpPr>
          <p:nvPr>
            <p:ph idx="1"/>
          </p:nvPr>
        </p:nvSpPr>
        <p:spPr/>
        <p:txBody>
          <a:bodyPr/>
          <a:lstStyle/>
          <a:p>
            <a:pPr>
              <a:lnSpc>
                <a:spcPct val="90000"/>
              </a:lnSpc>
              <a:buNone/>
            </a:pPr>
            <a:r>
              <a:rPr lang="en-US" altLang="zh-CN" b="1" dirty="0" smtClean="0">
                <a:latin typeface="黑体" pitchFamily="49" charset="-122"/>
                <a:ea typeface="黑体" pitchFamily="49" charset="-122"/>
              </a:rPr>
              <a:t>1</a:t>
            </a:r>
            <a:r>
              <a:rPr lang="zh-CN" altLang="en-US" b="1" dirty="0" smtClean="0">
                <a:latin typeface="黑体" pitchFamily="49" charset="-122"/>
                <a:ea typeface="黑体" pitchFamily="49" charset="-122"/>
              </a:rPr>
              <a:t>．</a:t>
            </a:r>
            <a:r>
              <a:rPr lang="en-US" altLang="zh-CN" b="1" dirty="0" smtClean="0">
                <a:latin typeface="黑体" pitchFamily="49" charset="-122"/>
                <a:ea typeface="黑体" pitchFamily="49" charset="-122"/>
              </a:rPr>
              <a:t>Cookie</a:t>
            </a:r>
            <a:r>
              <a:rPr lang="zh-CN" altLang="en-US" b="1" dirty="0" smtClean="0">
                <a:latin typeface="黑体" pitchFamily="49" charset="-122"/>
                <a:ea typeface="黑体" pitchFamily="49" charset="-122"/>
              </a:rPr>
              <a:t>实现会话跟踪：</a:t>
            </a:r>
          </a:p>
          <a:p>
            <a:pPr>
              <a:lnSpc>
                <a:spcPct val="120000"/>
              </a:lnSpc>
              <a:buNone/>
            </a:pPr>
            <a:r>
              <a:rPr lang="en-US" altLang="zh-CN" b="1" dirty="0" smtClean="0">
                <a:latin typeface="黑体" pitchFamily="49" charset="-122"/>
                <a:ea typeface="黑体" pitchFamily="49" charset="-122"/>
              </a:rPr>
              <a:t>  </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是一小块可以嵌入在</a:t>
            </a:r>
            <a:r>
              <a:rPr lang="en-US" altLang="zh-CN" sz="2000" b="1" dirty="0" smtClean="0">
                <a:latin typeface="黑体" pitchFamily="49" charset="-122"/>
                <a:ea typeface="黑体" pitchFamily="49" charset="-122"/>
              </a:rPr>
              <a:t>HTTP</a:t>
            </a:r>
            <a:r>
              <a:rPr lang="zh-CN" altLang="en-US" sz="2000" b="1" dirty="0" smtClean="0">
                <a:latin typeface="黑体" pitchFamily="49" charset="-122"/>
                <a:ea typeface="黑体" pitchFamily="49" charset="-122"/>
              </a:rPr>
              <a:t>请求和应答中的数据。典型情况下，</a:t>
            </a:r>
            <a:r>
              <a:rPr lang="en-US" altLang="zh-CN" sz="2000" b="1" dirty="0" smtClean="0">
                <a:latin typeface="黑体" pitchFamily="49" charset="-122"/>
                <a:ea typeface="黑体" pitchFamily="49" charset="-122"/>
              </a:rPr>
              <a:t>Web</a:t>
            </a:r>
            <a:r>
              <a:rPr lang="zh-CN" altLang="en-US" sz="2000" b="1" dirty="0" smtClean="0">
                <a:latin typeface="黑体" pitchFamily="49" charset="-122"/>
                <a:ea typeface="黑体" pitchFamily="49" charset="-122"/>
              </a:rPr>
              <a:t>服务器将</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值嵌入到应答的头文件中，而浏览器则在其以后的请求中都将携带同样的</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的信息中可以有一部分用来存储会话</a:t>
            </a:r>
            <a:r>
              <a:rPr lang="en-US" altLang="zh-CN" sz="2000" b="1" dirty="0" smtClean="0">
                <a:latin typeface="黑体" pitchFamily="49" charset="-122"/>
                <a:ea typeface="黑体" pitchFamily="49" charset="-122"/>
              </a:rPr>
              <a:t>ID</a:t>
            </a:r>
            <a:r>
              <a:rPr lang="zh-CN" altLang="en-US" sz="2000" b="1" dirty="0" smtClean="0">
                <a:latin typeface="黑体" pitchFamily="49" charset="-122"/>
                <a:ea typeface="黑体" pitchFamily="49" charset="-122"/>
              </a:rPr>
              <a:t>，这个</a:t>
            </a:r>
            <a:r>
              <a:rPr lang="en-US" altLang="zh-CN" sz="2000" b="1" dirty="0" smtClean="0">
                <a:latin typeface="黑体" pitchFamily="49" charset="-122"/>
                <a:ea typeface="黑体" pitchFamily="49" charset="-122"/>
              </a:rPr>
              <a:t>ID</a:t>
            </a:r>
            <a:r>
              <a:rPr lang="zh-CN" altLang="en-US" sz="2000" b="1" dirty="0" smtClean="0">
                <a:latin typeface="黑体" pitchFamily="49" charset="-122"/>
                <a:ea typeface="黑体" pitchFamily="49" charset="-122"/>
              </a:rPr>
              <a:t>被服务器用来将某些</a:t>
            </a:r>
            <a:r>
              <a:rPr lang="en-US" altLang="zh-CN" sz="2000" b="1" dirty="0" smtClean="0">
                <a:latin typeface="黑体" pitchFamily="49" charset="-122"/>
                <a:ea typeface="黑体" pitchFamily="49" charset="-122"/>
              </a:rPr>
              <a:t>HTTP</a:t>
            </a:r>
            <a:r>
              <a:rPr lang="zh-CN" altLang="en-US" sz="2000" b="1" dirty="0" smtClean="0">
                <a:latin typeface="黑体" pitchFamily="49" charset="-122"/>
                <a:ea typeface="黑体" pitchFamily="49" charset="-122"/>
              </a:rPr>
              <a:t>请求绑定在会话中。</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由浏览器保存在客户端，通常保存在一个名为</a:t>
            </a:r>
            <a:r>
              <a:rPr lang="en-US" altLang="zh-CN" sz="2000" b="1" dirty="0" smtClean="0">
                <a:latin typeface="黑体" pitchFamily="49" charset="-122"/>
                <a:ea typeface="黑体" pitchFamily="49" charset="-122"/>
              </a:rPr>
              <a:t>cookie.txt</a:t>
            </a:r>
            <a:r>
              <a:rPr lang="zh-CN" altLang="en-US" sz="2000" b="1" dirty="0" smtClean="0">
                <a:latin typeface="黑体" pitchFamily="49" charset="-122"/>
                <a:ea typeface="黑体" pitchFamily="49" charset="-122"/>
              </a:rPr>
              <a:t>的文件。</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还含有一些其他属性，诸如可选的注释、版本号以及最长生存期。下面显示了使用</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的 </a:t>
            </a:r>
            <a:r>
              <a:rPr lang="en-US" altLang="zh-CN" sz="2000" b="1" dirty="0" err="1" smtClean="0">
                <a:latin typeface="黑体" pitchFamily="49" charset="-122"/>
                <a:ea typeface="黑体" pitchFamily="49" charset="-122"/>
              </a:rPr>
              <a:t>servlet</a:t>
            </a:r>
            <a:r>
              <a:rPr lang="zh-CN" altLang="en-US" sz="2000" b="1" dirty="0" smtClean="0">
                <a:latin typeface="黑体" pitchFamily="49" charset="-122"/>
                <a:ea typeface="黑体" pitchFamily="49" charset="-122"/>
              </a:rPr>
              <a:t>代码，它显示了当前请求的首部所包含的所有</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的一些信息。</a:t>
            </a:r>
          </a:p>
          <a:p>
            <a:pPr>
              <a:lnSpc>
                <a:spcPct val="90000"/>
              </a:lnSpc>
            </a:pPr>
            <a:endParaRPr lang="zh-CN" altLang="en-US" sz="1800" b="1"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98307" name="Rectangle 3"/>
          <p:cNvSpPr>
            <a:spLocks noGrp="1"/>
          </p:cNvSpPr>
          <p:nvPr>
            <p:ph idx="1"/>
          </p:nvPr>
        </p:nvSpPr>
        <p:spPr/>
        <p:txBody>
          <a:bodyPr/>
          <a:lstStyle/>
          <a:p>
            <a:pPr>
              <a:buNone/>
            </a:pPr>
            <a:r>
              <a:rPr lang="zh-CN" altLang="en-US" sz="2400" b="1" dirty="0" smtClean="0">
                <a:latin typeface="黑体" pitchFamily="49" charset="-122"/>
                <a:ea typeface="黑体" pitchFamily="49" charset="-122"/>
              </a:rPr>
              <a:t>例子</a:t>
            </a:r>
            <a:r>
              <a:rPr lang="en-US" altLang="zh-CN" sz="2400" dirty="0" smtClean="0">
                <a:latin typeface="黑体" pitchFamily="49" charset="-122"/>
                <a:ea typeface="黑体" pitchFamily="49" charset="-122"/>
              </a:rPr>
              <a:t>CookiesTest.java</a:t>
            </a:r>
          </a:p>
          <a:p>
            <a:pPr>
              <a:buNone/>
            </a:pPr>
            <a:endParaRPr lang="en-US" altLang="zh-CN" sz="2400" b="1" dirty="0">
              <a:latin typeface="黑体" pitchFamily="49" charset="-122"/>
              <a:ea typeface="黑体" pitchFamily="49" charset="-122"/>
            </a:endParaRPr>
          </a:p>
          <a:p>
            <a:pPr>
              <a:buNone/>
            </a:pPr>
            <a:r>
              <a:rPr lang="zh-CN" altLang="en-US" sz="2400" dirty="0" smtClean="0">
                <a:latin typeface="黑体" pitchFamily="49" charset="-122"/>
                <a:ea typeface="黑体" pitchFamily="49" charset="-122"/>
              </a:rPr>
              <a:t>用</a:t>
            </a:r>
            <a:r>
              <a:rPr lang="en-US" altLang="zh-CN" sz="2400" dirty="0" err="1" smtClean="0">
                <a:latin typeface="黑体" pitchFamily="49" charset="-122"/>
                <a:ea typeface="黑体" pitchFamily="49" charset="-122"/>
              </a:rPr>
              <a:t>JavaWeb</a:t>
            </a:r>
            <a:r>
              <a:rPr lang="zh-CN" altLang="en-US" sz="2400" dirty="0" smtClean="0">
                <a:latin typeface="黑体" pitchFamily="49" charset="-122"/>
                <a:ea typeface="黑体" pitchFamily="49" charset="-122"/>
              </a:rPr>
              <a:t>工程的</a:t>
            </a:r>
            <a:endParaRPr lang="en-US" altLang="zh-CN" sz="2400" dirty="0" smtClean="0">
              <a:latin typeface="黑体" pitchFamily="49" charset="-122"/>
              <a:ea typeface="黑体" pitchFamily="49" charset="-122"/>
            </a:endParaRPr>
          </a:p>
          <a:p>
            <a:pPr>
              <a:buNone/>
            </a:pPr>
            <a:r>
              <a:rPr lang="zh-CN" altLang="en-US" sz="2400" b="1" dirty="0" smtClean="0">
                <a:latin typeface="黑体" pitchFamily="49" charset="-122"/>
                <a:ea typeface="黑体" pitchFamily="49" charset="-122"/>
              </a:rPr>
              <a:t>这三个程序能说明会话跟踪的技术的实现。</a:t>
            </a:r>
            <a:endParaRPr lang="en-US" altLang="zh-CN" sz="2400" b="1" dirty="0" smtClean="0">
              <a:latin typeface="黑体" pitchFamily="49" charset="-122"/>
              <a:ea typeface="黑体"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81200"/>
            <a:ext cx="51054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0355" name="Rectangle 3"/>
          <p:cNvSpPr>
            <a:spLocks noGrp="1"/>
          </p:cNvSpPr>
          <p:nvPr>
            <p:ph idx="1"/>
          </p:nvPr>
        </p:nvSpPr>
        <p:spPr/>
        <p:txBody>
          <a:bodyPr/>
          <a:lstStyle/>
          <a:p>
            <a:pPr>
              <a:lnSpc>
                <a:spcPct val="130000"/>
              </a:lnSpc>
              <a:buFont typeface="Wingdings" pitchFamily="2" charset="2"/>
              <a:buChar char="l"/>
            </a:pPr>
            <a:r>
              <a:rPr lang="zh-CN" altLang="en-US" sz="2000" b="1" dirty="0" smtClean="0">
                <a:latin typeface="黑体" pitchFamily="49" charset="-122"/>
                <a:ea typeface="黑体" pitchFamily="49" charset="-122"/>
              </a:rPr>
              <a:t>值得注意的是</a:t>
            </a:r>
            <a:r>
              <a:rPr lang="en-US" altLang="zh-CN" sz="2000" b="1" dirty="0" err="1" smtClean="0">
                <a:latin typeface="黑体" pitchFamily="49" charset="-122"/>
                <a:ea typeface="黑体" pitchFamily="49" charset="-122"/>
              </a:rPr>
              <a:t>HttpServletRequest</a:t>
            </a:r>
            <a:r>
              <a:rPr lang="zh-CN" altLang="en-US" sz="2000" b="1" dirty="0" smtClean="0">
                <a:latin typeface="黑体" pitchFamily="49" charset="-122"/>
                <a:ea typeface="黑体" pitchFamily="49" charset="-122"/>
              </a:rPr>
              <a:t>对象有一个</a:t>
            </a:r>
            <a:r>
              <a:rPr lang="en-US" altLang="zh-CN" sz="2000" b="1" dirty="0" err="1" smtClean="0">
                <a:latin typeface="黑体" pitchFamily="49" charset="-122"/>
                <a:ea typeface="黑体" pitchFamily="49" charset="-122"/>
              </a:rPr>
              <a:t>getCookies</a:t>
            </a:r>
            <a:r>
              <a:rPr lang="zh-CN" altLang="en-US" sz="2000" b="1" dirty="0" smtClean="0">
                <a:latin typeface="黑体" pitchFamily="49" charset="-122"/>
                <a:ea typeface="黑体" pitchFamily="49" charset="-122"/>
              </a:rPr>
              <a:t>的方法，它可以返回当前请求中的</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对象的一个数组。</a:t>
            </a:r>
          </a:p>
          <a:p>
            <a:pPr>
              <a:lnSpc>
                <a:spcPct val="130000"/>
              </a:lnSpc>
              <a:buFont typeface="Wingdings" pitchFamily="2" charset="2"/>
              <a:buChar char="l"/>
            </a:pPr>
            <a:r>
              <a:rPr lang="zh-CN" altLang="en-US" sz="2000" b="1" dirty="0" smtClean="0">
                <a:latin typeface="黑体" pitchFamily="49" charset="-122"/>
                <a:ea typeface="黑体" pitchFamily="49" charset="-122"/>
              </a:rPr>
              <a:t>关于是否应当使用</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有很多的争论，因为一些人认为</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可能会造成对隐私权的侵犯。有鉴于此，大部分浏览器允许用关闭</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功能，然而这使我们跟踪会话变得更加困难。如果不能依赖</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的支持又该怎办呢？你将不得不使用</a:t>
            </a:r>
            <a:r>
              <a:rPr lang="en-US" altLang="zh-CN" sz="2000" b="1" dirty="0" smtClean="0">
                <a:latin typeface="黑体" pitchFamily="49" charset="-122"/>
                <a:ea typeface="黑体" pitchFamily="49" charset="-122"/>
              </a:rPr>
              <a:t>URL rewriting</a:t>
            </a:r>
            <a:r>
              <a:rPr lang="zh-CN" altLang="en-US" sz="2000" b="1" dirty="0" smtClean="0">
                <a:latin typeface="黑体" pitchFamily="49" charset="-122"/>
                <a:ea typeface="黑体" pitchFamily="49" charset="-122"/>
              </a:rPr>
              <a:t>，这种方法很久以前就被</a:t>
            </a:r>
            <a:r>
              <a:rPr lang="en-US" altLang="zh-CN" sz="2000" b="1" dirty="0" smtClean="0">
                <a:latin typeface="黑体" pitchFamily="49" charset="-122"/>
                <a:ea typeface="黑体" pitchFamily="49" charset="-122"/>
              </a:rPr>
              <a:t>CGI</a:t>
            </a:r>
            <a:r>
              <a:rPr lang="zh-CN" altLang="en-US" sz="2000" b="1" dirty="0" smtClean="0">
                <a:latin typeface="黑体" pitchFamily="49" charset="-122"/>
                <a:ea typeface="黑体" pitchFamily="49" charset="-122"/>
              </a:rPr>
              <a:t>所使用。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r>
              <a:rPr lang="en-US" altLang="zh-CN" smtClean="0">
                <a:latin typeface="黑体" pitchFamily="49" charset="-122"/>
                <a:ea typeface="黑体" pitchFamily="49" charset="-122"/>
              </a:rPr>
              <a:t>9.1</a:t>
            </a:r>
            <a:r>
              <a:rPr lang="zh-CN" altLang="en-US" smtClean="0">
                <a:latin typeface="黑体" pitchFamily="49" charset="-122"/>
                <a:ea typeface="黑体" pitchFamily="49" charset="-122"/>
              </a:rPr>
              <a:t>会话跟踪技术</a:t>
            </a:r>
          </a:p>
        </p:txBody>
      </p:sp>
      <p:sp>
        <p:nvSpPr>
          <p:cNvPr id="101379" name="Rectangle 3"/>
          <p:cNvSpPr>
            <a:spLocks noGrp="1"/>
          </p:cNvSpPr>
          <p:nvPr>
            <p:ph idx="1"/>
          </p:nvPr>
        </p:nvSpPr>
        <p:spPr>
          <a:xfrm>
            <a:off x="457122" y="1155271"/>
            <a:ext cx="8229757" cy="4712129"/>
          </a:xfrm>
        </p:spPr>
        <p:txBody>
          <a:bodyPr/>
          <a:lstStyle/>
          <a:p>
            <a:pPr>
              <a:buNone/>
            </a:pPr>
            <a:r>
              <a:rPr lang="en-US" altLang="zh-CN" sz="2400" b="1" dirty="0" smtClean="0">
                <a:latin typeface="黑体" pitchFamily="49" charset="-122"/>
                <a:ea typeface="黑体" pitchFamily="49" charset="-122"/>
              </a:rPr>
              <a:t>2. URL</a:t>
            </a:r>
            <a:r>
              <a:rPr lang="zh-CN" altLang="en-US" sz="2400" b="1" dirty="0" smtClean="0">
                <a:latin typeface="黑体" pitchFamily="49" charset="-122"/>
                <a:ea typeface="黑体" pitchFamily="49" charset="-122"/>
              </a:rPr>
              <a:t>重写实现会话跟踪： </a:t>
            </a:r>
          </a:p>
          <a:p>
            <a:pPr>
              <a:lnSpc>
                <a:spcPct val="120000"/>
              </a:lnSpc>
              <a:buNone/>
            </a:pPr>
            <a:r>
              <a:rPr lang="zh-CN" altLang="en-US" sz="2400" b="1" dirty="0" smtClean="0">
                <a:latin typeface="黑体" pitchFamily="49" charset="-122"/>
                <a:ea typeface="黑体" pitchFamily="49" charset="-122"/>
              </a:rPr>
              <a:t>      </a:t>
            </a:r>
            <a:r>
              <a:rPr lang="zh-CN" altLang="en-US" sz="2000" b="1" dirty="0" smtClean="0">
                <a:latin typeface="黑体" pitchFamily="49" charset="-122"/>
                <a:ea typeface="黑体" pitchFamily="49" charset="-122"/>
              </a:rPr>
              <a:t>那么我们如何面对那些必须关闭</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支持以保证超出一般的安全的信息技术部门中的用户，以及那些使用没有</a:t>
            </a:r>
            <a:r>
              <a:rPr lang="en-US" altLang="zh-CN" sz="2000" b="1" dirty="0" smtClean="0">
                <a:latin typeface="黑体" pitchFamily="49" charset="-122"/>
                <a:ea typeface="黑体" pitchFamily="49" charset="-122"/>
              </a:rPr>
              <a:t>cookie</a:t>
            </a:r>
            <a:r>
              <a:rPr lang="zh-CN" altLang="en-US" sz="2000" b="1" dirty="0" smtClean="0">
                <a:latin typeface="黑体" pitchFamily="49" charset="-122"/>
                <a:ea typeface="黑体" pitchFamily="49" charset="-122"/>
              </a:rPr>
              <a:t>支持的浏览器上网的用户呢？我们不得不使用</a:t>
            </a:r>
            <a:r>
              <a:rPr lang="en-US" altLang="zh-CN" sz="2000" b="1" dirty="0" smtClean="0">
                <a:latin typeface="黑体" pitchFamily="49" charset="-122"/>
                <a:ea typeface="黑体" pitchFamily="49" charset="-122"/>
              </a:rPr>
              <a:t>URL Rewriting</a:t>
            </a:r>
            <a:r>
              <a:rPr lang="zh-CN" altLang="en-US" sz="2000" b="1" dirty="0" smtClean="0">
                <a:latin typeface="黑体" pitchFamily="49" charset="-122"/>
                <a:ea typeface="黑体" pitchFamily="49" charset="-122"/>
              </a:rPr>
              <a:t>技术。</a:t>
            </a:r>
            <a:r>
              <a:rPr lang="en-US" altLang="zh-CN" sz="2000" b="1" dirty="0" err="1" smtClean="0">
                <a:latin typeface="黑体" pitchFamily="49" charset="-122"/>
                <a:ea typeface="黑体" pitchFamily="49" charset="-122"/>
              </a:rPr>
              <a:t>servlet</a:t>
            </a:r>
            <a:r>
              <a:rPr lang="zh-CN" altLang="en-US" sz="2000" b="1" dirty="0" smtClean="0">
                <a:latin typeface="黑体" pitchFamily="49" charset="-122"/>
                <a:ea typeface="黑体" pitchFamily="49" charset="-122"/>
              </a:rPr>
              <a:t>创建的所有链接的重定向都必须将会话</a:t>
            </a:r>
            <a:r>
              <a:rPr lang="en-US" altLang="zh-CN" sz="2000" b="1" dirty="0" smtClean="0">
                <a:latin typeface="黑体" pitchFamily="49" charset="-122"/>
                <a:ea typeface="黑体" pitchFamily="49" charset="-122"/>
              </a:rPr>
              <a:t>ID</a:t>
            </a:r>
            <a:r>
              <a:rPr lang="zh-CN" altLang="en-US" sz="2000" b="1" dirty="0" smtClean="0">
                <a:latin typeface="黑体" pitchFamily="49" charset="-122"/>
                <a:ea typeface="黑体" pitchFamily="49" charset="-122"/>
              </a:rPr>
              <a:t>编码为</a:t>
            </a:r>
            <a:r>
              <a:rPr lang="en-US" altLang="zh-CN" sz="2000" b="1" dirty="0" smtClean="0">
                <a:latin typeface="黑体" pitchFamily="49" charset="-122"/>
                <a:ea typeface="黑体" pitchFamily="49" charset="-122"/>
              </a:rPr>
              <a:t>URL</a:t>
            </a:r>
            <a:r>
              <a:rPr lang="zh-CN" altLang="en-US" sz="2000" b="1" dirty="0" smtClean="0">
                <a:latin typeface="黑体" pitchFamily="49" charset="-122"/>
                <a:ea typeface="黑体" pitchFamily="49" charset="-122"/>
              </a:rPr>
              <a:t>的一部分。在服务器指定的</a:t>
            </a:r>
            <a:r>
              <a:rPr lang="en-US" altLang="zh-CN" sz="2000" b="1" dirty="0" smtClean="0">
                <a:latin typeface="黑体" pitchFamily="49" charset="-122"/>
                <a:ea typeface="黑体" pitchFamily="49" charset="-122"/>
              </a:rPr>
              <a:t>URL</a:t>
            </a:r>
            <a:r>
              <a:rPr lang="zh-CN" altLang="en-US" sz="2000" b="1" dirty="0" smtClean="0">
                <a:latin typeface="黑体" pitchFamily="49" charset="-122"/>
                <a:ea typeface="黑体" pitchFamily="49" charset="-122"/>
              </a:rPr>
              <a:t>编码的方法中，最可能的一种是给</a:t>
            </a:r>
            <a:r>
              <a:rPr lang="en-US" altLang="zh-CN" sz="2000" b="1" dirty="0" smtClean="0">
                <a:latin typeface="黑体" pitchFamily="49" charset="-122"/>
                <a:ea typeface="黑体" pitchFamily="49" charset="-122"/>
              </a:rPr>
              <a:t>URL</a:t>
            </a:r>
            <a:r>
              <a:rPr lang="zh-CN" altLang="en-US" sz="2000" b="1" dirty="0" smtClean="0">
                <a:latin typeface="黑体" pitchFamily="49" charset="-122"/>
                <a:ea typeface="黑体" pitchFamily="49" charset="-122"/>
              </a:rPr>
              <a:t>加入一些参数或者附加的路径信息。</a:t>
            </a:r>
            <a:br>
              <a:rPr lang="zh-CN" altLang="en-US" sz="2000" b="1" dirty="0" smtClean="0">
                <a:latin typeface="黑体" pitchFamily="49" charset="-122"/>
                <a:ea typeface="黑体" pitchFamily="49" charset="-122"/>
              </a:rPr>
            </a:br>
            <a:r>
              <a:rPr lang="zh-CN" altLang="en-US" sz="2000" b="1" dirty="0" smtClean="0">
                <a:latin typeface="黑体" pitchFamily="49" charset="-122"/>
                <a:ea typeface="黑体" pitchFamily="49" charset="-122"/>
              </a:rPr>
              <a:t>  　为了说明</a:t>
            </a:r>
            <a:r>
              <a:rPr lang="en-US" altLang="zh-CN" sz="2000" b="1" dirty="0" smtClean="0">
                <a:latin typeface="黑体" pitchFamily="49" charset="-122"/>
                <a:ea typeface="黑体" pitchFamily="49" charset="-122"/>
              </a:rPr>
              <a:t>URL Rewriting</a:t>
            </a:r>
            <a:r>
              <a:rPr lang="zh-CN" altLang="en-US" sz="2000" b="1" dirty="0" smtClean="0">
                <a:latin typeface="黑体" pitchFamily="49" charset="-122"/>
                <a:ea typeface="黑体" pitchFamily="49" charset="-122"/>
              </a:rPr>
              <a:t>技术，我们编写</a:t>
            </a:r>
            <a:r>
              <a:rPr lang="en-US" altLang="zh-CN" sz="2000" b="1" dirty="0" err="1" smtClean="0">
                <a:latin typeface="黑体" pitchFamily="49" charset="-122"/>
                <a:ea typeface="黑体" pitchFamily="49" charset="-122"/>
              </a:rPr>
              <a:t>sevlet</a:t>
            </a:r>
            <a:r>
              <a:rPr lang="zh-CN" altLang="en-US" sz="2000" b="1" dirty="0" smtClean="0">
                <a:latin typeface="黑体" pitchFamily="49" charset="-122"/>
                <a:ea typeface="黑体" pitchFamily="49" charset="-122"/>
              </a:rPr>
              <a:t>实现访问记数。下面代码显示了</a:t>
            </a:r>
            <a:r>
              <a:rPr lang="en-US" altLang="zh-CN" sz="2000" b="1" dirty="0" err="1" smtClean="0">
                <a:latin typeface="黑体" pitchFamily="49" charset="-122"/>
                <a:ea typeface="黑体" pitchFamily="49" charset="-122"/>
              </a:rPr>
              <a:t>CounterRewrite</a:t>
            </a:r>
            <a:r>
              <a:rPr lang="en-US" altLang="zh-CN" sz="2000" b="1" dirty="0" smtClean="0">
                <a:latin typeface="黑体" pitchFamily="49" charset="-122"/>
                <a:ea typeface="黑体" pitchFamily="49" charset="-122"/>
              </a:rPr>
              <a:t> </a:t>
            </a:r>
            <a:r>
              <a:rPr lang="en-US" altLang="zh-CN" sz="2000" b="1" dirty="0" err="1" smtClean="0">
                <a:latin typeface="黑体" pitchFamily="49" charset="-122"/>
                <a:ea typeface="黑体" pitchFamily="49" charset="-122"/>
              </a:rPr>
              <a:t>Servlet</a:t>
            </a:r>
            <a:r>
              <a:rPr lang="zh-CN" altLang="en-US" sz="2000" b="1" dirty="0" smtClean="0">
                <a:latin typeface="黑体" pitchFamily="49" charset="-122"/>
                <a:ea typeface="黑体" pitchFamily="49" charset="-122"/>
              </a:rPr>
              <a:t>的源程序，它使用</a:t>
            </a:r>
            <a:r>
              <a:rPr lang="en-US" altLang="zh-CN" sz="2000" b="1" dirty="0" smtClean="0">
                <a:latin typeface="黑体" pitchFamily="49" charset="-122"/>
                <a:ea typeface="黑体" pitchFamily="49" charset="-122"/>
              </a:rPr>
              <a:t>URL Rewriting</a:t>
            </a:r>
            <a:r>
              <a:rPr lang="zh-CN" altLang="en-US" sz="2000" b="1" dirty="0" smtClean="0">
                <a:latin typeface="黑体" pitchFamily="49" charset="-122"/>
                <a:ea typeface="黑体" pitchFamily="49" charset="-122"/>
              </a:rPr>
              <a:t>技术来在</a:t>
            </a:r>
            <a:r>
              <a:rPr lang="en-US" altLang="zh-CN" sz="2000" b="1" dirty="0" smtClean="0">
                <a:latin typeface="黑体" pitchFamily="49" charset="-122"/>
                <a:ea typeface="黑体" pitchFamily="49" charset="-122"/>
              </a:rPr>
              <a:t>HTTP</a:t>
            </a:r>
            <a:r>
              <a:rPr lang="zh-CN" altLang="en-US" sz="2000" b="1" dirty="0" smtClean="0">
                <a:latin typeface="黑体" pitchFamily="49" charset="-122"/>
                <a:ea typeface="黑体" pitchFamily="49" charset="-122"/>
              </a:rPr>
              <a:t>请求之间维护会话信息。</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template">
  <a:themeElements>
    <a:clrScheme name="Templete_Tarena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Templete_Taren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hlink"/>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hlink"/>
            </a:solidFill>
            <a:effectLst/>
            <a:latin typeface="Arial" pitchFamily="34" charset="0"/>
            <a:ea typeface="宋体" pitchFamily="2" charset="-122"/>
          </a:defRPr>
        </a:defPPr>
      </a:lstStyle>
    </a:lnDef>
  </a:objectDefaults>
  <a:extraClrSchemeLst>
    <a:extraClrScheme>
      <a:clrScheme name="Templete_Taren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ete_Taren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ete_Taren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ete_Taren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ete_Taren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ete_Taren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ete_Taren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plete_Tarena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hiSoft simp temp new</Template>
  <TotalTime>10461</TotalTime>
  <Words>1665</Words>
  <Application>Microsoft Office PowerPoint</Application>
  <PresentationFormat>全屏显示(4:3)</PresentationFormat>
  <Paragraphs>102</Paragraphs>
  <Slides>26</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ppt-template</vt:lpstr>
      <vt:lpstr>Bitmap Image</vt:lpstr>
      <vt:lpstr>剪辑</vt:lpstr>
      <vt:lpstr>PowerPoint 演示文稿</vt:lpstr>
      <vt:lpstr>PowerPoint 演示文稿</vt:lpstr>
      <vt:lpstr>本章主要内容</vt:lpstr>
      <vt:lpstr>9.1会话跟踪技术</vt:lpstr>
      <vt:lpstr>9.1会话跟踪技术</vt:lpstr>
      <vt:lpstr>9.1会话跟踪技术</vt:lpstr>
      <vt:lpstr>9.1会话跟踪技术</vt:lpstr>
      <vt:lpstr>9.1会话跟踪技术</vt:lpstr>
      <vt:lpstr>9.1会话跟踪技术</vt:lpstr>
      <vt:lpstr>9.1会话跟踪技术</vt:lpstr>
      <vt:lpstr>9.1会话跟踪技术</vt:lpstr>
      <vt:lpstr>9.1会话跟踪技术</vt:lpstr>
      <vt:lpstr>9.1会话跟踪技术</vt:lpstr>
      <vt:lpstr>9.1会话跟踪技术</vt:lpstr>
      <vt:lpstr>9.1会话跟踪技术</vt:lpstr>
      <vt:lpstr>9.2Java Servlet会话跟踪API</vt:lpstr>
      <vt:lpstr>PowerPoint 演示文稿</vt:lpstr>
      <vt:lpstr>会话周期</vt:lpstr>
      <vt:lpstr>9.3项目案例</vt:lpstr>
      <vt:lpstr>9.3项目案例</vt:lpstr>
      <vt:lpstr>9.3项目案例</vt:lpstr>
      <vt:lpstr>PowerPoint 演示文稿</vt:lpstr>
      <vt:lpstr>PowerPoint 演示文稿</vt:lpstr>
      <vt:lpstr>PowerPoint 演示文稿</vt:lpstr>
      <vt:lpstr>9.4本章总结</vt:lpstr>
      <vt:lpstr>9.5习题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数据库设计开发案例教程（五）.pptx</dc:title>
  <dc:creator>soft</dc:creator>
  <cp:lastModifiedBy>段晓娟</cp:lastModifiedBy>
  <cp:revision>186</cp:revision>
  <dcterms:created xsi:type="dcterms:W3CDTF">2011-05-10T06:46:10Z</dcterms:created>
  <dcterms:modified xsi:type="dcterms:W3CDTF">2017-10-16T01:40:01Z</dcterms:modified>
</cp:coreProperties>
</file>