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62" r:id="rId4"/>
    <p:sldId id="315" r:id="rId5"/>
    <p:sldId id="283" r:id="rId6"/>
    <p:sldId id="258" r:id="rId7"/>
    <p:sldId id="323" r:id="rId8"/>
    <p:sldId id="316" r:id="rId9"/>
    <p:sldId id="304" r:id="rId10"/>
    <p:sldId id="317" r:id="rId11"/>
    <p:sldId id="320" r:id="rId12"/>
    <p:sldId id="321" r:id="rId13"/>
    <p:sldId id="322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0D1C"/>
    <a:srgbClr val="060F1E"/>
    <a:srgbClr val="061D35"/>
    <a:srgbClr val="061524"/>
    <a:srgbClr val="1B3043"/>
    <a:srgbClr val="081831"/>
    <a:srgbClr val="051023"/>
    <a:srgbClr val="0A1C34"/>
    <a:srgbClr val="11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0" y="72"/>
      </p:cViewPr>
      <p:guideLst>
        <p:guide orient="horz" pos="216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直接连接符 112"/>
          <p:cNvCxnSpPr/>
          <p:nvPr/>
        </p:nvCxnSpPr>
        <p:spPr>
          <a:xfrm>
            <a:off x="-529" y="3429000"/>
            <a:ext cx="6096528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096000" y="3443514"/>
            <a:ext cx="6096528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791200" y="3124200"/>
            <a:ext cx="609600" cy="6096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191000" y="1524000"/>
            <a:ext cx="3810000" cy="3810000"/>
          </a:xfrm>
          <a:prstGeom prst="ellipse">
            <a:avLst/>
          </a:prstGeom>
          <a:noFill/>
          <a:ln w="12700">
            <a:solidFill>
              <a:schemeClr val="bg1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>
            <a:off x="5837766" y="1336373"/>
            <a:ext cx="530608" cy="4280656"/>
            <a:chOff x="5936381" y="2131945"/>
            <a:chExt cx="333377" cy="2689511"/>
          </a:xfrm>
        </p:grpSpPr>
        <p:sp>
          <p:nvSpPr>
            <p:cNvPr id="118" name="椭圆 117"/>
            <p:cNvSpPr/>
            <p:nvPr/>
          </p:nvSpPr>
          <p:spPr>
            <a:xfrm rot="18632258">
              <a:off x="5936381" y="4488080"/>
              <a:ext cx="333376" cy="33337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 rot="18632258">
              <a:off x="5936382" y="2131945"/>
              <a:ext cx="333376" cy="33337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215562" y="1543118"/>
            <a:ext cx="3798970" cy="3809868"/>
            <a:chOff x="8216066" y="530686"/>
            <a:chExt cx="2384407" cy="2391248"/>
          </a:xfrm>
        </p:grpSpPr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066" y="530686"/>
              <a:ext cx="2378242" cy="2391248"/>
            </a:xfrm>
            <a:prstGeom prst="ellipse">
              <a:avLst/>
            </a:prstGeom>
          </p:spPr>
        </p:pic>
        <p:sp>
          <p:nvSpPr>
            <p:cNvPr id="123" name="椭圆 122"/>
            <p:cNvSpPr/>
            <p:nvPr/>
          </p:nvSpPr>
          <p:spPr>
            <a:xfrm>
              <a:off x="8238273" y="533252"/>
              <a:ext cx="2362200" cy="2362200"/>
            </a:xfrm>
            <a:prstGeom prst="ellipse">
              <a:avLst/>
            </a:prstGeom>
            <a:noFill/>
            <a:ln w="12700"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8" name="图片 2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5" name="椭圆 124"/>
          <p:cNvSpPr/>
          <p:nvPr/>
        </p:nvSpPr>
        <p:spPr>
          <a:xfrm>
            <a:off x="1479581" y="-1092612"/>
            <a:ext cx="8972396" cy="8972396"/>
          </a:xfrm>
          <a:prstGeom prst="ellipse">
            <a:avLst/>
          </a:prstGeom>
          <a:gradFill>
            <a:gsLst>
              <a:gs pos="10000">
                <a:schemeClr val="bg1"/>
              </a:gs>
              <a:gs pos="63000">
                <a:schemeClr val="bg1">
                  <a:lumMod val="75000"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5D552C">
                <a:alpha val="4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2" name="[动画大师]_Oval 426"/>
          <p:cNvSpPr>
            <a:spLocks noChangeArrowheads="1"/>
          </p:cNvSpPr>
          <p:nvPr/>
        </p:nvSpPr>
        <p:spPr bwMode="auto">
          <a:xfrm>
            <a:off x="11688763" y="-160849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[动画大师]_Oval 426"/>
          <p:cNvSpPr>
            <a:spLocks noChangeArrowheads="1"/>
          </p:cNvSpPr>
          <p:nvPr/>
        </p:nvSpPr>
        <p:spPr bwMode="auto">
          <a:xfrm>
            <a:off x="11361738" y="-186249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[动画大师]_Oval 426"/>
          <p:cNvSpPr>
            <a:spLocks noChangeArrowheads="1"/>
          </p:cNvSpPr>
          <p:nvPr/>
        </p:nvSpPr>
        <p:spPr bwMode="auto">
          <a:xfrm>
            <a:off x="10993438" y="-192599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[动画大师]_Oval 426"/>
          <p:cNvSpPr>
            <a:spLocks noChangeArrowheads="1"/>
          </p:cNvSpPr>
          <p:nvPr/>
        </p:nvSpPr>
        <p:spPr bwMode="auto">
          <a:xfrm>
            <a:off x="10428288" y="-157674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[动画大师]_Oval 426"/>
          <p:cNvSpPr>
            <a:spLocks noChangeArrowheads="1"/>
          </p:cNvSpPr>
          <p:nvPr/>
        </p:nvSpPr>
        <p:spPr bwMode="auto">
          <a:xfrm>
            <a:off x="12084000" y="-164024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[动画大师]_Oval 426"/>
          <p:cNvSpPr>
            <a:spLocks noChangeArrowheads="1"/>
          </p:cNvSpPr>
          <p:nvPr/>
        </p:nvSpPr>
        <p:spPr bwMode="auto">
          <a:xfrm>
            <a:off x="10058350" y="-148149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[动画大师]_Oval 426"/>
          <p:cNvSpPr>
            <a:spLocks noChangeArrowheads="1"/>
          </p:cNvSpPr>
          <p:nvPr/>
        </p:nvSpPr>
        <p:spPr bwMode="auto">
          <a:xfrm>
            <a:off x="8960803" y="-198949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[动画大师]_Oval 426"/>
          <p:cNvSpPr>
            <a:spLocks noChangeArrowheads="1"/>
          </p:cNvSpPr>
          <p:nvPr/>
        </p:nvSpPr>
        <p:spPr bwMode="auto">
          <a:xfrm>
            <a:off x="-373745" y="3092057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[动画大师]_Oval 426"/>
          <p:cNvSpPr>
            <a:spLocks noChangeArrowheads="1"/>
          </p:cNvSpPr>
          <p:nvPr/>
        </p:nvSpPr>
        <p:spPr bwMode="auto">
          <a:xfrm>
            <a:off x="8265478" y="-230699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[动画大师]_Oval 426"/>
          <p:cNvSpPr>
            <a:spLocks noChangeArrowheads="1"/>
          </p:cNvSpPr>
          <p:nvPr/>
        </p:nvSpPr>
        <p:spPr bwMode="auto">
          <a:xfrm>
            <a:off x="7700328" y="-195774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[动画大师]_Oval 426"/>
          <p:cNvSpPr>
            <a:spLocks noChangeArrowheads="1"/>
          </p:cNvSpPr>
          <p:nvPr/>
        </p:nvSpPr>
        <p:spPr bwMode="auto">
          <a:xfrm>
            <a:off x="9356040" y="-202124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[动画大师]_Oval 426"/>
          <p:cNvSpPr>
            <a:spLocks noChangeArrowheads="1"/>
          </p:cNvSpPr>
          <p:nvPr/>
        </p:nvSpPr>
        <p:spPr bwMode="auto">
          <a:xfrm>
            <a:off x="7330390" y="-186249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[动画大师]_Oval 426"/>
          <p:cNvSpPr>
            <a:spLocks noChangeArrowheads="1"/>
          </p:cNvSpPr>
          <p:nvPr/>
        </p:nvSpPr>
        <p:spPr bwMode="auto">
          <a:xfrm>
            <a:off x="-335768" y="2389671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[动画大师]_Oval 426"/>
          <p:cNvSpPr>
            <a:spLocks noChangeArrowheads="1"/>
          </p:cNvSpPr>
          <p:nvPr/>
        </p:nvSpPr>
        <p:spPr bwMode="auto">
          <a:xfrm>
            <a:off x="6161088" y="-256099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[动画大师]_Oval 426"/>
          <p:cNvSpPr>
            <a:spLocks noChangeArrowheads="1"/>
          </p:cNvSpPr>
          <p:nvPr/>
        </p:nvSpPr>
        <p:spPr bwMode="auto">
          <a:xfrm>
            <a:off x="5792788" y="-262449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[动画大师]_Oval 426"/>
          <p:cNvSpPr>
            <a:spLocks noChangeArrowheads="1"/>
          </p:cNvSpPr>
          <p:nvPr/>
        </p:nvSpPr>
        <p:spPr bwMode="auto">
          <a:xfrm>
            <a:off x="5227638" y="-227524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[动画大师]_Oval 426"/>
          <p:cNvSpPr>
            <a:spLocks noChangeArrowheads="1"/>
          </p:cNvSpPr>
          <p:nvPr/>
        </p:nvSpPr>
        <p:spPr bwMode="auto">
          <a:xfrm>
            <a:off x="6883350" y="-233874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[动画大师]_Oval 426"/>
          <p:cNvSpPr>
            <a:spLocks noChangeArrowheads="1"/>
          </p:cNvSpPr>
          <p:nvPr/>
        </p:nvSpPr>
        <p:spPr bwMode="auto">
          <a:xfrm>
            <a:off x="-246563" y="161080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[动画大师]_Oval 426"/>
          <p:cNvSpPr>
            <a:spLocks noChangeArrowheads="1"/>
          </p:cNvSpPr>
          <p:nvPr/>
        </p:nvSpPr>
        <p:spPr bwMode="auto">
          <a:xfrm>
            <a:off x="-334176" y="1000443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[动画大师]_Oval 426"/>
          <p:cNvSpPr>
            <a:spLocks noChangeArrowheads="1"/>
          </p:cNvSpPr>
          <p:nvPr/>
        </p:nvSpPr>
        <p:spPr bwMode="auto">
          <a:xfrm>
            <a:off x="3433128" y="-294199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[动画大师]_Oval 426"/>
          <p:cNvSpPr>
            <a:spLocks noChangeArrowheads="1"/>
          </p:cNvSpPr>
          <p:nvPr/>
        </p:nvSpPr>
        <p:spPr bwMode="auto">
          <a:xfrm>
            <a:off x="3064828" y="-300549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[动画大师]_Oval 426"/>
          <p:cNvSpPr>
            <a:spLocks noChangeArrowheads="1"/>
          </p:cNvSpPr>
          <p:nvPr/>
        </p:nvSpPr>
        <p:spPr bwMode="auto">
          <a:xfrm>
            <a:off x="2499678" y="-265624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[动画大师]_Oval 426"/>
          <p:cNvSpPr>
            <a:spLocks noChangeArrowheads="1"/>
          </p:cNvSpPr>
          <p:nvPr/>
        </p:nvSpPr>
        <p:spPr bwMode="auto">
          <a:xfrm>
            <a:off x="4155390" y="-271974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[动画大师]_Oval 426"/>
          <p:cNvSpPr>
            <a:spLocks noChangeArrowheads="1"/>
          </p:cNvSpPr>
          <p:nvPr/>
        </p:nvSpPr>
        <p:spPr bwMode="auto">
          <a:xfrm>
            <a:off x="-365810" y="50590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[动画大师]_Oval 426"/>
          <p:cNvSpPr>
            <a:spLocks noChangeArrowheads="1"/>
          </p:cNvSpPr>
          <p:nvPr/>
        </p:nvSpPr>
        <p:spPr bwMode="auto">
          <a:xfrm>
            <a:off x="11180763" y="7168865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[动画大师]_Oval 426"/>
          <p:cNvSpPr>
            <a:spLocks noChangeArrowheads="1"/>
          </p:cNvSpPr>
          <p:nvPr/>
        </p:nvSpPr>
        <p:spPr bwMode="auto">
          <a:xfrm>
            <a:off x="10853738" y="7143465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[动画大师]_Oval 426"/>
          <p:cNvSpPr>
            <a:spLocks noChangeArrowheads="1"/>
          </p:cNvSpPr>
          <p:nvPr/>
        </p:nvSpPr>
        <p:spPr bwMode="auto">
          <a:xfrm>
            <a:off x="10485438" y="7137115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[动画大师]_Oval 426"/>
          <p:cNvSpPr>
            <a:spLocks noChangeArrowheads="1"/>
          </p:cNvSpPr>
          <p:nvPr/>
        </p:nvSpPr>
        <p:spPr bwMode="auto">
          <a:xfrm>
            <a:off x="9920288" y="7172040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[动画大师]_Oval 426"/>
          <p:cNvSpPr>
            <a:spLocks noChangeArrowheads="1"/>
          </p:cNvSpPr>
          <p:nvPr/>
        </p:nvSpPr>
        <p:spPr bwMode="auto">
          <a:xfrm>
            <a:off x="11576000" y="7165690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[动画大师]_Oval 426"/>
          <p:cNvSpPr>
            <a:spLocks noChangeArrowheads="1"/>
          </p:cNvSpPr>
          <p:nvPr/>
        </p:nvSpPr>
        <p:spPr bwMode="auto">
          <a:xfrm>
            <a:off x="9550350" y="7181565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[动画大师]_Oval 426"/>
          <p:cNvSpPr>
            <a:spLocks noChangeArrowheads="1"/>
          </p:cNvSpPr>
          <p:nvPr/>
        </p:nvSpPr>
        <p:spPr bwMode="auto">
          <a:xfrm>
            <a:off x="8452803" y="7130765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[动画大师]_Oval 426"/>
          <p:cNvSpPr>
            <a:spLocks noChangeArrowheads="1"/>
          </p:cNvSpPr>
          <p:nvPr/>
        </p:nvSpPr>
        <p:spPr bwMode="auto">
          <a:xfrm>
            <a:off x="8125778" y="7105365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[动画大师]_Oval 426"/>
          <p:cNvSpPr>
            <a:spLocks noChangeArrowheads="1"/>
          </p:cNvSpPr>
          <p:nvPr/>
        </p:nvSpPr>
        <p:spPr bwMode="auto">
          <a:xfrm>
            <a:off x="7757478" y="7099015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[动画大师]_Oval 426"/>
          <p:cNvSpPr>
            <a:spLocks noChangeArrowheads="1"/>
          </p:cNvSpPr>
          <p:nvPr/>
        </p:nvSpPr>
        <p:spPr bwMode="auto">
          <a:xfrm>
            <a:off x="7192328" y="7133940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[动画大师]_Oval 426"/>
          <p:cNvSpPr>
            <a:spLocks noChangeArrowheads="1"/>
          </p:cNvSpPr>
          <p:nvPr/>
        </p:nvSpPr>
        <p:spPr bwMode="auto">
          <a:xfrm>
            <a:off x="8848040" y="7127590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[动画大师]_Oval 426"/>
          <p:cNvSpPr>
            <a:spLocks noChangeArrowheads="1"/>
          </p:cNvSpPr>
          <p:nvPr/>
        </p:nvSpPr>
        <p:spPr bwMode="auto">
          <a:xfrm>
            <a:off x="6822390" y="7143465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[动画大师]_Oval 426"/>
          <p:cNvSpPr>
            <a:spLocks noChangeArrowheads="1"/>
          </p:cNvSpPr>
          <p:nvPr/>
        </p:nvSpPr>
        <p:spPr bwMode="auto">
          <a:xfrm>
            <a:off x="5980113" y="7099015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[动画大师]_Oval 426"/>
          <p:cNvSpPr>
            <a:spLocks noChangeArrowheads="1"/>
          </p:cNvSpPr>
          <p:nvPr/>
        </p:nvSpPr>
        <p:spPr bwMode="auto">
          <a:xfrm>
            <a:off x="5653088" y="7073615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[动画大师]_Oval 426"/>
          <p:cNvSpPr>
            <a:spLocks noChangeArrowheads="1"/>
          </p:cNvSpPr>
          <p:nvPr/>
        </p:nvSpPr>
        <p:spPr bwMode="auto">
          <a:xfrm>
            <a:off x="5284788" y="7067265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[动画大师]_Oval 426"/>
          <p:cNvSpPr>
            <a:spLocks noChangeArrowheads="1"/>
          </p:cNvSpPr>
          <p:nvPr/>
        </p:nvSpPr>
        <p:spPr bwMode="auto">
          <a:xfrm>
            <a:off x="4719638" y="7102190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[动画大师]_Oval 426"/>
          <p:cNvSpPr>
            <a:spLocks noChangeArrowheads="1"/>
          </p:cNvSpPr>
          <p:nvPr/>
        </p:nvSpPr>
        <p:spPr bwMode="auto">
          <a:xfrm>
            <a:off x="6375350" y="7095840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[动画大师]_Oval 426"/>
          <p:cNvSpPr>
            <a:spLocks noChangeArrowheads="1"/>
          </p:cNvSpPr>
          <p:nvPr/>
        </p:nvSpPr>
        <p:spPr bwMode="auto">
          <a:xfrm>
            <a:off x="4349700" y="7111715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[动画大师]_Oval 426"/>
          <p:cNvSpPr>
            <a:spLocks noChangeArrowheads="1"/>
          </p:cNvSpPr>
          <p:nvPr/>
        </p:nvSpPr>
        <p:spPr bwMode="auto">
          <a:xfrm>
            <a:off x="3252153" y="7060915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[动画大师]_Oval 426"/>
          <p:cNvSpPr>
            <a:spLocks noChangeArrowheads="1"/>
          </p:cNvSpPr>
          <p:nvPr/>
        </p:nvSpPr>
        <p:spPr bwMode="auto">
          <a:xfrm>
            <a:off x="2925128" y="7035515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[动画大师]_Oval 426"/>
          <p:cNvSpPr>
            <a:spLocks noChangeArrowheads="1"/>
          </p:cNvSpPr>
          <p:nvPr/>
        </p:nvSpPr>
        <p:spPr bwMode="auto">
          <a:xfrm>
            <a:off x="2556828" y="7029165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[动画大师]_Oval 426"/>
          <p:cNvSpPr>
            <a:spLocks noChangeArrowheads="1"/>
          </p:cNvSpPr>
          <p:nvPr/>
        </p:nvSpPr>
        <p:spPr bwMode="auto">
          <a:xfrm>
            <a:off x="1991678" y="7064090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[动画大师]_Oval 426"/>
          <p:cNvSpPr>
            <a:spLocks noChangeArrowheads="1"/>
          </p:cNvSpPr>
          <p:nvPr/>
        </p:nvSpPr>
        <p:spPr bwMode="auto">
          <a:xfrm>
            <a:off x="3647390" y="7057740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[动画大师]_Oval 426"/>
          <p:cNvSpPr>
            <a:spLocks noChangeArrowheads="1"/>
          </p:cNvSpPr>
          <p:nvPr/>
        </p:nvSpPr>
        <p:spPr bwMode="auto">
          <a:xfrm>
            <a:off x="-397560" y="7016465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[动画大师]_Oval 426"/>
          <p:cNvSpPr>
            <a:spLocks noChangeArrowheads="1"/>
          </p:cNvSpPr>
          <p:nvPr/>
        </p:nvSpPr>
        <p:spPr bwMode="auto">
          <a:xfrm>
            <a:off x="12628563" y="2008311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[动画大师]_Oval 426"/>
          <p:cNvSpPr>
            <a:spLocks noChangeArrowheads="1"/>
          </p:cNvSpPr>
          <p:nvPr/>
        </p:nvSpPr>
        <p:spPr bwMode="auto">
          <a:xfrm>
            <a:off x="12766358" y="1700971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[动画大师]_Oval 426"/>
          <p:cNvSpPr>
            <a:spLocks noChangeArrowheads="1"/>
          </p:cNvSpPr>
          <p:nvPr/>
        </p:nvSpPr>
        <p:spPr bwMode="auto">
          <a:xfrm>
            <a:off x="12619038" y="1389821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[动画大师]_Oval 426"/>
          <p:cNvSpPr>
            <a:spLocks noChangeArrowheads="1"/>
          </p:cNvSpPr>
          <p:nvPr/>
        </p:nvSpPr>
        <p:spPr bwMode="auto">
          <a:xfrm>
            <a:off x="12640628" y="1028506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[动画大师]_Oval 426"/>
          <p:cNvSpPr>
            <a:spLocks noChangeArrowheads="1"/>
          </p:cNvSpPr>
          <p:nvPr/>
        </p:nvSpPr>
        <p:spPr bwMode="auto">
          <a:xfrm>
            <a:off x="12825680" y="238613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[动画大师]_Oval 426"/>
          <p:cNvSpPr>
            <a:spLocks noChangeArrowheads="1"/>
          </p:cNvSpPr>
          <p:nvPr/>
        </p:nvSpPr>
        <p:spPr bwMode="auto">
          <a:xfrm>
            <a:off x="12644070" y="68751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[动画大师]_Oval 426"/>
          <p:cNvSpPr>
            <a:spLocks noChangeArrowheads="1"/>
          </p:cNvSpPr>
          <p:nvPr/>
        </p:nvSpPr>
        <p:spPr bwMode="auto">
          <a:xfrm>
            <a:off x="12520880" y="30587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[动画大师]_Oval 426"/>
          <p:cNvSpPr>
            <a:spLocks noChangeArrowheads="1"/>
          </p:cNvSpPr>
          <p:nvPr/>
        </p:nvSpPr>
        <p:spPr bwMode="auto">
          <a:xfrm>
            <a:off x="12476163" y="5386511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[动画大师]_Oval 426"/>
          <p:cNvSpPr>
            <a:spLocks noChangeArrowheads="1"/>
          </p:cNvSpPr>
          <p:nvPr/>
        </p:nvSpPr>
        <p:spPr bwMode="auto">
          <a:xfrm>
            <a:off x="12613958" y="5079171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[动画大师]_Oval 426"/>
          <p:cNvSpPr>
            <a:spLocks noChangeArrowheads="1"/>
          </p:cNvSpPr>
          <p:nvPr/>
        </p:nvSpPr>
        <p:spPr bwMode="auto">
          <a:xfrm>
            <a:off x="12466638" y="4768021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[动画大师]_Oval 426"/>
          <p:cNvSpPr>
            <a:spLocks noChangeArrowheads="1"/>
          </p:cNvSpPr>
          <p:nvPr/>
        </p:nvSpPr>
        <p:spPr bwMode="auto">
          <a:xfrm>
            <a:off x="12488228" y="4406706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[动画大师]_Oval 426"/>
          <p:cNvSpPr>
            <a:spLocks noChangeArrowheads="1"/>
          </p:cNvSpPr>
          <p:nvPr/>
        </p:nvSpPr>
        <p:spPr bwMode="auto">
          <a:xfrm>
            <a:off x="12673280" y="576433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[动画大师]_Oval 426"/>
          <p:cNvSpPr>
            <a:spLocks noChangeArrowheads="1"/>
          </p:cNvSpPr>
          <p:nvPr/>
        </p:nvSpPr>
        <p:spPr bwMode="auto">
          <a:xfrm>
            <a:off x="12491670" y="406571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[动画大师]_Oval 426"/>
          <p:cNvSpPr>
            <a:spLocks noChangeArrowheads="1"/>
          </p:cNvSpPr>
          <p:nvPr/>
        </p:nvSpPr>
        <p:spPr bwMode="auto">
          <a:xfrm>
            <a:off x="12368480" y="368407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[动画大师]_Oval 426"/>
          <p:cNvSpPr>
            <a:spLocks noChangeArrowheads="1"/>
          </p:cNvSpPr>
          <p:nvPr/>
        </p:nvSpPr>
        <p:spPr bwMode="auto">
          <a:xfrm>
            <a:off x="-842346" y="2758511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[动画大师]_Oval 426"/>
          <p:cNvSpPr>
            <a:spLocks noChangeArrowheads="1"/>
          </p:cNvSpPr>
          <p:nvPr/>
        </p:nvSpPr>
        <p:spPr bwMode="auto">
          <a:xfrm>
            <a:off x="-704551" y="2451171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[动画大师]_Oval 426"/>
          <p:cNvSpPr>
            <a:spLocks noChangeArrowheads="1"/>
          </p:cNvSpPr>
          <p:nvPr/>
        </p:nvSpPr>
        <p:spPr bwMode="auto">
          <a:xfrm>
            <a:off x="-851871" y="2140021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[动画大师]_Oval 426"/>
          <p:cNvSpPr>
            <a:spLocks noChangeArrowheads="1"/>
          </p:cNvSpPr>
          <p:nvPr/>
        </p:nvSpPr>
        <p:spPr bwMode="auto">
          <a:xfrm>
            <a:off x="-830281" y="1778706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[动画大师]_Oval 426"/>
          <p:cNvSpPr>
            <a:spLocks noChangeArrowheads="1"/>
          </p:cNvSpPr>
          <p:nvPr/>
        </p:nvSpPr>
        <p:spPr bwMode="auto">
          <a:xfrm>
            <a:off x="-645229" y="313633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[动画大师]_Oval 426"/>
          <p:cNvSpPr>
            <a:spLocks noChangeArrowheads="1"/>
          </p:cNvSpPr>
          <p:nvPr/>
        </p:nvSpPr>
        <p:spPr bwMode="auto">
          <a:xfrm>
            <a:off x="-826839" y="143771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[动画大师]_Oval 426"/>
          <p:cNvSpPr>
            <a:spLocks noChangeArrowheads="1"/>
          </p:cNvSpPr>
          <p:nvPr/>
        </p:nvSpPr>
        <p:spPr bwMode="auto">
          <a:xfrm>
            <a:off x="-994746" y="6136711"/>
            <a:ext cx="108000" cy="108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[动画大师]_Oval 426"/>
          <p:cNvSpPr>
            <a:spLocks noChangeArrowheads="1"/>
          </p:cNvSpPr>
          <p:nvPr/>
        </p:nvSpPr>
        <p:spPr bwMode="auto">
          <a:xfrm>
            <a:off x="-856951" y="5829371"/>
            <a:ext cx="72000" cy="72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[动画大师]_Oval 426"/>
          <p:cNvSpPr>
            <a:spLocks noChangeArrowheads="1"/>
          </p:cNvSpPr>
          <p:nvPr/>
        </p:nvSpPr>
        <p:spPr bwMode="auto">
          <a:xfrm>
            <a:off x="-1004271" y="5518221"/>
            <a:ext cx="36000" cy="36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[动画大师]_Oval 426"/>
          <p:cNvSpPr>
            <a:spLocks noChangeArrowheads="1"/>
          </p:cNvSpPr>
          <p:nvPr/>
        </p:nvSpPr>
        <p:spPr bwMode="auto">
          <a:xfrm>
            <a:off x="-982681" y="5156906"/>
            <a:ext cx="25200" cy="252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[动画大师]_Oval 426"/>
          <p:cNvSpPr>
            <a:spLocks noChangeArrowheads="1"/>
          </p:cNvSpPr>
          <p:nvPr/>
        </p:nvSpPr>
        <p:spPr bwMode="auto">
          <a:xfrm>
            <a:off x="-797629" y="651453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[动画大师]_Oval 426"/>
          <p:cNvSpPr>
            <a:spLocks noChangeArrowheads="1"/>
          </p:cNvSpPr>
          <p:nvPr/>
        </p:nvSpPr>
        <p:spPr bwMode="auto">
          <a:xfrm>
            <a:off x="-979239" y="4815911"/>
            <a:ext cx="90000" cy="90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[动画大师]_Oval 426"/>
          <p:cNvSpPr>
            <a:spLocks noChangeArrowheads="1"/>
          </p:cNvSpPr>
          <p:nvPr/>
        </p:nvSpPr>
        <p:spPr bwMode="auto">
          <a:xfrm>
            <a:off x="-1102429" y="4434276"/>
            <a:ext cx="54000" cy="54000"/>
          </a:xfrm>
          <a:prstGeom prst="ellipse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Oval 426"/>
          <p:cNvSpPr>
            <a:spLocks noChangeArrowheads="1"/>
          </p:cNvSpPr>
          <p:nvPr/>
        </p:nvSpPr>
        <p:spPr bwMode="auto">
          <a:xfrm>
            <a:off x="12390438" y="632901"/>
            <a:ext cx="108000" cy="108000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2004601" y="4415515"/>
            <a:ext cx="825627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人文最强英雄的组合</a:t>
            </a:r>
          </a:p>
        </p:txBody>
      </p:sp>
      <p:cxnSp>
        <p:nvCxnSpPr>
          <p:cNvPr id="352" name="直接连接符 351"/>
          <p:cNvCxnSpPr/>
          <p:nvPr/>
        </p:nvCxnSpPr>
        <p:spPr>
          <a:xfrm>
            <a:off x="1952119" y="4154276"/>
            <a:ext cx="37369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 rot="2700000">
            <a:off x="5967963" y="4005033"/>
            <a:ext cx="298489" cy="298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4" name="直接连接符 353"/>
          <p:cNvCxnSpPr/>
          <p:nvPr/>
        </p:nvCxnSpPr>
        <p:spPr>
          <a:xfrm>
            <a:off x="6490563" y="4154276"/>
            <a:ext cx="3736949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1952119" y="5584816"/>
            <a:ext cx="827539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2004601" y="4421311"/>
            <a:ext cx="8256272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6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人文最强英雄的组合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680" y="323850"/>
            <a:ext cx="33108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Avengers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328750" y="1565952"/>
            <a:ext cx="7221600" cy="2152800"/>
            <a:chOff x="2241041" y="1594776"/>
            <a:chExt cx="7123809" cy="212922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2241041" y="1594776"/>
              <a:ext cx="1359340" cy="2060769"/>
              <a:chOff x="3719513" y="3386138"/>
              <a:chExt cx="473075" cy="696913"/>
            </a:xfrm>
          </p:grpSpPr>
          <p:sp>
            <p:nvSpPr>
              <p:cNvPr id="103" name="Freeform 32"/>
              <p:cNvSpPr/>
              <p:nvPr/>
            </p:nvSpPr>
            <p:spPr bwMode="auto">
              <a:xfrm>
                <a:off x="3727451" y="3652838"/>
                <a:ext cx="450850" cy="7938"/>
              </a:xfrm>
              <a:custGeom>
                <a:avLst/>
                <a:gdLst>
                  <a:gd name="T0" fmla="*/ 116 w 117"/>
                  <a:gd name="T1" fmla="*/ 2 h 2"/>
                  <a:gd name="T2" fmla="*/ 1 w 117"/>
                  <a:gd name="T3" fmla="*/ 2 h 2"/>
                  <a:gd name="T4" fmla="*/ 0 w 117"/>
                  <a:gd name="T5" fmla="*/ 1 h 2"/>
                  <a:gd name="T6" fmla="*/ 1 w 117"/>
                  <a:gd name="T7" fmla="*/ 0 h 2"/>
                  <a:gd name="T8" fmla="*/ 116 w 117"/>
                  <a:gd name="T9" fmla="*/ 0 h 2"/>
                  <a:gd name="T10" fmla="*/ 117 w 117"/>
                  <a:gd name="T11" fmla="*/ 1 h 2"/>
                  <a:gd name="T12" fmla="*/ 116 w 117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">
                    <a:moveTo>
                      <a:pt x="116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7" y="1"/>
                      <a:pt x="117" y="1"/>
                    </a:cubicBezTo>
                    <a:cubicBezTo>
                      <a:pt x="117" y="2"/>
                      <a:pt x="116" y="2"/>
                      <a:pt x="116" y="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3"/>
              <p:cNvSpPr/>
              <p:nvPr/>
            </p:nvSpPr>
            <p:spPr bwMode="auto">
              <a:xfrm>
                <a:off x="3927476" y="3405188"/>
                <a:ext cx="7938" cy="555625"/>
              </a:xfrm>
              <a:custGeom>
                <a:avLst/>
                <a:gdLst>
                  <a:gd name="T0" fmla="*/ 1 w 2"/>
                  <a:gd name="T1" fmla="*/ 146 h 146"/>
                  <a:gd name="T2" fmla="*/ 0 w 2"/>
                  <a:gd name="T3" fmla="*/ 145 h 146"/>
                  <a:gd name="T4" fmla="*/ 0 w 2"/>
                  <a:gd name="T5" fmla="*/ 1 h 146"/>
                  <a:gd name="T6" fmla="*/ 1 w 2"/>
                  <a:gd name="T7" fmla="*/ 0 h 146"/>
                  <a:gd name="T8" fmla="*/ 2 w 2"/>
                  <a:gd name="T9" fmla="*/ 1 h 146"/>
                  <a:gd name="T10" fmla="*/ 2 w 2"/>
                  <a:gd name="T11" fmla="*/ 145 h 146"/>
                  <a:gd name="T12" fmla="*/ 1 w 2"/>
                  <a:gd name="T1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46">
                    <a:moveTo>
                      <a:pt x="1" y="146"/>
                    </a:moveTo>
                    <a:cubicBezTo>
                      <a:pt x="1" y="146"/>
                      <a:pt x="0" y="145"/>
                      <a:pt x="0" y="14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2" y="145"/>
                      <a:pt x="2" y="146"/>
                      <a:pt x="1" y="14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4"/>
              <p:cNvSpPr/>
              <p:nvPr/>
            </p:nvSpPr>
            <p:spPr bwMode="auto">
              <a:xfrm>
                <a:off x="3732213" y="3552825"/>
                <a:ext cx="438150" cy="434975"/>
              </a:xfrm>
              <a:custGeom>
                <a:avLst/>
                <a:gdLst>
                  <a:gd name="T0" fmla="*/ 1 w 114"/>
                  <a:gd name="T1" fmla="*/ 114 h 114"/>
                  <a:gd name="T2" fmla="*/ 0 w 114"/>
                  <a:gd name="T3" fmla="*/ 114 h 114"/>
                  <a:gd name="T4" fmla="*/ 0 w 114"/>
                  <a:gd name="T5" fmla="*/ 113 h 114"/>
                  <a:gd name="T6" fmla="*/ 112 w 114"/>
                  <a:gd name="T7" fmla="*/ 0 h 114"/>
                  <a:gd name="T8" fmla="*/ 114 w 114"/>
                  <a:gd name="T9" fmla="*/ 0 h 114"/>
                  <a:gd name="T10" fmla="*/ 114 w 114"/>
                  <a:gd name="T11" fmla="*/ 1 h 114"/>
                  <a:gd name="T12" fmla="*/ 1 w 114"/>
                  <a:gd name="T13" fmla="*/ 114 h 114"/>
                  <a:gd name="T14" fmla="*/ 1 w 114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14">
                    <a:moveTo>
                      <a:pt x="1" y="114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3"/>
                      <a:pt x="0" y="113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3" y="0"/>
                      <a:pt x="113" y="0"/>
                      <a:pt x="114" y="0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5"/>
              <p:cNvSpPr/>
              <p:nvPr/>
            </p:nvSpPr>
            <p:spPr bwMode="auto">
              <a:xfrm>
                <a:off x="3727451" y="3552825"/>
                <a:ext cx="442913" cy="107950"/>
              </a:xfrm>
              <a:custGeom>
                <a:avLst/>
                <a:gdLst>
                  <a:gd name="T0" fmla="*/ 1 w 115"/>
                  <a:gd name="T1" fmla="*/ 28 h 28"/>
                  <a:gd name="T2" fmla="*/ 0 w 115"/>
                  <a:gd name="T3" fmla="*/ 28 h 28"/>
                  <a:gd name="T4" fmla="*/ 1 w 115"/>
                  <a:gd name="T5" fmla="*/ 27 h 28"/>
                  <a:gd name="T6" fmla="*/ 114 w 115"/>
                  <a:gd name="T7" fmla="*/ 0 h 28"/>
                  <a:gd name="T8" fmla="*/ 115 w 115"/>
                  <a:gd name="T9" fmla="*/ 1 h 28"/>
                  <a:gd name="T10" fmla="*/ 114 w 115"/>
                  <a:gd name="T11" fmla="*/ 2 h 28"/>
                  <a:gd name="T12" fmla="*/ 2 w 115"/>
                  <a:gd name="T13" fmla="*/ 28 h 28"/>
                  <a:gd name="T14" fmla="*/ 1 w 11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8">
                    <a:moveTo>
                      <a:pt x="1" y="28"/>
                    </a:moveTo>
                    <a:cubicBezTo>
                      <a:pt x="1" y="28"/>
                      <a:pt x="1" y="28"/>
                      <a:pt x="0" y="28"/>
                    </a:cubicBezTo>
                    <a:cubicBezTo>
                      <a:pt x="0" y="27"/>
                      <a:pt x="1" y="27"/>
                      <a:pt x="1" y="27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5" y="0"/>
                      <a:pt x="115" y="1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1" y="28"/>
                      <a:pt x="1" y="28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6"/>
              <p:cNvSpPr/>
              <p:nvPr/>
            </p:nvSpPr>
            <p:spPr bwMode="auto">
              <a:xfrm>
                <a:off x="3927476" y="3405188"/>
                <a:ext cx="250825" cy="255588"/>
              </a:xfrm>
              <a:custGeom>
                <a:avLst/>
                <a:gdLst>
                  <a:gd name="T0" fmla="*/ 64 w 65"/>
                  <a:gd name="T1" fmla="*/ 67 h 67"/>
                  <a:gd name="T2" fmla="*/ 63 w 65"/>
                  <a:gd name="T3" fmla="*/ 67 h 67"/>
                  <a:gd name="T4" fmla="*/ 1 w 65"/>
                  <a:gd name="T5" fmla="*/ 2 h 67"/>
                  <a:gd name="T6" fmla="*/ 1 w 65"/>
                  <a:gd name="T7" fmla="*/ 0 h 67"/>
                  <a:gd name="T8" fmla="*/ 2 w 65"/>
                  <a:gd name="T9" fmla="*/ 0 h 67"/>
                  <a:gd name="T10" fmla="*/ 65 w 65"/>
                  <a:gd name="T11" fmla="*/ 66 h 67"/>
                  <a:gd name="T12" fmla="*/ 64 w 65"/>
                  <a:gd name="T13" fmla="*/ 67 h 67"/>
                  <a:gd name="T14" fmla="*/ 64 w 6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7">
                    <a:moveTo>
                      <a:pt x="64" y="67"/>
                    </a:moveTo>
                    <a:cubicBezTo>
                      <a:pt x="64" y="67"/>
                      <a:pt x="63" y="67"/>
                      <a:pt x="63" y="6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66"/>
                      <a:pt x="65" y="67"/>
                      <a:pt x="64" y="67"/>
                    </a:cubicBezTo>
                    <a:cubicBezTo>
                      <a:pt x="64" y="67"/>
                      <a:pt x="64" y="67"/>
                      <a:pt x="64" y="6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7"/>
              <p:cNvSpPr/>
              <p:nvPr/>
            </p:nvSpPr>
            <p:spPr bwMode="auto">
              <a:xfrm>
                <a:off x="3732213" y="3979863"/>
                <a:ext cx="446088" cy="95250"/>
              </a:xfrm>
              <a:custGeom>
                <a:avLst/>
                <a:gdLst>
                  <a:gd name="T0" fmla="*/ 115 w 116"/>
                  <a:gd name="T1" fmla="*/ 25 h 25"/>
                  <a:gd name="T2" fmla="*/ 115 w 116"/>
                  <a:gd name="T3" fmla="*/ 25 h 25"/>
                  <a:gd name="T4" fmla="*/ 0 w 116"/>
                  <a:gd name="T5" fmla="*/ 2 h 25"/>
                  <a:gd name="T6" fmla="*/ 0 w 116"/>
                  <a:gd name="T7" fmla="*/ 1 h 25"/>
                  <a:gd name="T8" fmla="*/ 1 w 116"/>
                  <a:gd name="T9" fmla="*/ 0 h 25"/>
                  <a:gd name="T10" fmla="*/ 116 w 116"/>
                  <a:gd name="T11" fmla="*/ 23 h 25"/>
                  <a:gd name="T12" fmla="*/ 116 w 116"/>
                  <a:gd name="T13" fmla="*/ 24 h 25"/>
                  <a:gd name="T14" fmla="*/ 115 w 11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25">
                    <a:moveTo>
                      <a:pt x="115" y="25"/>
                    </a:moveTo>
                    <a:cubicBezTo>
                      <a:pt x="115" y="25"/>
                      <a:pt x="115" y="25"/>
                      <a:pt x="115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4"/>
                    </a:cubicBezTo>
                    <a:cubicBezTo>
                      <a:pt x="116" y="24"/>
                      <a:pt x="116" y="25"/>
                      <a:pt x="115" y="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8"/>
              <p:cNvSpPr/>
              <p:nvPr/>
            </p:nvSpPr>
            <p:spPr bwMode="auto">
              <a:xfrm>
                <a:off x="3732213" y="3781425"/>
                <a:ext cx="203200" cy="293688"/>
              </a:xfrm>
              <a:custGeom>
                <a:avLst/>
                <a:gdLst>
                  <a:gd name="T0" fmla="*/ 1 w 53"/>
                  <a:gd name="T1" fmla="*/ 77 h 77"/>
                  <a:gd name="T2" fmla="*/ 0 w 53"/>
                  <a:gd name="T3" fmla="*/ 76 h 77"/>
                  <a:gd name="T4" fmla="*/ 0 w 53"/>
                  <a:gd name="T5" fmla="*/ 75 h 77"/>
                  <a:gd name="T6" fmla="*/ 52 w 53"/>
                  <a:gd name="T7" fmla="*/ 1 h 77"/>
                  <a:gd name="T8" fmla="*/ 53 w 53"/>
                  <a:gd name="T9" fmla="*/ 1 h 77"/>
                  <a:gd name="T10" fmla="*/ 53 w 53"/>
                  <a:gd name="T11" fmla="*/ 2 h 77"/>
                  <a:gd name="T12" fmla="*/ 1 w 53"/>
                  <a:gd name="T13" fmla="*/ 76 h 77"/>
                  <a:gd name="T14" fmla="*/ 1 w 53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77">
                    <a:moveTo>
                      <a:pt x="1" y="77"/>
                    </a:moveTo>
                    <a:cubicBezTo>
                      <a:pt x="0" y="77"/>
                      <a:pt x="0" y="77"/>
                      <a:pt x="0" y="76"/>
                    </a:cubicBezTo>
                    <a:cubicBezTo>
                      <a:pt x="0" y="76"/>
                      <a:pt x="0" y="76"/>
                      <a:pt x="0" y="75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0"/>
                      <a:pt x="53" y="1"/>
                    </a:cubicBezTo>
                    <a:cubicBezTo>
                      <a:pt x="53" y="1"/>
                      <a:pt x="53" y="2"/>
                      <a:pt x="53" y="2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6"/>
                      <a:pt x="1" y="77"/>
                      <a:pt x="1" y="7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9"/>
              <p:cNvSpPr/>
              <p:nvPr/>
            </p:nvSpPr>
            <p:spPr bwMode="auto">
              <a:xfrm>
                <a:off x="3727451" y="3652838"/>
                <a:ext cx="207963" cy="136525"/>
              </a:xfrm>
              <a:custGeom>
                <a:avLst/>
                <a:gdLst>
                  <a:gd name="T0" fmla="*/ 53 w 54"/>
                  <a:gd name="T1" fmla="*/ 36 h 36"/>
                  <a:gd name="T2" fmla="*/ 53 w 54"/>
                  <a:gd name="T3" fmla="*/ 36 h 36"/>
                  <a:gd name="T4" fmla="*/ 1 w 54"/>
                  <a:gd name="T5" fmla="*/ 2 h 36"/>
                  <a:gd name="T6" fmla="*/ 1 w 54"/>
                  <a:gd name="T7" fmla="*/ 1 h 36"/>
                  <a:gd name="T8" fmla="*/ 2 w 54"/>
                  <a:gd name="T9" fmla="*/ 1 h 36"/>
                  <a:gd name="T10" fmla="*/ 54 w 54"/>
                  <a:gd name="T11" fmla="*/ 35 h 36"/>
                  <a:gd name="T12" fmla="*/ 54 w 54"/>
                  <a:gd name="T13" fmla="*/ 36 h 36"/>
                  <a:gd name="T14" fmla="*/ 53 w 54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6">
                    <a:moveTo>
                      <a:pt x="53" y="36"/>
                    </a:moveTo>
                    <a:cubicBezTo>
                      <a:pt x="53" y="36"/>
                      <a:pt x="53" y="36"/>
                      <a:pt x="53" y="3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6"/>
                      <a:pt x="54" y="36"/>
                    </a:cubicBezTo>
                    <a:cubicBezTo>
                      <a:pt x="54" y="36"/>
                      <a:pt x="54" y="36"/>
                      <a:pt x="53" y="3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40"/>
              <p:cNvSpPr/>
              <p:nvPr/>
            </p:nvSpPr>
            <p:spPr bwMode="auto">
              <a:xfrm>
                <a:off x="3719513" y="3386138"/>
                <a:ext cx="473075" cy="696913"/>
              </a:xfrm>
              <a:custGeom>
                <a:avLst/>
                <a:gdLst>
                  <a:gd name="T0" fmla="*/ 118 w 123"/>
                  <a:gd name="T1" fmla="*/ 183 h 183"/>
                  <a:gd name="T2" fmla="*/ 4 w 123"/>
                  <a:gd name="T3" fmla="*/ 183 h 183"/>
                  <a:gd name="T4" fmla="*/ 0 w 123"/>
                  <a:gd name="T5" fmla="*/ 180 h 183"/>
                  <a:gd name="T6" fmla="*/ 0 w 123"/>
                  <a:gd name="T7" fmla="*/ 157 h 183"/>
                  <a:gd name="T8" fmla="*/ 4 w 123"/>
                  <a:gd name="T9" fmla="*/ 154 h 183"/>
                  <a:gd name="T10" fmla="*/ 7 w 123"/>
                  <a:gd name="T11" fmla="*/ 157 h 183"/>
                  <a:gd name="T12" fmla="*/ 7 w 123"/>
                  <a:gd name="T13" fmla="*/ 176 h 183"/>
                  <a:gd name="T14" fmla="*/ 115 w 123"/>
                  <a:gd name="T15" fmla="*/ 176 h 183"/>
                  <a:gd name="T16" fmla="*/ 115 w 123"/>
                  <a:gd name="T17" fmla="*/ 153 h 183"/>
                  <a:gd name="T18" fmla="*/ 55 w 123"/>
                  <a:gd name="T19" fmla="*/ 153 h 183"/>
                  <a:gd name="T20" fmla="*/ 52 w 123"/>
                  <a:gd name="T21" fmla="*/ 151 h 183"/>
                  <a:gd name="T22" fmla="*/ 53 w 123"/>
                  <a:gd name="T23" fmla="*/ 147 h 183"/>
                  <a:gd name="T24" fmla="*/ 84 w 123"/>
                  <a:gd name="T25" fmla="*/ 116 h 183"/>
                  <a:gd name="T26" fmla="*/ 95 w 123"/>
                  <a:gd name="T27" fmla="*/ 105 h 183"/>
                  <a:gd name="T28" fmla="*/ 105 w 123"/>
                  <a:gd name="T29" fmla="*/ 92 h 183"/>
                  <a:gd name="T30" fmla="*/ 113 w 123"/>
                  <a:gd name="T31" fmla="*/ 77 h 183"/>
                  <a:gd name="T32" fmla="*/ 115 w 123"/>
                  <a:gd name="T33" fmla="*/ 61 h 183"/>
                  <a:gd name="T34" fmla="*/ 111 w 123"/>
                  <a:gd name="T35" fmla="*/ 40 h 183"/>
                  <a:gd name="T36" fmla="*/ 100 w 123"/>
                  <a:gd name="T37" fmla="*/ 24 h 183"/>
                  <a:gd name="T38" fmla="*/ 82 w 123"/>
                  <a:gd name="T39" fmla="*/ 13 h 183"/>
                  <a:gd name="T40" fmla="*/ 41 w 123"/>
                  <a:gd name="T41" fmla="*/ 13 h 183"/>
                  <a:gd name="T42" fmla="*/ 24 w 123"/>
                  <a:gd name="T43" fmla="*/ 24 h 183"/>
                  <a:gd name="T44" fmla="*/ 12 w 123"/>
                  <a:gd name="T45" fmla="*/ 43 h 183"/>
                  <a:gd name="T46" fmla="*/ 7 w 123"/>
                  <a:gd name="T47" fmla="*/ 71 h 183"/>
                  <a:gd name="T48" fmla="*/ 3 w 123"/>
                  <a:gd name="T49" fmla="*/ 75 h 183"/>
                  <a:gd name="T50" fmla="*/ 0 w 123"/>
                  <a:gd name="T51" fmla="*/ 71 h 183"/>
                  <a:gd name="T52" fmla="*/ 5 w 123"/>
                  <a:gd name="T53" fmla="*/ 41 h 183"/>
                  <a:gd name="T54" fmla="*/ 19 w 123"/>
                  <a:gd name="T55" fmla="*/ 19 h 183"/>
                  <a:gd name="T56" fmla="*/ 39 w 123"/>
                  <a:gd name="T57" fmla="*/ 6 h 183"/>
                  <a:gd name="T58" fmla="*/ 85 w 123"/>
                  <a:gd name="T59" fmla="*/ 6 h 183"/>
                  <a:gd name="T60" fmla="*/ 105 w 123"/>
                  <a:gd name="T61" fmla="*/ 19 h 183"/>
                  <a:gd name="T62" fmla="*/ 118 w 123"/>
                  <a:gd name="T63" fmla="*/ 37 h 183"/>
                  <a:gd name="T64" fmla="*/ 123 w 123"/>
                  <a:gd name="T65" fmla="*/ 61 h 183"/>
                  <a:gd name="T66" fmla="*/ 119 w 123"/>
                  <a:gd name="T67" fmla="*/ 79 h 183"/>
                  <a:gd name="T68" fmla="*/ 111 w 123"/>
                  <a:gd name="T69" fmla="*/ 96 h 183"/>
                  <a:gd name="T70" fmla="*/ 100 w 123"/>
                  <a:gd name="T71" fmla="*/ 110 h 183"/>
                  <a:gd name="T72" fmla="*/ 89 w 123"/>
                  <a:gd name="T73" fmla="*/ 122 h 183"/>
                  <a:gd name="T74" fmla="*/ 64 w 123"/>
                  <a:gd name="T75" fmla="*/ 146 h 183"/>
                  <a:gd name="T76" fmla="*/ 118 w 123"/>
                  <a:gd name="T77" fmla="*/ 146 h 183"/>
                  <a:gd name="T78" fmla="*/ 122 w 123"/>
                  <a:gd name="T79" fmla="*/ 150 h 183"/>
                  <a:gd name="T80" fmla="*/ 122 w 123"/>
                  <a:gd name="T81" fmla="*/ 180 h 183"/>
                  <a:gd name="T82" fmla="*/ 118 w 123"/>
                  <a:gd name="T83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3" h="183">
                    <a:moveTo>
                      <a:pt x="118" y="183"/>
                    </a:moveTo>
                    <a:cubicBezTo>
                      <a:pt x="4" y="183"/>
                      <a:pt x="4" y="183"/>
                      <a:pt x="4" y="183"/>
                    </a:cubicBezTo>
                    <a:cubicBezTo>
                      <a:pt x="2" y="183"/>
                      <a:pt x="0" y="182"/>
                      <a:pt x="0" y="18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5"/>
                      <a:pt x="2" y="154"/>
                      <a:pt x="4" y="154"/>
                    </a:cubicBezTo>
                    <a:cubicBezTo>
                      <a:pt x="6" y="154"/>
                      <a:pt x="7" y="155"/>
                      <a:pt x="7" y="157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53"/>
                      <a:pt x="115" y="153"/>
                      <a:pt x="115" y="153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54" y="153"/>
                      <a:pt x="52" y="153"/>
                      <a:pt x="52" y="151"/>
                    </a:cubicBezTo>
                    <a:cubicBezTo>
                      <a:pt x="51" y="150"/>
                      <a:pt x="52" y="148"/>
                      <a:pt x="53" y="147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7" y="113"/>
                      <a:pt x="91" y="109"/>
                      <a:pt x="95" y="105"/>
                    </a:cubicBezTo>
                    <a:cubicBezTo>
                      <a:pt x="98" y="101"/>
                      <a:pt x="102" y="97"/>
                      <a:pt x="105" y="92"/>
                    </a:cubicBezTo>
                    <a:cubicBezTo>
                      <a:pt x="108" y="87"/>
                      <a:pt x="111" y="82"/>
                      <a:pt x="113" y="77"/>
                    </a:cubicBezTo>
                    <a:cubicBezTo>
                      <a:pt x="114" y="72"/>
                      <a:pt x="115" y="66"/>
                      <a:pt x="115" y="61"/>
                    </a:cubicBezTo>
                    <a:cubicBezTo>
                      <a:pt x="115" y="53"/>
                      <a:pt x="114" y="47"/>
                      <a:pt x="111" y="40"/>
                    </a:cubicBezTo>
                    <a:cubicBezTo>
                      <a:pt x="108" y="34"/>
                      <a:pt x="104" y="29"/>
                      <a:pt x="100" y="24"/>
                    </a:cubicBezTo>
                    <a:cubicBezTo>
                      <a:pt x="95" y="20"/>
                      <a:pt x="89" y="16"/>
                      <a:pt x="82" y="13"/>
                    </a:cubicBezTo>
                    <a:cubicBezTo>
                      <a:pt x="70" y="8"/>
                      <a:pt x="55" y="8"/>
                      <a:pt x="41" y="13"/>
                    </a:cubicBezTo>
                    <a:cubicBezTo>
                      <a:pt x="35" y="15"/>
                      <a:pt x="29" y="19"/>
                      <a:pt x="24" y="24"/>
                    </a:cubicBezTo>
                    <a:cubicBezTo>
                      <a:pt x="19" y="29"/>
                      <a:pt x="15" y="36"/>
                      <a:pt x="12" y="43"/>
                    </a:cubicBezTo>
                    <a:cubicBezTo>
                      <a:pt x="9" y="51"/>
                      <a:pt x="7" y="61"/>
                      <a:pt x="7" y="71"/>
                    </a:cubicBezTo>
                    <a:cubicBezTo>
                      <a:pt x="7" y="74"/>
                      <a:pt x="5" y="75"/>
                      <a:pt x="3" y="75"/>
                    </a:cubicBezTo>
                    <a:cubicBezTo>
                      <a:pt x="1" y="75"/>
                      <a:pt x="0" y="73"/>
                      <a:pt x="0" y="71"/>
                    </a:cubicBezTo>
                    <a:cubicBezTo>
                      <a:pt x="0" y="60"/>
                      <a:pt x="2" y="49"/>
                      <a:pt x="5" y="41"/>
                    </a:cubicBezTo>
                    <a:cubicBezTo>
                      <a:pt x="9" y="32"/>
                      <a:pt x="13" y="25"/>
                      <a:pt x="19" y="19"/>
                    </a:cubicBezTo>
                    <a:cubicBezTo>
                      <a:pt x="25" y="13"/>
                      <a:pt x="31" y="9"/>
                      <a:pt x="39" y="6"/>
                    </a:cubicBezTo>
                    <a:cubicBezTo>
                      <a:pt x="54" y="0"/>
                      <a:pt x="71" y="1"/>
                      <a:pt x="85" y="6"/>
                    </a:cubicBezTo>
                    <a:cubicBezTo>
                      <a:pt x="93" y="9"/>
                      <a:pt x="99" y="14"/>
                      <a:pt x="105" y="19"/>
                    </a:cubicBezTo>
                    <a:cubicBezTo>
                      <a:pt x="110" y="24"/>
                      <a:pt x="115" y="30"/>
                      <a:pt x="118" y="37"/>
                    </a:cubicBezTo>
                    <a:cubicBezTo>
                      <a:pt x="121" y="45"/>
                      <a:pt x="123" y="52"/>
                      <a:pt x="123" y="61"/>
                    </a:cubicBezTo>
                    <a:cubicBezTo>
                      <a:pt x="123" y="67"/>
                      <a:pt x="122" y="73"/>
                      <a:pt x="119" y="79"/>
                    </a:cubicBezTo>
                    <a:cubicBezTo>
                      <a:pt x="117" y="85"/>
                      <a:pt x="115" y="91"/>
                      <a:pt x="111" y="96"/>
                    </a:cubicBezTo>
                    <a:cubicBezTo>
                      <a:pt x="108" y="101"/>
                      <a:pt x="104" y="106"/>
                      <a:pt x="100" y="110"/>
                    </a:cubicBezTo>
                    <a:cubicBezTo>
                      <a:pt x="96" y="114"/>
                      <a:pt x="93" y="118"/>
                      <a:pt x="89" y="122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118" y="146"/>
                      <a:pt x="118" y="146"/>
                      <a:pt x="118" y="146"/>
                    </a:cubicBezTo>
                    <a:cubicBezTo>
                      <a:pt x="120" y="146"/>
                      <a:pt x="122" y="148"/>
                      <a:pt x="122" y="150"/>
                    </a:cubicBezTo>
                    <a:cubicBezTo>
                      <a:pt x="122" y="180"/>
                      <a:pt x="122" y="180"/>
                      <a:pt x="122" y="180"/>
                    </a:cubicBezTo>
                    <a:cubicBezTo>
                      <a:pt x="122" y="182"/>
                      <a:pt x="120" y="183"/>
                      <a:pt x="118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Oval 41"/>
              <p:cNvSpPr>
                <a:spLocks noChangeArrowheads="1"/>
              </p:cNvSpPr>
              <p:nvPr/>
            </p:nvSpPr>
            <p:spPr bwMode="auto">
              <a:xfrm>
                <a:off x="3913188" y="3770313"/>
                <a:ext cx="38100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Oval 42"/>
              <p:cNvSpPr>
                <a:spLocks noChangeArrowheads="1"/>
              </p:cNvSpPr>
              <p:nvPr/>
            </p:nvSpPr>
            <p:spPr bwMode="auto">
              <a:xfrm>
                <a:off x="3767138" y="39766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Oval 43"/>
              <p:cNvSpPr>
                <a:spLocks noChangeArrowheads="1"/>
              </p:cNvSpPr>
              <p:nvPr/>
            </p:nvSpPr>
            <p:spPr bwMode="auto">
              <a:xfrm>
                <a:off x="4073526" y="3557588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Oval 44"/>
              <p:cNvSpPr>
                <a:spLocks noChangeArrowheads="1"/>
              </p:cNvSpPr>
              <p:nvPr/>
            </p:nvSpPr>
            <p:spPr bwMode="auto">
              <a:xfrm>
                <a:off x="3913188" y="3595688"/>
                <a:ext cx="38100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Oval 45"/>
              <p:cNvSpPr>
                <a:spLocks noChangeArrowheads="1"/>
              </p:cNvSpPr>
              <p:nvPr/>
            </p:nvSpPr>
            <p:spPr bwMode="auto">
              <a:xfrm>
                <a:off x="4046538" y="3636963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192077" y="1620644"/>
              <a:ext cx="1477940" cy="2074850"/>
              <a:chOff x="1862138" y="3411538"/>
              <a:chExt cx="514350" cy="701675"/>
            </a:xfrm>
          </p:grpSpPr>
          <p:sp>
            <p:nvSpPr>
              <p:cNvPr id="129" name="Freeform 5"/>
              <p:cNvSpPr/>
              <p:nvPr/>
            </p:nvSpPr>
            <p:spPr bwMode="auto">
              <a:xfrm>
                <a:off x="2114551" y="3417888"/>
                <a:ext cx="7938" cy="684213"/>
              </a:xfrm>
              <a:custGeom>
                <a:avLst/>
                <a:gdLst>
                  <a:gd name="T0" fmla="*/ 1 w 2"/>
                  <a:gd name="T1" fmla="*/ 179 h 179"/>
                  <a:gd name="T2" fmla="*/ 0 w 2"/>
                  <a:gd name="T3" fmla="*/ 178 h 179"/>
                  <a:gd name="T4" fmla="*/ 0 w 2"/>
                  <a:gd name="T5" fmla="*/ 1 h 179"/>
                  <a:gd name="T6" fmla="*/ 1 w 2"/>
                  <a:gd name="T7" fmla="*/ 0 h 179"/>
                  <a:gd name="T8" fmla="*/ 2 w 2"/>
                  <a:gd name="T9" fmla="*/ 1 h 179"/>
                  <a:gd name="T10" fmla="*/ 2 w 2"/>
                  <a:gd name="T11" fmla="*/ 178 h 179"/>
                  <a:gd name="T12" fmla="*/ 1 w 2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9">
                    <a:moveTo>
                      <a:pt x="1" y="179"/>
                    </a:moveTo>
                    <a:cubicBezTo>
                      <a:pt x="0" y="179"/>
                      <a:pt x="0" y="179"/>
                      <a:pt x="0" y="1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9"/>
                      <a:pt x="1" y="179"/>
                      <a:pt x="1" y="1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6"/>
              <p:cNvSpPr/>
              <p:nvPr/>
            </p:nvSpPr>
            <p:spPr bwMode="auto">
              <a:xfrm>
                <a:off x="1946276" y="3502026"/>
                <a:ext cx="398463" cy="396875"/>
              </a:xfrm>
              <a:custGeom>
                <a:avLst/>
                <a:gdLst>
                  <a:gd name="T0" fmla="*/ 103 w 104"/>
                  <a:gd name="T1" fmla="*/ 104 h 104"/>
                  <a:gd name="T2" fmla="*/ 102 w 104"/>
                  <a:gd name="T3" fmla="*/ 103 h 104"/>
                  <a:gd name="T4" fmla="*/ 1 w 104"/>
                  <a:gd name="T5" fmla="*/ 2 h 104"/>
                  <a:gd name="T6" fmla="*/ 1 w 104"/>
                  <a:gd name="T7" fmla="*/ 1 h 104"/>
                  <a:gd name="T8" fmla="*/ 2 w 104"/>
                  <a:gd name="T9" fmla="*/ 1 h 104"/>
                  <a:gd name="T10" fmla="*/ 104 w 104"/>
                  <a:gd name="T11" fmla="*/ 102 h 104"/>
                  <a:gd name="T12" fmla="*/ 104 w 104"/>
                  <a:gd name="T13" fmla="*/ 103 h 104"/>
                  <a:gd name="T14" fmla="*/ 103 w 104"/>
                  <a:gd name="T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4">
                    <a:moveTo>
                      <a:pt x="103" y="104"/>
                    </a:moveTo>
                    <a:cubicBezTo>
                      <a:pt x="103" y="104"/>
                      <a:pt x="102" y="104"/>
                      <a:pt x="102" y="10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2"/>
                      <a:pt x="104" y="103"/>
                      <a:pt x="104" y="103"/>
                    </a:cubicBezTo>
                    <a:cubicBezTo>
                      <a:pt x="103" y="104"/>
                      <a:pt x="103" y="104"/>
                      <a:pt x="103" y="10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7"/>
              <p:cNvSpPr/>
              <p:nvPr/>
            </p:nvSpPr>
            <p:spPr bwMode="auto">
              <a:xfrm>
                <a:off x="2114551" y="3892551"/>
                <a:ext cx="230188" cy="209550"/>
              </a:xfrm>
              <a:custGeom>
                <a:avLst/>
                <a:gdLst>
                  <a:gd name="T0" fmla="*/ 1 w 60"/>
                  <a:gd name="T1" fmla="*/ 55 h 55"/>
                  <a:gd name="T2" fmla="*/ 0 w 60"/>
                  <a:gd name="T3" fmla="*/ 55 h 55"/>
                  <a:gd name="T4" fmla="*/ 0 w 60"/>
                  <a:gd name="T5" fmla="*/ 54 h 55"/>
                  <a:gd name="T6" fmla="*/ 58 w 60"/>
                  <a:gd name="T7" fmla="*/ 0 h 55"/>
                  <a:gd name="T8" fmla="*/ 60 w 60"/>
                  <a:gd name="T9" fmla="*/ 0 h 55"/>
                  <a:gd name="T10" fmla="*/ 60 w 60"/>
                  <a:gd name="T11" fmla="*/ 1 h 55"/>
                  <a:gd name="T12" fmla="*/ 1 w 60"/>
                  <a:gd name="T13" fmla="*/ 55 h 55"/>
                  <a:gd name="T14" fmla="*/ 1 w 60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5">
                    <a:moveTo>
                      <a:pt x="1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8"/>
              <p:cNvSpPr/>
              <p:nvPr/>
            </p:nvSpPr>
            <p:spPr bwMode="auto">
              <a:xfrm>
                <a:off x="2114551" y="3417888"/>
                <a:ext cx="230188" cy="481013"/>
              </a:xfrm>
              <a:custGeom>
                <a:avLst/>
                <a:gdLst>
                  <a:gd name="T0" fmla="*/ 59 w 60"/>
                  <a:gd name="T1" fmla="*/ 126 h 126"/>
                  <a:gd name="T2" fmla="*/ 58 w 60"/>
                  <a:gd name="T3" fmla="*/ 125 h 126"/>
                  <a:gd name="T4" fmla="*/ 0 w 60"/>
                  <a:gd name="T5" fmla="*/ 2 h 126"/>
                  <a:gd name="T6" fmla="*/ 0 w 60"/>
                  <a:gd name="T7" fmla="*/ 1 h 126"/>
                  <a:gd name="T8" fmla="*/ 1 w 60"/>
                  <a:gd name="T9" fmla="*/ 1 h 126"/>
                  <a:gd name="T10" fmla="*/ 60 w 60"/>
                  <a:gd name="T11" fmla="*/ 124 h 126"/>
                  <a:gd name="T12" fmla="*/ 59 w 60"/>
                  <a:gd name="T13" fmla="*/ 126 h 126"/>
                  <a:gd name="T14" fmla="*/ 59 w 60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126">
                    <a:moveTo>
                      <a:pt x="59" y="126"/>
                    </a:moveTo>
                    <a:cubicBezTo>
                      <a:pt x="59" y="126"/>
                      <a:pt x="58" y="126"/>
                      <a:pt x="58" y="1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5"/>
                      <a:pt x="60" y="125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9"/>
              <p:cNvSpPr/>
              <p:nvPr/>
            </p:nvSpPr>
            <p:spPr bwMode="auto">
              <a:xfrm>
                <a:off x="2114551" y="3502026"/>
                <a:ext cx="173038" cy="600075"/>
              </a:xfrm>
              <a:custGeom>
                <a:avLst/>
                <a:gdLst>
                  <a:gd name="T0" fmla="*/ 1 w 45"/>
                  <a:gd name="T1" fmla="*/ 157 h 157"/>
                  <a:gd name="T2" fmla="*/ 0 w 45"/>
                  <a:gd name="T3" fmla="*/ 157 h 157"/>
                  <a:gd name="T4" fmla="*/ 0 w 45"/>
                  <a:gd name="T5" fmla="*/ 156 h 157"/>
                  <a:gd name="T6" fmla="*/ 43 w 45"/>
                  <a:gd name="T7" fmla="*/ 1 h 157"/>
                  <a:gd name="T8" fmla="*/ 44 w 45"/>
                  <a:gd name="T9" fmla="*/ 0 h 157"/>
                  <a:gd name="T10" fmla="*/ 45 w 45"/>
                  <a:gd name="T11" fmla="*/ 1 h 157"/>
                  <a:gd name="T12" fmla="*/ 2 w 45"/>
                  <a:gd name="T13" fmla="*/ 157 h 157"/>
                  <a:gd name="T14" fmla="*/ 1 w 45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57">
                    <a:moveTo>
                      <a:pt x="1" y="157"/>
                    </a:moveTo>
                    <a:cubicBezTo>
                      <a:pt x="1" y="157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0" y="156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1"/>
                      <a:pt x="45" y="1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1" y="157"/>
                      <a:pt x="1" y="157"/>
                      <a:pt x="1" y="15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1862138" y="3411538"/>
                <a:ext cx="514350" cy="701675"/>
              </a:xfrm>
              <a:custGeom>
                <a:avLst/>
                <a:gdLst>
                  <a:gd name="T0" fmla="*/ 67 w 134"/>
                  <a:gd name="T1" fmla="*/ 184 h 184"/>
                  <a:gd name="T2" fmla="*/ 36 w 134"/>
                  <a:gd name="T3" fmla="*/ 175 h 184"/>
                  <a:gd name="T4" fmla="*/ 16 w 134"/>
                  <a:gd name="T5" fmla="*/ 153 h 184"/>
                  <a:gd name="T6" fmla="*/ 4 w 134"/>
                  <a:gd name="T7" fmla="*/ 124 h 184"/>
                  <a:gd name="T8" fmla="*/ 0 w 134"/>
                  <a:gd name="T9" fmla="*/ 91 h 184"/>
                  <a:gd name="T10" fmla="*/ 4 w 134"/>
                  <a:gd name="T11" fmla="*/ 58 h 184"/>
                  <a:gd name="T12" fmla="*/ 16 w 134"/>
                  <a:gd name="T13" fmla="*/ 29 h 184"/>
                  <a:gd name="T14" fmla="*/ 37 w 134"/>
                  <a:gd name="T15" fmla="*/ 8 h 184"/>
                  <a:gd name="T16" fmla="*/ 67 w 134"/>
                  <a:gd name="T17" fmla="*/ 0 h 184"/>
                  <a:gd name="T18" fmla="*/ 96 w 134"/>
                  <a:gd name="T19" fmla="*/ 8 h 184"/>
                  <a:gd name="T20" fmla="*/ 117 w 134"/>
                  <a:gd name="T21" fmla="*/ 29 h 184"/>
                  <a:gd name="T22" fmla="*/ 130 w 134"/>
                  <a:gd name="T23" fmla="*/ 58 h 184"/>
                  <a:gd name="T24" fmla="*/ 134 w 134"/>
                  <a:gd name="T25" fmla="*/ 91 h 184"/>
                  <a:gd name="T26" fmla="*/ 130 w 134"/>
                  <a:gd name="T27" fmla="*/ 124 h 184"/>
                  <a:gd name="T28" fmla="*/ 118 w 134"/>
                  <a:gd name="T29" fmla="*/ 153 h 184"/>
                  <a:gd name="T30" fmla="*/ 97 w 134"/>
                  <a:gd name="T31" fmla="*/ 175 h 184"/>
                  <a:gd name="T32" fmla="*/ 67 w 134"/>
                  <a:gd name="T33" fmla="*/ 184 h 184"/>
                  <a:gd name="T34" fmla="*/ 67 w 134"/>
                  <a:gd name="T35" fmla="*/ 7 h 184"/>
                  <a:gd name="T36" fmla="*/ 41 w 134"/>
                  <a:gd name="T37" fmla="*/ 14 h 184"/>
                  <a:gd name="T38" fmla="*/ 22 w 134"/>
                  <a:gd name="T39" fmla="*/ 33 h 184"/>
                  <a:gd name="T40" fmla="*/ 11 w 134"/>
                  <a:gd name="T41" fmla="*/ 60 h 184"/>
                  <a:gd name="T42" fmla="*/ 7 w 134"/>
                  <a:gd name="T43" fmla="*/ 91 h 184"/>
                  <a:gd name="T44" fmla="*/ 11 w 134"/>
                  <a:gd name="T45" fmla="*/ 122 h 184"/>
                  <a:gd name="T46" fmla="*/ 22 w 134"/>
                  <a:gd name="T47" fmla="*/ 150 h 184"/>
                  <a:gd name="T48" fmla="*/ 41 w 134"/>
                  <a:gd name="T49" fmla="*/ 169 h 184"/>
                  <a:gd name="T50" fmla="*/ 67 w 134"/>
                  <a:gd name="T51" fmla="*/ 177 h 184"/>
                  <a:gd name="T52" fmla="*/ 93 w 134"/>
                  <a:gd name="T53" fmla="*/ 169 h 184"/>
                  <a:gd name="T54" fmla="*/ 111 w 134"/>
                  <a:gd name="T55" fmla="*/ 150 h 184"/>
                  <a:gd name="T56" fmla="*/ 123 w 134"/>
                  <a:gd name="T57" fmla="*/ 122 h 184"/>
                  <a:gd name="T58" fmla="*/ 126 w 134"/>
                  <a:gd name="T59" fmla="*/ 91 h 184"/>
                  <a:gd name="T60" fmla="*/ 123 w 134"/>
                  <a:gd name="T61" fmla="*/ 60 h 184"/>
                  <a:gd name="T62" fmla="*/ 111 w 134"/>
                  <a:gd name="T63" fmla="*/ 33 h 184"/>
                  <a:gd name="T64" fmla="*/ 92 w 134"/>
                  <a:gd name="T65" fmla="*/ 14 h 184"/>
                  <a:gd name="T66" fmla="*/ 67 w 134"/>
                  <a:gd name="T67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84">
                    <a:moveTo>
                      <a:pt x="67" y="184"/>
                    </a:moveTo>
                    <a:cubicBezTo>
                      <a:pt x="55" y="184"/>
                      <a:pt x="45" y="181"/>
                      <a:pt x="36" y="175"/>
                    </a:cubicBezTo>
                    <a:cubicBezTo>
                      <a:pt x="28" y="170"/>
                      <a:pt x="21" y="162"/>
                      <a:pt x="16" y="153"/>
                    </a:cubicBezTo>
                    <a:cubicBezTo>
                      <a:pt x="10" y="145"/>
                      <a:pt x="6" y="135"/>
                      <a:pt x="4" y="124"/>
                    </a:cubicBezTo>
                    <a:cubicBezTo>
                      <a:pt x="1" y="113"/>
                      <a:pt x="0" y="102"/>
                      <a:pt x="0" y="91"/>
                    </a:cubicBezTo>
                    <a:cubicBezTo>
                      <a:pt x="0" y="80"/>
                      <a:pt x="1" y="69"/>
                      <a:pt x="4" y="58"/>
                    </a:cubicBezTo>
                    <a:cubicBezTo>
                      <a:pt x="6" y="48"/>
                      <a:pt x="10" y="38"/>
                      <a:pt x="16" y="29"/>
                    </a:cubicBezTo>
                    <a:cubicBezTo>
                      <a:pt x="21" y="20"/>
                      <a:pt x="29" y="13"/>
                      <a:pt x="37" y="8"/>
                    </a:cubicBezTo>
                    <a:cubicBezTo>
                      <a:pt x="45" y="2"/>
                      <a:pt x="55" y="0"/>
                      <a:pt x="67" y="0"/>
                    </a:cubicBezTo>
                    <a:cubicBezTo>
                      <a:pt x="78" y="0"/>
                      <a:pt x="88" y="2"/>
                      <a:pt x="96" y="8"/>
                    </a:cubicBezTo>
                    <a:cubicBezTo>
                      <a:pt x="105" y="13"/>
                      <a:pt x="112" y="20"/>
                      <a:pt x="117" y="29"/>
                    </a:cubicBezTo>
                    <a:cubicBezTo>
                      <a:pt x="123" y="38"/>
                      <a:pt x="127" y="48"/>
                      <a:pt x="130" y="58"/>
                    </a:cubicBezTo>
                    <a:cubicBezTo>
                      <a:pt x="132" y="69"/>
                      <a:pt x="134" y="80"/>
                      <a:pt x="134" y="91"/>
                    </a:cubicBezTo>
                    <a:cubicBezTo>
                      <a:pt x="134" y="102"/>
                      <a:pt x="132" y="113"/>
                      <a:pt x="130" y="124"/>
                    </a:cubicBezTo>
                    <a:cubicBezTo>
                      <a:pt x="127" y="135"/>
                      <a:pt x="123" y="145"/>
                      <a:pt x="118" y="153"/>
                    </a:cubicBezTo>
                    <a:cubicBezTo>
                      <a:pt x="112" y="162"/>
                      <a:pt x="105" y="170"/>
                      <a:pt x="97" y="175"/>
                    </a:cubicBezTo>
                    <a:cubicBezTo>
                      <a:pt x="88" y="181"/>
                      <a:pt x="78" y="184"/>
                      <a:pt x="67" y="184"/>
                    </a:cubicBezTo>
                    <a:close/>
                    <a:moveTo>
                      <a:pt x="67" y="7"/>
                    </a:moveTo>
                    <a:cubicBezTo>
                      <a:pt x="57" y="7"/>
                      <a:pt x="48" y="9"/>
                      <a:pt x="41" y="14"/>
                    </a:cubicBezTo>
                    <a:cubicBezTo>
                      <a:pt x="33" y="19"/>
                      <a:pt x="27" y="25"/>
                      <a:pt x="22" y="33"/>
                    </a:cubicBezTo>
                    <a:cubicBezTo>
                      <a:pt x="17" y="41"/>
                      <a:pt x="13" y="50"/>
                      <a:pt x="11" y="60"/>
                    </a:cubicBezTo>
                    <a:cubicBezTo>
                      <a:pt x="8" y="70"/>
                      <a:pt x="7" y="81"/>
                      <a:pt x="7" y="91"/>
                    </a:cubicBezTo>
                    <a:cubicBezTo>
                      <a:pt x="7" y="101"/>
                      <a:pt x="8" y="112"/>
                      <a:pt x="11" y="122"/>
                    </a:cubicBezTo>
                    <a:cubicBezTo>
                      <a:pt x="13" y="132"/>
                      <a:pt x="17" y="141"/>
                      <a:pt x="22" y="150"/>
                    </a:cubicBezTo>
                    <a:cubicBezTo>
                      <a:pt x="27" y="158"/>
                      <a:pt x="33" y="164"/>
                      <a:pt x="41" y="169"/>
                    </a:cubicBezTo>
                    <a:cubicBezTo>
                      <a:pt x="48" y="174"/>
                      <a:pt x="57" y="177"/>
                      <a:pt x="67" y="177"/>
                    </a:cubicBezTo>
                    <a:cubicBezTo>
                      <a:pt x="76" y="177"/>
                      <a:pt x="85" y="174"/>
                      <a:pt x="93" y="169"/>
                    </a:cubicBezTo>
                    <a:cubicBezTo>
                      <a:pt x="100" y="164"/>
                      <a:pt x="106" y="158"/>
                      <a:pt x="111" y="150"/>
                    </a:cubicBezTo>
                    <a:cubicBezTo>
                      <a:pt x="116" y="141"/>
                      <a:pt x="120" y="132"/>
                      <a:pt x="123" y="122"/>
                    </a:cubicBezTo>
                    <a:cubicBezTo>
                      <a:pt x="125" y="112"/>
                      <a:pt x="126" y="101"/>
                      <a:pt x="126" y="91"/>
                    </a:cubicBezTo>
                    <a:cubicBezTo>
                      <a:pt x="126" y="81"/>
                      <a:pt x="125" y="70"/>
                      <a:pt x="123" y="60"/>
                    </a:cubicBezTo>
                    <a:cubicBezTo>
                      <a:pt x="120" y="50"/>
                      <a:pt x="116" y="41"/>
                      <a:pt x="111" y="33"/>
                    </a:cubicBezTo>
                    <a:cubicBezTo>
                      <a:pt x="106" y="25"/>
                      <a:pt x="100" y="19"/>
                      <a:pt x="92" y="14"/>
                    </a:cubicBezTo>
                    <a:cubicBezTo>
                      <a:pt x="85" y="9"/>
                      <a:pt x="77" y="7"/>
                      <a:pt x="6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2100263" y="3654426"/>
                <a:ext cx="38100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Oval 12"/>
              <p:cNvSpPr>
                <a:spLocks noChangeArrowheads="1"/>
              </p:cNvSpPr>
              <p:nvPr/>
            </p:nvSpPr>
            <p:spPr bwMode="auto">
              <a:xfrm>
                <a:off x="2219326" y="3654426"/>
                <a:ext cx="38100" cy="396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Oval 13"/>
              <p:cNvSpPr>
                <a:spLocks noChangeArrowheads="1"/>
              </p:cNvSpPr>
              <p:nvPr/>
            </p:nvSpPr>
            <p:spPr bwMode="auto">
              <a:xfrm>
                <a:off x="2192338" y="3746501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Oval 14"/>
              <p:cNvSpPr>
                <a:spLocks noChangeArrowheads="1"/>
              </p:cNvSpPr>
              <p:nvPr/>
            </p:nvSpPr>
            <p:spPr bwMode="auto">
              <a:xfrm>
                <a:off x="2011363" y="392271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Oval 15"/>
              <p:cNvSpPr>
                <a:spLocks noChangeArrowheads="1"/>
              </p:cNvSpPr>
              <p:nvPr/>
            </p:nvSpPr>
            <p:spPr bwMode="auto">
              <a:xfrm>
                <a:off x="2211388" y="3979863"/>
                <a:ext cx="38100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Oval 16"/>
              <p:cNvSpPr>
                <a:spLocks noChangeArrowheads="1"/>
              </p:cNvSpPr>
              <p:nvPr/>
            </p:nvSpPr>
            <p:spPr bwMode="auto">
              <a:xfrm>
                <a:off x="1992313" y="3552826"/>
                <a:ext cx="38100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6522630" y="1691401"/>
              <a:ext cx="793708" cy="2032601"/>
              <a:chOff x="2851150" y="3417888"/>
              <a:chExt cx="276225" cy="687387"/>
            </a:xfrm>
          </p:grpSpPr>
          <p:sp>
            <p:nvSpPr>
              <p:cNvPr id="142" name="Freeform 20"/>
              <p:cNvSpPr/>
              <p:nvPr/>
            </p:nvSpPr>
            <p:spPr bwMode="auto">
              <a:xfrm>
                <a:off x="3103563" y="3430588"/>
                <a:ext cx="7937" cy="663575"/>
              </a:xfrm>
              <a:custGeom>
                <a:avLst/>
                <a:gdLst>
                  <a:gd name="T0" fmla="*/ 1 w 2"/>
                  <a:gd name="T1" fmla="*/ 174 h 174"/>
                  <a:gd name="T2" fmla="*/ 0 w 2"/>
                  <a:gd name="T3" fmla="*/ 173 h 174"/>
                  <a:gd name="T4" fmla="*/ 0 w 2"/>
                  <a:gd name="T5" fmla="*/ 1 h 174"/>
                  <a:gd name="T6" fmla="*/ 1 w 2"/>
                  <a:gd name="T7" fmla="*/ 0 h 174"/>
                  <a:gd name="T8" fmla="*/ 2 w 2"/>
                  <a:gd name="T9" fmla="*/ 1 h 174"/>
                  <a:gd name="T10" fmla="*/ 2 w 2"/>
                  <a:gd name="T11" fmla="*/ 173 h 174"/>
                  <a:gd name="T12" fmla="*/ 1 w 2"/>
                  <a:gd name="T1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4">
                    <a:moveTo>
                      <a:pt x="1" y="174"/>
                    </a:moveTo>
                    <a:cubicBezTo>
                      <a:pt x="0" y="174"/>
                      <a:pt x="0" y="174"/>
                      <a:pt x="0" y="1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73"/>
                      <a:pt x="2" y="173"/>
                      <a:pt x="2" y="173"/>
                    </a:cubicBezTo>
                    <a:cubicBezTo>
                      <a:pt x="2" y="174"/>
                      <a:pt x="1" y="174"/>
                      <a:pt x="1" y="17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1"/>
              <p:cNvSpPr/>
              <p:nvPr/>
            </p:nvSpPr>
            <p:spPr bwMode="auto">
              <a:xfrm>
                <a:off x="2979738" y="3430588"/>
                <a:ext cx="131762" cy="122237"/>
              </a:xfrm>
              <a:custGeom>
                <a:avLst/>
                <a:gdLst>
                  <a:gd name="T0" fmla="*/ 1 w 34"/>
                  <a:gd name="T1" fmla="*/ 32 h 32"/>
                  <a:gd name="T2" fmla="*/ 0 w 34"/>
                  <a:gd name="T3" fmla="*/ 32 h 32"/>
                  <a:gd name="T4" fmla="*/ 0 w 34"/>
                  <a:gd name="T5" fmla="*/ 31 h 32"/>
                  <a:gd name="T6" fmla="*/ 32 w 34"/>
                  <a:gd name="T7" fmla="*/ 0 h 32"/>
                  <a:gd name="T8" fmla="*/ 33 w 34"/>
                  <a:gd name="T9" fmla="*/ 0 h 32"/>
                  <a:gd name="T10" fmla="*/ 33 w 34"/>
                  <a:gd name="T11" fmla="*/ 2 h 32"/>
                  <a:gd name="T12" fmla="*/ 1 w 34"/>
                  <a:gd name="T13" fmla="*/ 32 h 32"/>
                  <a:gd name="T14" fmla="*/ 1 w 34"/>
                  <a:gd name="T1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2">
                    <a:moveTo>
                      <a:pt x="1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34" y="1"/>
                      <a:pt x="34" y="1"/>
                      <a:pt x="33" y="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2"/>
              <p:cNvSpPr/>
              <p:nvPr/>
            </p:nvSpPr>
            <p:spPr bwMode="auto">
              <a:xfrm>
                <a:off x="2857500" y="3430588"/>
                <a:ext cx="130175" cy="122237"/>
              </a:xfrm>
              <a:custGeom>
                <a:avLst/>
                <a:gdLst>
                  <a:gd name="T0" fmla="*/ 32 w 33"/>
                  <a:gd name="T1" fmla="*/ 32 h 32"/>
                  <a:gd name="T2" fmla="*/ 31 w 33"/>
                  <a:gd name="T3" fmla="*/ 32 h 32"/>
                  <a:gd name="T4" fmla="*/ 1 w 33"/>
                  <a:gd name="T5" fmla="*/ 2 h 32"/>
                  <a:gd name="T6" fmla="*/ 1 w 33"/>
                  <a:gd name="T7" fmla="*/ 0 h 32"/>
                  <a:gd name="T8" fmla="*/ 2 w 33"/>
                  <a:gd name="T9" fmla="*/ 0 h 32"/>
                  <a:gd name="T10" fmla="*/ 32 w 33"/>
                  <a:gd name="T11" fmla="*/ 31 h 32"/>
                  <a:gd name="T12" fmla="*/ 32 w 33"/>
                  <a:gd name="T13" fmla="*/ 32 h 32"/>
                  <a:gd name="T14" fmla="*/ 32 w 33"/>
                  <a:gd name="T1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2">
                    <a:moveTo>
                      <a:pt x="32" y="32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3"/>
              <p:cNvSpPr/>
              <p:nvPr/>
            </p:nvSpPr>
            <p:spPr bwMode="auto">
              <a:xfrm>
                <a:off x="2979738" y="3430588"/>
                <a:ext cx="131762" cy="663575"/>
              </a:xfrm>
              <a:custGeom>
                <a:avLst/>
                <a:gdLst>
                  <a:gd name="T0" fmla="*/ 1 w 34"/>
                  <a:gd name="T1" fmla="*/ 174 h 174"/>
                  <a:gd name="T2" fmla="*/ 0 w 34"/>
                  <a:gd name="T3" fmla="*/ 174 h 174"/>
                  <a:gd name="T4" fmla="*/ 0 w 34"/>
                  <a:gd name="T5" fmla="*/ 173 h 174"/>
                  <a:gd name="T6" fmla="*/ 32 w 34"/>
                  <a:gd name="T7" fmla="*/ 1 h 174"/>
                  <a:gd name="T8" fmla="*/ 33 w 34"/>
                  <a:gd name="T9" fmla="*/ 0 h 174"/>
                  <a:gd name="T10" fmla="*/ 34 w 34"/>
                  <a:gd name="T11" fmla="*/ 1 h 174"/>
                  <a:gd name="T12" fmla="*/ 1 w 34"/>
                  <a:gd name="T13" fmla="*/ 173 h 174"/>
                  <a:gd name="T14" fmla="*/ 1 w 34"/>
                  <a:gd name="T1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74">
                    <a:moveTo>
                      <a:pt x="1" y="17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3"/>
                      <a:pt x="0" y="173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3" y="0"/>
                      <a:pt x="34" y="1"/>
                      <a:pt x="34" y="1"/>
                    </a:cubicBezTo>
                    <a:cubicBezTo>
                      <a:pt x="1" y="173"/>
                      <a:pt x="1" y="173"/>
                      <a:pt x="1" y="173"/>
                    </a:cubicBezTo>
                    <a:cubicBezTo>
                      <a:pt x="1" y="174"/>
                      <a:pt x="1" y="174"/>
                      <a:pt x="1" y="17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4"/>
              <p:cNvSpPr/>
              <p:nvPr/>
            </p:nvSpPr>
            <p:spPr bwMode="auto">
              <a:xfrm>
                <a:off x="2979738" y="3548063"/>
                <a:ext cx="131762" cy="546100"/>
              </a:xfrm>
              <a:custGeom>
                <a:avLst/>
                <a:gdLst>
                  <a:gd name="T0" fmla="*/ 33 w 34"/>
                  <a:gd name="T1" fmla="*/ 143 h 143"/>
                  <a:gd name="T2" fmla="*/ 32 w 34"/>
                  <a:gd name="T3" fmla="*/ 142 h 143"/>
                  <a:gd name="T4" fmla="*/ 0 w 34"/>
                  <a:gd name="T5" fmla="*/ 1 h 143"/>
                  <a:gd name="T6" fmla="*/ 0 w 34"/>
                  <a:gd name="T7" fmla="*/ 0 h 143"/>
                  <a:gd name="T8" fmla="*/ 1 w 34"/>
                  <a:gd name="T9" fmla="*/ 0 h 143"/>
                  <a:gd name="T10" fmla="*/ 34 w 34"/>
                  <a:gd name="T11" fmla="*/ 142 h 143"/>
                  <a:gd name="T12" fmla="*/ 33 w 34"/>
                  <a:gd name="T13" fmla="*/ 143 h 143"/>
                  <a:gd name="T14" fmla="*/ 33 w 34"/>
                  <a:gd name="T1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43">
                    <a:moveTo>
                      <a:pt x="33" y="143"/>
                    </a:moveTo>
                    <a:cubicBezTo>
                      <a:pt x="32" y="143"/>
                      <a:pt x="32" y="143"/>
                      <a:pt x="32" y="14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2"/>
                      <a:pt x="33" y="143"/>
                      <a:pt x="33" y="143"/>
                    </a:cubicBezTo>
                    <a:cubicBezTo>
                      <a:pt x="33" y="143"/>
                      <a:pt x="33" y="143"/>
                      <a:pt x="33" y="14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5"/>
              <p:cNvSpPr/>
              <p:nvPr/>
            </p:nvSpPr>
            <p:spPr bwMode="auto">
              <a:xfrm>
                <a:off x="2851150" y="3417888"/>
                <a:ext cx="268287" cy="687387"/>
              </a:xfrm>
              <a:custGeom>
                <a:avLst/>
                <a:gdLst>
                  <a:gd name="T0" fmla="*/ 66 w 69"/>
                  <a:gd name="T1" fmla="*/ 180 h 180"/>
                  <a:gd name="T2" fmla="*/ 34 w 69"/>
                  <a:gd name="T3" fmla="*/ 180 h 180"/>
                  <a:gd name="T4" fmla="*/ 30 w 69"/>
                  <a:gd name="T5" fmla="*/ 176 h 180"/>
                  <a:gd name="T6" fmla="*/ 30 w 69"/>
                  <a:gd name="T7" fmla="*/ 38 h 180"/>
                  <a:gd name="T8" fmla="*/ 3 w 69"/>
                  <a:gd name="T9" fmla="*/ 38 h 180"/>
                  <a:gd name="T10" fmla="*/ 0 w 69"/>
                  <a:gd name="T11" fmla="*/ 35 h 180"/>
                  <a:gd name="T12" fmla="*/ 0 w 69"/>
                  <a:gd name="T13" fmla="*/ 4 h 180"/>
                  <a:gd name="T14" fmla="*/ 3 w 69"/>
                  <a:gd name="T15" fmla="*/ 0 h 180"/>
                  <a:gd name="T16" fmla="*/ 66 w 69"/>
                  <a:gd name="T17" fmla="*/ 0 h 180"/>
                  <a:gd name="T18" fmla="*/ 69 w 69"/>
                  <a:gd name="T19" fmla="*/ 4 h 180"/>
                  <a:gd name="T20" fmla="*/ 66 w 69"/>
                  <a:gd name="T21" fmla="*/ 8 h 180"/>
                  <a:gd name="T22" fmla="*/ 7 w 69"/>
                  <a:gd name="T23" fmla="*/ 8 h 180"/>
                  <a:gd name="T24" fmla="*/ 7 w 69"/>
                  <a:gd name="T25" fmla="*/ 31 h 180"/>
                  <a:gd name="T26" fmla="*/ 34 w 69"/>
                  <a:gd name="T27" fmla="*/ 31 h 180"/>
                  <a:gd name="T28" fmla="*/ 37 w 69"/>
                  <a:gd name="T29" fmla="*/ 35 h 180"/>
                  <a:gd name="T30" fmla="*/ 37 w 69"/>
                  <a:gd name="T31" fmla="*/ 172 h 180"/>
                  <a:gd name="T32" fmla="*/ 66 w 69"/>
                  <a:gd name="T33" fmla="*/ 172 h 180"/>
                  <a:gd name="T34" fmla="*/ 69 w 69"/>
                  <a:gd name="T35" fmla="*/ 176 h 180"/>
                  <a:gd name="T36" fmla="*/ 66 w 69"/>
                  <a:gd name="T3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180">
                    <a:moveTo>
                      <a:pt x="66" y="180"/>
                    </a:moveTo>
                    <a:cubicBezTo>
                      <a:pt x="34" y="180"/>
                      <a:pt x="34" y="180"/>
                      <a:pt x="34" y="180"/>
                    </a:cubicBezTo>
                    <a:cubicBezTo>
                      <a:pt x="32" y="180"/>
                      <a:pt x="30" y="178"/>
                      <a:pt x="30" y="17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" y="38"/>
                      <a:pt x="0" y="37"/>
                      <a:pt x="0" y="3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8" y="0"/>
                      <a:pt x="69" y="2"/>
                      <a:pt x="69" y="4"/>
                    </a:cubicBezTo>
                    <a:cubicBezTo>
                      <a:pt x="69" y="6"/>
                      <a:pt x="68" y="8"/>
                      <a:pt x="6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7" y="33"/>
                      <a:pt x="37" y="35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66" y="172"/>
                      <a:pt x="66" y="172"/>
                      <a:pt x="66" y="172"/>
                    </a:cubicBezTo>
                    <a:cubicBezTo>
                      <a:pt x="68" y="172"/>
                      <a:pt x="69" y="174"/>
                      <a:pt x="69" y="176"/>
                    </a:cubicBezTo>
                    <a:cubicBezTo>
                      <a:pt x="69" y="178"/>
                      <a:pt x="68" y="180"/>
                      <a:pt x="66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Oval 26"/>
              <p:cNvSpPr>
                <a:spLocks noChangeArrowheads="1"/>
              </p:cNvSpPr>
              <p:nvPr/>
            </p:nvSpPr>
            <p:spPr bwMode="auto">
              <a:xfrm>
                <a:off x="3017838" y="3773488"/>
                <a:ext cx="39687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Oval 27"/>
              <p:cNvSpPr>
                <a:spLocks noChangeArrowheads="1"/>
              </p:cNvSpPr>
              <p:nvPr/>
            </p:nvSpPr>
            <p:spPr bwMode="auto">
              <a:xfrm>
                <a:off x="3017838" y="3479800"/>
                <a:ext cx="39687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Oval 28"/>
              <p:cNvSpPr>
                <a:spLocks noChangeArrowheads="1"/>
              </p:cNvSpPr>
              <p:nvPr/>
            </p:nvSpPr>
            <p:spPr bwMode="auto">
              <a:xfrm>
                <a:off x="3089275" y="390366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8068870" y="1667384"/>
              <a:ext cx="1295980" cy="2028110"/>
              <a:chOff x="9456552" y="3345220"/>
              <a:chExt cx="460375" cy="700087"/>
            </a:xfrm>
          </p:grpSpPr>
          <p:sp>
            <p:nvSpPr>
              <p:cNvPr id="152" name="Freeform 134"/>
              <p:cNvSpPr/>
              <p:nvPr/>
            </p:nvSpPr>
            <p:spPr bwMode="auto">
              <a:xfrm>
                <a:off x="9518651" y="3706813"/>
                <a:ext cx="303213" cy="7937"/>
              </a:xfrm>
              <a:custGeom>
                <a:avLst/>
                <a:gdLst>
                  <a:gd name="T0" fmla="*/ 78 w 79"/>
                  <a:gd name="T1" fmla="*/ 2 h 2"/>
                  <a:gd name="T2" fmla="*/ 1 w 79"/>
                  <a:gd name="T3" fmla="*/ 2 h 2"/>
                  <a:gd name="T4" fmla="*/ 0 w 79"/>
                  <a:gd name="T5" fmla="*/ 1 h 2"/>
                  <a:gd name="T6" fmla="*/ 1 w 79"/>
                  <a:gd name="T7" fmla="*/ 0 h 2"/>
                  <a:gd name="T8" fmla="*/ 78 w 79"/>
                  <a:gd name="T9" fmla="*/ 0 h 2"/>
                  <a:gd name="T10" fmla="*/ 79 w 79"/>
                  <a:gd name="T11" fmla="*/ 1 h 2"/>
                  <a:gd name="T12" fmla="*/ 78 w 7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">
                    <a:moveTo>
                      <a:pt x="7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9" y="0"/>
                      <a:pt x="79" y="1"/>
                    </a:cubicBezTo>
                    <a:cubicBezTo>
                      <a:pt x="79" y="1"/>
                      <a:pt x="78" y="2"/>
                      <a:pt x="78" y="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135"/>
              <p:cNvSpPr/>
              <p:nvPr/>
            </p:nvSpPr>
            <p:spPr bwMode="auto">
              <a:xfrm>
                <a:off x="9664701" y="3382963"/>
                <a:ext cx="157163" cy="331787"/>
              </a:xfrm>
              <a:custGeom>
                <a:avLst/>
                <a:gdLst>
                  <a:gd name="T0" fmla="*/ 40 w 41"/>
                  <a:gd name="T1" fmla="*/ 87 h 87"/>
                  <a:gd name="T2" fmla="*/ 39 w 41"/>
                  <a:gd name="T3" fmla="*/ 86 h 87"/>
                  <a:gd name="T4" fmla="*/ 0 w 41"/>
                  <a:gd name="T5" fmla="*/ 2 h 87"/>
                  <a:gd name="T6" fmla="*/ 1 w 41"/>
                  <a:gd name="T7" fmla="*/ 1 h 87"/>
                  <a:gd name="T8" fmla="*/ 2 w 41"/>
                  <a:gd name="T9" fmla="*/ 1 h 87"/>
                  <a:gd name="T10" fmla="*/ 41 w 41"/>
                  <a:gd name="T11" fmla="*/ 86 h 87"/>
                  <a:gd name="T12" fmla="*/ 40 w 41"/>
                  <a:gd name="T13" fmla="*/ 87 h 87"/>
                  <a:gd name="T14" fmla="*/ 40 w 41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87">
                    <a:moveTo>
                      <a:pt x="40" y="87"/>
                    </a:moveTo>
                    <a:cubicBezTo>
                      <a:pt x="40" y="87"/>
                      <a:pt x="39" y="87"/>
                      <a:pt x="39" y="8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1" y="86"/>
                      <a:pt x="41" y="87"/>
                      <a:pt x="40" y="87"/>
                    </a:cubicBezTo>
                    <a:cubicBezTo>
                      <a:pt x="40" y="87"/>
                      <a:pt x="40" y="87"/>
                      <a:pt x="40" y="8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136"/>
              <p:cNvSpPr/>
              <p:nvPr/>
            </p:nvSpPr>
            <p:spPr bwMode="auto">
              <a:xfrm>
                <a:off x="9664701" y="3382963"/>
                <a:ext cx="7938" cy="331787"/>
              </a:xfrm>
              <a:custGeom>
                <a:avLst/>
                <a:gdLst>
                  <a:gd name="T0" fmla="*/ 1 w 2"/>
                  <a:gd name="T1" fmla="*/ 87 h 87"/>
                  <a:gd name="T2" fmla="*/ 0 w 2"/>
                  <a:gd name="T3" fmla="*/ 86 h 87"/>
                  <a:gd name="T4" fmla="*/ 0 w 2"/>
                  <a:gd name="T5" fmla="*/ 1 h 87"/>
                  <a:gd name="T6" fmla="*/ 1 w 2"/>
                  <a:gd name="T7" fmla="*/ 0 h 87"/>
                  <a:gd name="T8" fmla="*/ 2 w 2"/>
                  <a:gd name="T9" fmla="*/ 1 h 87"/>
                  <a:gd name="T10" fmla="*/ 2 w 2"/>
                  <a:gd name="T11" fmla="*/ 86 h 87"/>
                  <a:gd name="T12" fmla="*/ 1 w 2"/>
                  <a:gd name="T1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7">
                    <a:moveTo>
                      <a:pt x="1" y="87"/>
                    </a:moveTo>
                    <a:cubicBezTo>
                      <a:pt x="1" y="87"/>
                      <a:pt x="0" y="86"/>
                      <a:pt x="0" y="8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7"/>
                      <a:pt x="1" y="8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37"/>
              <p:cNvSpPr/>
              <p:nvPr/>
            </p:nvSpPr>
            <p:spPr bwMode="auto">
              <a:xfrm>
                <a:off x="9664701" y="3513138"/>
                <a:ext cx="203200" cy="201612"/>
              </a:xfrm>
              <a:custGeom>
                <a:avLst/>
                <a:gdLst>
                  <a:gd name="T0" fmla="*/ 1 w 53"/>
                  <a:gd name="T1" fmla="*/ 53 h 53"/>
                  <a:gd name="T2" fmla="*/ 1 w 53"/>
                  <a:gd name="T3" fmla="*/ 53 h 53"/>
                  <a:gd name="T4" fmla="*/ 1 w 53"/>
                  <a:gd name="T5" fmla="*/ 51 h 53"/>
                  <a:gd name="T6" fmla="*/ 52 w 53"/>
                  <a:gd name="T7" fmla="*/ 0 h 53"/>
                  <a:gd name="T8" fmla="*/ 53 w 53"/>
                  <a:gd name="T9" fmla="*/ 0 h 53"/>
                  <a:gd name="T10" fmla="*/ 53 w 53"/>
                  <a:gd name="T11" fmla="*/ 1 h 53"/>
                  <a:gd name="T12" fmla="*/ 2 w 53"/>
                  <a:gd name="T13" fmla="*/ 53 h 53"/>
                  <a:gd name="T14" fmla="*/ 1 w 53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3">
                    <a:moveTo>
                      <a:pt x="1" y="53"/>
                    </a:moveTo>
                    <a:cubicBezTo>
                      <a:pt x="1" y="53"/>
                      <a:pt x="1" y="53"/>
                      <a:pt x="1" y="53"/>
                    </a:cubicBezTo>
                    <a:cubicBezTo>
                      <a:pt x="0" y="52"/>
                      <a:pt x="0" y="52"/>
                      <a:pt x="1" y="5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3" y="0"/>
                      <a:pt x="53" y="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1" y="53"/>
                      <a:pt x="1" y="5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38"/>
              <p:cNvSpPr/>
              <p:nvPr/>
            </p:nvSpPr>
            <p:spPr bwMode="auto">
              <a:xfrm>
                <a:off x="9664701" y="3706813"/>
                <a:ext cx="160338" cy="301625"/>
              </a:xfrm>
              <a:custGeom>
                <a:avLst/>
                <a:gdLst>
                  <a:gd name="T0" fmla="*/ 41 w 42"/>
                  <a:gd name="T1" fmla="*/ 79 h 79"/>
                  <a:gd name="T2" fmla="*/ 40 w 42"/>
                  <a:gd name="T3" fmla="*/ 79 h 79"/>
                  <a:gd name="T4" fmla="*/ 0 w 42"/>
                  <a:gd name="T5" fmla="*/ 1 h 79"/>
                  <a:gd name="T6" fmla="*/ 1 w 42"/>
                  <a:gd name="T7" fmla="*/ 0 h 79"/>
                  <a:gd name="T8" fmla="*/ 2 w 42"/>
                  <a:gd name="T9" fmla="*/ 1 h 79"/>
                  <a:gd name="T10" fmla="*/ 41 w 42"/>
                  <a:gd name="T11" fmla="*/ 78 h 79"/>
                  <a:gd name="T12" fmla="*/ 41 w 42"/>
                  <a:gd name="T13" fmla="*/ 79 h 79"/>
                  <a:gd name="T14" fmla="*/ 41 w 42"/>
                  <a:gd name="T1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79">
                    <a:moveTo>
                      <a:pt x="41" y="79"/>
                    </a:moveTo>
                    <a:cubicBezTo>
                      <a:pt x="40" y="79"/>
                      <a:pt x="40" y="79"/>
                      <a:pt x="40" y="7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2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39"/>
              <p:cNvSpPr/>
              <p:nvPr/>
            </p:nvSpPr>
            <p:spPr bwMode="auto">
              <a:xfrm>
                <a:off x="9518651" y="3706813"/>
                <a:ext cx="306388" cy="301625"/>
              </a:xfrm>
              <a:custGeom>
                <a:avLst/>
                <a:gdLst>
                  <a:gd name="T0" fmla="*/ 79 w 80"/>
                  <a:gd name="T1" fmla="*/ 79 h 79"/>
                  <a:gd name="T2" fmla="*/ 78 w 80"/>
                  <a:gd name="T3" fmla="*/ 79 h 79"/>
                  <a:gd name="T4" fmla="*/ 0 w 80"/>
                  <a:gd name="T5" fmla="*/ 2 h 79"/>
                  <a:gd name="T6" fmla="*/ 0 w 80"/>
                  <a:gd name="T7" fmla="*/ 0 h 79"/>
                  <a:gd name="T8" fmla="*/ 1 w 80"/>
                  <a:gd name="T9" fmla="*/ 0 h 79"/>
                  <a:gd name="T10" fmla="*/ 79 w 80"/>
                  <a:gd name="T11" fmla="*/ 78 h 79"/>
                  <a:gd name="T12" fmla="*/ 79 w 80"/>
                  <a:gd name="T13" fmla="*/ 79 h 79"/>
                  <a:gd name="T14" fmla="*/ 79 w 80"/>
                  <a:gd name="T1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79">
                    <a:moveTo>
                      <a:pt x="79" y="79"/>
                    </a:moveTo>
                    <a:cubicBezTo>
                      <a:pt x="78" y="79"/>
                      <a:pt x="78" y="79"/>
                      <a:pt x="78" y="7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80" y="78"/>
                      <a:pt x="80" y="79"/>
                      <a:pt x="79" y="79"/>
                    </a:cubicBezTo>
                    <a:cubicBezTo>
                      <a:pt x="79" y="79"/>
                      <a:pt x="79" y="79"/>
                      <a:pt x="79" y="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40"/>
              <p:cNvSpPr/>
              <p:nvPr/>
            </p:nvSpPr>
            <p:spPr bwMode="auto">
              <a:xfrm>
                <a:off x="9518651" y="3706813"/>
                <a:ext cx="3175" cy="301625"/>
              </a:xfrm>
              <a:custGeom>
                <a:avLst/>
                <a:gdLst>
                  <a:gd name="T0" fmla="*/ 1 w 1"/>
                  <a:gd name="T1" fmla="*/ 79 h 79"/>
                  <a:gd name="T2" fmla="*/ 0 w 1"/>
                  <a:gd name="T3" fmla="*/ 79 h 79"/>
                  <a:gd name="T4" fmla="*/ 0 w 1"/>
                  <a:gd name="T5" fmla="*/ 1 h 79"/>
                  <a:gd name="T6" fmla="*/ 1 w 1"/>
                  <a:gd name="T7" fmla="*/ 0 h 79"/>
                  <a:gd name="T8" fmla="*/ 1 w 1"/>
                  <a:gd name="T9" fmla="*/ 1 h 79"/>
                  <a:gd name="T10" fmla="*/ 1 w 1"/>
                  <a:gd name="T11" fmla="*/ 79 h 79"/>
                  <a:gd name="T12" fmla="*/ 1 w 1"/>
                  <a:gd name="T1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79">
                    <a:moveTo>
                      <a:pt x="1" y="79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79"/>
                      <a:pt x="1" y="79"/>
                      <a:pt x="1" y="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41"/>
              <p:cNvSpPr/>
              <p:nvPr/>
            </p:nvSpPr>
            <p:spPr bwMode="auto">
              <a:xfrm>
                <a:off x="9513888" y="3513138"/>
                <a:ext cx="354013" cy="201612"/>
              </a:xfrm>
              <a:custGeom>
                <a:avLst/>
                <a:gdLst>
                  <a:gd name="T0" fmla="*/ 2 w 92"/>
                  <a:gd name="T1" fmla="*/ 53 h 53"/>
                  <a:gd name="T2" fmla="*/ 1 w 92"/>
                  <a:gd name="T3" fmla="*/ 52 h 53"/>
                  <a:gd name="T4" fmla="*/ 1 w 92"/>
                  <a:gd name="T5" fmla="*/ 51 h 53"/>
                  <a:gd name="T6" fmla="*/ 91 w 92"/>
                  <a:gd name="T7" fmla="*/ 0 h 53"/>
                  <a:gd name="T8" fmla="*/ 92 w 92"/>
                  <a:gd name="T9" fmla="*/ 0 h 53"/>
                  <a:gd name="T10" fmla="*/ 92 w 92"/>
                  <a:gd name="T11" fmla="*/ 2 h 53"/>
                  <a:gd name="T12" fmla="*/ 2 w 92"/>
                  <a:gd name="T13" fmla="*/ 53 h 53"/>
                  <a:gd name="T14" fmla="*/ 2 w 92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53">
                    <a:moveTo>
                      <a:pt x="2" y="53"/>
                    </a:moveTo>
                    <a:cubicBezTo>
                      <a:pt x="1" y="53"/>
                      <a:pt x="1" y="53"/>
                      <a:pt x="1" y="52"/>
                    </a:cubicBezTo>
                    <a:cubicBezTo>
                      <a:pt x="0" y="52"/>
                      <a:pt x="1" y="51"/>
                      <a:pt x="1" y="51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2" y="0"/>
                      <a:pt x="92" y="0"/>
                    </a:cubicBezTo>
                    <a:cubicBezTo>
                      <a:pt x="92" y="1"/>
                      <a:pt x="92" y="1"/>
                      <a:pt x="92" y="2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42"/>
              <p:cNvSpPr>
                <a:spLocks noEditPoints="1"/>
              </p:cNvSpPr>
              <p:nvPr/>
            </p:nvSpPr>
            <p:spPr bwMode="auto">
              <a:xfrm>
                <a:off x="9456552" y="3345220"/>
                <a:ext cx="460375" cy="700087"/>
              </a:xfrm>
              <a:custGeom>
                <a:avLst/>
                <a:gdLst>
                  <a:gd name="T0" fmla="*/ 60 w 120"/>
                  <a:gd name="T1" fmla="*/ 184 h 184"/>
                  <a:gd name="T2" fmla="*/ 37 w 120"/>
                  <a:gd name="T3" fmla="*/ 180 h 184"/>
                  <a:gd name="T4" fmla="*/ 18 w 120"/>
                  <a:gd name="T5" fmla="*/ 168 h 184"/>
                  <a:gd name="T6" fmla="*/ 5 w 120"/>
                  <a:gd name="T7" fmla="*/ 151 h 184"/>
                  <a:gd name="T8" fmla="*/ 0 w 120"/>
                  <a:gd name="T9" fmla="*/ 128 h 184"/>
                  <a:gd name="T10" fmla="*/ 16 w 120"/>
                  <a:gd name="T11" fmla="*/ 88 h 184"/>
                  <a:gd name="T12" fmla="*/ 4 w 120"/>
                  <a:gd name="T13" fmla="*/ 54 h 184"/>
                  <a:gd name="T14" fmla="*/ 8 w 120"/>
                  <a:gd name="T15" fmla="*/ 33 h 184"/>
                  <a:gd name="T16" fmla="*/ 20 w 120"/>
                  <a:gd name="T17" fmla="*/ 15 h 184"/>
                  <a:gd name="T18" fmla="*/ 38 w 120"/>
                  <a:gd name="T19" fmla="*/ 4 h 184"/>
                  <a:gd name="T20" fmla="*/ 60 w 120"/>
                  <a:gd name="T21" fmla="*/ 0 h 184"/>
                  <a:gd name="T22" fmla="*/ 82 w 120"/>
                  <a:gd name="T23" fmla="*/ 4 h 184"/>
                  <a:gd name="T24" fmla="*/ 100 w 120"/>
                  <a:gd name="T25" fmla="*/ 15 h 184"/>
                  <a:gd name="T26" fmla="*/ 112 w 120"/>
                  <a:gd name="T27" fmla="*/ 33 h 184"/>
                  <a:gd name="T28" fmla="*/ 117 w 120"/>
                  <a:gd name="T29" fmla="*/ 54 h 184"/>
                  <a:gd name="T30" fmla="*/ 104 w 120"/>
                  <a:gd name="T31" fmla="*/ 88 h 184"/>
                  <a:gd name="T32" fmla="*/ 120 w 120"/>
                  <a:gd name="T33" fmla="*/ 128 h 184"/>
                  <a:gd name="T34" fmla="*/ 115 w 120"/>
                  <a:gd name="T35" fmla="*/ 151 h 184"/>
                  <a:gd name="T36" fmla="*/ 102 w 120"/>
                  <a:gd name="T37" fmla="*/ 168 h 184"/>
                  <a:gd name="T38" fmla="*/ 83 w 120"/>
                  <a:gd name="T39" fmla="*/ 180 h 184"/>
                  <a:gd name="T40" fmla="*/ 60 w 120"/>
                  <a:gd name="T41" fmla="*/ 184 h 184"/>
                  <a:gd name="T42" fmla="*/ 60 w 120"/>
                  <a:gd name="T43" fmla="*/ 7 h 184"/>
                  <a:gd name="T44" fmla="*/ 41 w 120"/>
                  <a:gd name="T45" fmla="*/ 11 h 184"/>
                  <a:gd name="T46" fmla="*/ 25 w 120"/>
                  <a:gd name="T47" fmla="*/ 21 h 184"/>
                  <a:gd name="T48" fmla="*/ 15 w 120"/>
                  <a:gd name="T49" fmla="*/ 36 h 184"/>
                  <a:gd name="T50" fmla="*/ 11 w 120"/>
                  <a:gd name="T51" fmla="*/ 54 h 184"/>
                  <a:gd name="T52" fmla="*/ 24 w 120"/>
                  <a:gd name="T53" fmla="*/ 85 h 184"/>
                  <a:gd name="T54" fmla="*/ 25 w 120"/>
                  <a:gd name="T55" fmla="*/ 88 h 184"/>
                  <a:gd name="T56" fmla="*/ 24 w 120"/>
                  <a:gd name="T57" fmla="*/ 91 h 184"/>
                  <a:gd name="T58" fmla="*/ 8 w 120"/>
                  <a:gd name="T59" fmla="*/ 128 h 184"/>
                  <a:gd name="T60" fmla="*/ 12 w 120"/>
                  <a:gd name="T61" fmla="*/ 147 h 184"/>
                  <a:gd name="T62" fmla="*/ 23 w 120"/>
                  <a:gd name="T63" fmla="*/ 163 h 184"/>
                  <a:gd name="T64" fmla="*/ 40 w 120"/>
                  <a:gd name="T65" fmla="*/ 173 h 184"/>
                  <a:gd name="T66" fmla="*/ 80 w 120"/>
                  <a:gd name="T67" fmla="*/ 173 h 184"/>
                  <a:gd name="T68" fmla="*/ 97 w 120"/>
                  <a:gd name="T69" fmla="*/ 163 h 184"/>
                  <a:gd name="T70" fmla="*/ 109 w 120"/>
                  <a:gd name="T71" fmla="*/ 147 h 184"/>
                  <a:gd name="T72" fmla="*/ 113 w 120"/>
                  <a:gd name="T73" fmla="*/ 128 h 184"/>
                  <a:gd name="T74" fmla="*/ 97 w 120"/>
                  <a:gd name="T75" fmla="*/ 91 h 184"/>
                  <a:gd name="T76" fmla="*/ 95 w 120"/>
                  <a:gd name="T77" fmla="*/ 88 h 184"/>
                  <a:gd name="T78" fmla="*/ 96 w 120"/>
                  <a:gd name="T79" fmla="*/ 85 h 184"/>
                  <a:gd name="T80" fmla="*/ 109 w 120"/>
                  <a:gd name="T81" fmla="*/ 54 h 184"/>
                  <a:gd name="T82" fmla="*/ 105 w 120"/>
                  <a:gd name="T83" fmla="*/ 36 h 184"/>
                  <a:gd name="T84" fmla="*/ 95 w 120"/>
                  <a:gd name="T85" fmla="*/ 21 h 184"/>
                  <a:gd name="T86" fmla="*/ 80 w 120"/>
                  <a:gd name="T87" fmla="*/ 11 h 184"/>
                  <a:gd name="T88" fmla="*/ 60 w 120"/>
                  <a:gd name="T89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184">
                    <a:moveTo>
                      <a:pt x="60" y="184"/>
                    </a:moveTo>
                    <a:cubicBezTo>
                      <a:pt x="52" y="184"/>
                      <a:pt x="45" y="183"/>
                      <a:pt x="37" y="180"/>
                    </a:cubicBezTo>
                    <a:cubicBezTo>
                      <a:pt x="30" y="177"/>
                      <a:pt x="24" y="173"/>
                      <a:pt x="18" y="168"/>
                    </a:cubicBezTo>
                    <a:cubicBezTo>
                      <a:pt x="13" y="163"/>
                      <a:pt x="8" y="157"/>
                      <a:pt x="5" y="151"/>
                    </a:cubicBezTo>
                    <a:cubicBezTo>
                      <a:pt x="2" y="144"/>
                      <a:pt x="0" y="136"/>
                      <a:pt x="0" y="128"/>
                    </a:cubicBezTo>
                    <a:cubicBezTo>
                      <a:pt x="0" y="112"/>
                      <a:pt x="6" y="98"/>
                      <a:pt x="16" y="88"/>
                    </a:cubicBezTo>
                    <a:cubicBezTo>
                      <a:pt x="8" y="78"/>
                      <a:pt x="4" y="67"/>
                      <a:pt x="4" y="54"/>
                    </a:cubicBezTo>
                    <a:cubicBezTo>
                      <a:pt x="4" y="47"/>
                      <a:pt x="5" y="40"/>
                      <a:pt x="8" y="33"/>
                    </a:cubicBezTo>
                    <a:cubicBezTo>
                      <a:pt x="11" y="26"/>
                      <a:pt x="15" y="20"/>
                      <a:pt x="20" y="15"/>
                    </a:cubicBezTo>
                    <a:cubicBezTo>
                      <a:pt x="25" y="11"/>
                      <a:pt x="31" y="7"/>
                      <a:pt x="38" y="4"/>
                    </a:cubicBezTo>
                    <a:cubicBezTo>
                      <a:pt x="45" y="1"/>
                      <a:pt x="52" y="0"/>
                      <a:pt x="60" y="0"/>
                    </a:cubicBezTo>
                    <a:cubicBezTo>
                      <a:pt x="68" y="0"/>
                      <a:pt x="76" y="1"/>
                      <a:pt x="82" y="4"/>
                    </a:cubicBezTo>
                    <a:cubicBezTo>
                      <a:pt x="89" y="7"/>
                      <a:pt x="95" y="10"/>
                      <a:pt x="100" y="15"/>
                    </a:cubicBezTo>
                    <a:cubicBezTo>
                      <a:pt x="105" y="20"/>
                      <a:pt x="109" y="26"/>
                      <a:pt x="112" y="33"/>
                    </a:cubicBezTo>
                    <a:cubicBezTo>
                      <a:pt x="115" y="40"/>
                      <a:pt x="117" y="47"/>
                      <a:pt x="117" y="54"/>
                    </a:cubicBezTo>
                    <a:cubicBezTo>
                      <a:pt x="117" y="67"/>
                      <a:pt x="112" y="78"/>
                      <a:pt x="104" y="88"/>
                    </a:cubicBezTo>
                    <a:cubicBezTo>
                      <a:pt x="115" y="98"/>
                      <a:pt x="120" y="112"/>
                      <a:pt x="120" y="128"/>
                    </a:cubicBezTo>
                    <a:cubicBezTo>
                      <a:pt x="120" y="136"/>
                      <a:pt x="119" y="144"/>
                      <a:pt x="115" y="151"/>
                    </a:cubicBezTo>
                    <a:cubicBezTo>
                      <a:pt x="112" y="157"/>
                      <a:pt x="108" y="163"/>
                      <a:pt x="102" y="168"/>
                    </a:cubicBezTo>
                    <a:cubicBezTo>
                      <a:pt x="97" y="173"/>
                      <a:pt x="90" y="177"/>
                      <a:pt x="83" y="180"/>
                    </a:cubicBezTo>
                    <a:cubicBezTo>
                      <a:pt x="76" y="183"/>
                      <a:pt x="68" y="184"/>
                      <a:pt x="60" y="184"/>
                    </a:cubicBezTo>
                    <a:close/>
                    <a:moveTo>
                      <a:pt x="60" y="7"/>
                    </a:moveTo>
                    <a:cubicBezTo>
                      <a:pt x="53" y="7"/>
                      <a:pt x="47" y="8"/>
                      <a:pt x="41" y="11"/>
                    </a:cubicBezTo>
                    <a:cubicBezTo>
                      <a:pt x="35" y="13"/>
                      <a:pt x="30" y="16"/>
                      <a:pt x="25" y="21"/>
                    </a:cubicBezTo>
                    <a:cubicBezTo>
                      <a:pt x="21" y="25"/>
                      <a:pt x="18" y="30"/>
                      <a:pt x="15" y="36"/>
                    </a:cubicBezTo>
                    <a:cubicBezTo>
                      <a:pt x="13" y="42"/>
                      <a:pt x="11" y="48"/>
                      <a:pt x="11" y="54"/>
                    </a:cubicBezTo>
                    <a:cubicBezTo>
                      <a:pt x="11" y="66"/>
                      <a:pt x="15" y="76"/>
                      <a:pt x="24" y="85"/>
                    </a:cubicBezTo>
                    <a:cubicBezTo>
                      <a:pt x="25" y="86"/>
                      <a:pt x="25" y="87"/>
                      <a:pt x="25" y="88"/>
                    </a:cubicBezTo>
                    <a:cubicBezTo>
                      <a:pt x="25" y="89"/>
                      <a:pt x="25" y="90"/>
                      <a:pt x="24" y="91"/>
                    </a:cubicBezTo>
                    <a:cubicBezTo>
                      <a:pt x="13" y="100"/>
                      <a:pt x="8" y="112"/>
                      <a:pt x="8" y="128"/>
                    </a:cubicBezTo>
                    <a:cubicBezTo>
                      <a:pt x="8" y="135"/>
                      <a:pt x="9" y="141"/>
                      <a:pt x="12" y="147"/>
                    </a:cubicBezTo>
                    <a:cubicBezTo>
                      <a:pt x="15" y="153"/>
                      <a:pt x="19" y="158"/>
                      <a:pt x="23" y="163"/>
                    </a:cubicBezTo>
                    <a:cubicBezTo>
                      <a:pt x="28" y="167"/>
                      <a:pt x="34" y="171"/>
                      <a:pt x="40" y="173"/>
                    </a:cubicBezTo>
                    <a:cubicBezTo>
                      <a:pt x="52" y="178"/>
                      <a:pt x="67" y="178"/>
                      <a:pt x="80" y="173"/>
                    </a:cubicBezTo>
                    <a:cubicBezTo>
                      <a:pt x="87" y="171"/>
                      <a:pt x="92" y="167"/>
                      <a:pt x="97" y="163"/>
                    </a:cubicBezTo>
                    <a:cubicBezTo>
                      <a:pt x="102" y="158"/>
                      <a:pt x="106" y="153"/>
                      <a:pt x="109" y="147"/>
                    </a:cubicBezTo>
                    <a:cubicBezTo>
                      <a:pt x="111" y="141"/>
                      <a:pt x="113" y="135"/>
                      <a:pt x="113" y="128"/>
                    </a:cubicBezTo>
                    <a:cubicBezTo>
                      <a:pt x="113" y="112"/>
                      <a:pt x="107" y="100"/>
                      <a:pt x="97" y="91"/>
                    </a:cubicBezTo>
                    <a:cubicBezTo>
                      <a:pt x="96" y="90"/>
                      <a:pt x="95" y="89"/>
                      <a:pt x="95" y="88"/>
                    </a:cubicBezTo>
                    <a:cubicBezTo>
                      <a:pt x="95" y="87"/>
                      <a:pt x="96" y="86"/>
                      <a:pt x="96" y="85"/>
                    </a:cubicBezTo>
                    <a:cubicBezTo>
                      <a:pt x="105" y="76"/>
                      <a:pt x="109" y="66"/>
                      <a:pt x="109" y="54"/>
                    </a:cubicBezTo>
                    <a:cubicBezTo>
                      <a:pt x="109" y="48"/>
                      <a:pt x="108" y="42"/>
                      <a:pt x="105" y="36"/>
                    </a:cubicBezTo>
                    <a:cubicBezTo>
                      <a:pt x="103" y="30"/>
                      <a:pt x="100" y="25"/>
                      <a:pt x="95" y="21"/>
                    </a:cubicBezTo>
                    <a:cubicBezTo>
                      <a:pt x="91" y="16"/>
                      <a:pt x="86" y="13"/>
                      <a:pt x="80" y="11"/>
                    </a:cubicBezTo>
                    <a:cubicBezTo>
                      <a:pt x="74" y="8"/>
                      <a:pt x="67" y="7"/>
                      <a:pt x="6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Oval 143"/>
              <p:cNvSpPr>
                <a:spLocks noChangeArrowheads="1"/>
              </p:cNvSpPr>
              <p:nvPr/>
            </p:nvSpPr>
            <p:spPr bwMode="auto">
              <a:xfrm>
                <a:off x="9652001" y="3692525"/>
                <a:ext cx="34925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Oval 144"/>
              <p:cNvSpPr>
                <a:spLocks noChangeArrowheads="1"/>
              </p:cNvSpPr>
              <p:nvPr/>
            </p:nvSpPr>
            <p:spPr bwMode="auto">
              <a:xfrm>
                <a:off x="9502776" y="3840163"/>
                <a:ext cx="34925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Oval 145"/>
              <p:cNvSpPr>
                <a:spLocks noChangeArrowheads="1"/>
              </p:cNvSpPr>
              <p:nvPr/>
            </p:nvSpPr>
            <p:spPr bwMode="auto">
              <a:xfrm>
                <a:off x="9705976" y="389413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Oval 146"/>
              <p:cNvSpPr>
                <a:spLocks noChangeArrowheads="1"/>
              </p:cNvSpPr>
              <p:nvPr/>
            </p:nvSpPr>
            <p:spPr bwMode="auto">
              <a:xfrm>
                <a:off x="9559926" y="3521075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Oval 147"/>
              <p:cNvSpPr>
                <a:spLocks noChangeArrowheads="1"/>
              </p:cNvSpPr>
              <p:nvPr/>
            </p:nvSpPr>
            <p:spPr bwMode="auto">
              <a:xfrm>
                <a:off x="9752013" y="358933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Oval 148"/>
              <p:cNvSpPr>
                <a:spLocks noChangeArrowheads="1"/>
              </p:cNvSpPr>
              <p:nvPr/>
            </p:nvSpPr>
            <p:spPr bwMode="auto">
              <a:xfrm>
                <a:off x="9648826" y="36083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" fill="hold"/>
                                        <p:tgtEl>
                                          <p:spTgt spid="1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6" presetClass="emp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3" presetClass="entr" presetSubtype="528" repeatCount="indefinite" fill="hold" grpId="0" nodeType="withEffect">
                                  <p:stCondLst>
                                    <p:cond delay="261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737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737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737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737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repeatCount="indefinite" fill="hold" grpId="0" nodeType="withEffect">
                                  <p:stCondLst>
                                    <p:cond delay="225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13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3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3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3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repeatCount="indefinite" fill="hold" grpId="0" nodeType="withEffect">
                                  <p:stCondLst>
                                    <p:cond delay="81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19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19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19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9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repeatCount="indefinite" fill="hold" grpId="0" nodeType="withEffect">
                                  <p:stCondLst>
                                    <p:cond delay="2021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58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8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58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58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repeatCount="indefinite" fill="hold" grpId="0" nodeType="withEffect">
                                  <p:stCondLst>
                                    <p:cond delay="77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81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81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81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81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528" repeatCount="indefinite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74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74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74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74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528" repeatCount="indefinite" fill="hold" grpId="0" nodeType="withEffect">
                                  <p:stCondLst>
                                    <p:cond delay="9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629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629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629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629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528" repeatCount="indefinite" fill="hold" grpId="0" nodeType="withEffect">
                                  <p:stCondLst>
                                    <p:cond delay="968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23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23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23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23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528" repeatCount="indefinite" fill="hold" grpId="0" nodeType="withEffect">
                                  <p:stCondLst>
                                    <p:cond delay="237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68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68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68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68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528" repeatCount="indefinite" fill="hold" grpId="0" nodeType="withEffect">
                                  <p:stCondLst>
                                    <p:cond delay="8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334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34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34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34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528" repeatCount="indefinite" fill="hold" grpId="0" nodeType="withEffect">
                                  <p:stCondLst>
                                    <p:cond delay="706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4957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957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957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957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528" repeatCount="indefinite" fill="hold" grpId="0" nodeType="withEffect">
                                  <p:stCondLst>
                                    <p:cond delay="1441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70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70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70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70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528" repeatCount="indefinite" fill="hold" grpId="0" nodeType="withEffect">
                                  <p:stCondLst>
                                    <p:cond delay="764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3695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695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695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695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528" repeatCount="indefinite" fill="hold" grpId="0" nodeType="withEffect">
                                  <p:stCondLst>
                                    <p:cond delay="102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8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8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8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8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528" repeatCount="indefinite" fill="hold" grpId="0" nodeType="withEffect">
                                  <p:stCondLst>
                                    <p:cond delay="135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53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53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53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53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528" repeatCount="indefinite" fill="hold" grpId="0" nodeType="withEffect">
                                  <p:stCondLst>
                                    <p:cond delay="144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43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3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3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3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528" repeatCount="indefinite" fill="hold" grpId="0" nodeType="withEffect">
                                  <p:stCondLst>
                                    <p:cond delay="61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447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447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47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47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528" repeatCount="indefinite" fill="hold" grpId="0" nodeType="withEffect">
                                  <p:stCondLst>
                                    <p:cond delay="2594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30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30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30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30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528" repeatCount="indefinite" fill="hold" grpId="0" nodeType="withEffect">
                                  <p:stCondLst>
                                    <p:cond delay="1766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50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50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50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50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528" repeatCount="indefinite" fill="hold" grpId="0" nodeType="withEffect">
                                  <p:stCondLst>
                                    <p:cond delay="2265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414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414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14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14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528" repeatCount="indefinite" fill="hold" grpId="0" nodeType="withEffect">
                                  <p:stCondLst>
                                    <p:cond delay="2784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587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587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587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587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528" repeatCount="indefinite" fill="hold" grpId="0" nodeType="withEffect">
                                  <p:stCondLst>
                                    <p:cond delay="993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97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97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97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97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3" presetClass="entr" presetSubtype="528" repeatCount="indefinite" fill="hold" grpId="0" nodeType="withEffect">
                                  <p:stCondLst>
                                    <p:cond delay="1629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24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24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24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424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3" presetClass="entr" presetSubtype="528" repeatCount="indefinite" fill="hold" grpId="0" nodeType="withEffect">
                                  <p:stCondLst>
                                    <p:cond delay="242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345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45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45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45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3" presetClass="entr" presetSubtype="528" repeatCount="indefinite" fill="hold" grpId="0" nodeType="withEffect">
                                  <p:stCondLst>
                                    <p:cond delay="1903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485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85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485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85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528" repeatCount="indefinite" fill="hold" grpId="0" nodeType="withEffect">
                                  <p:stCondLst>
                                    <p:cond delay="123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29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29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29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298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3" presetClass="entr" presetSubtype="528" repeatCount="indefinite" fill="hold" grpId="0" nodeType="withEffect">
                                  <p:stCondLst>
                                    <p:cond delay="2881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361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361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61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61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3" presetClass="entr" presetSubtype="528" repeatCount="indefinite" fill="hold" grpId="0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78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78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78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78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3" presetClass="entr" presetSubtype="528" repeatCount="indefinite" fill="hold" grpId="0" nodeType="withEffect">
                                  <p:stCondLst>
                                    <p:cond delay="277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451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451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451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451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3" presetClass="entr" presetSubtype="528" repeatCount="indefinite" fill="hold" grpId="0" nodeType="withEffect">
                                  <p:stCondLst>
                                    <p:cond delay="1861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54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54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54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54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3" presetClass="entr" presetSubtype="528" repeatCount="indefinite" fill="hold" grpId="0" nodeType="withEffect">
                                  <p:stCondLst>
                                    <p:cond delay="1043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97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97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97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97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3" presetClass="entr" presetSubtype="528" repeatCount="indefinite" fill="hold" grpId="0" nodeType="withEffect">
                                  <p:stCondLst>
                                    <p:cond delay="448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44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4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44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44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3" presetClass="entr" presetSubtype="528" repeatCount="indefinite" fill="hold" grpId="0" nodeType="withEffect">
                                  <p:stCondLst>
                                    <p:cond delay="144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301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301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01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1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3" presetClass="entr" presetSubtype="528" repeatCount="indefinite" fill="hold" grpId="0" nodeType="withEffect">
                                  <p:stCondLst>
                                    <p:cond delay="658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427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427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427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427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3" presetClass="entr" presetSubtype="528" repeatCount="indefinite" fill="hold" grpId="0" nodeType="withEffect">
                                  <p:stCondLst>
                                    <p:cond delay="2981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86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86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386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86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3" presetClass="entr" presetSubtype="528" repeatCount="indefinite" fill="hold" grpId="0" nodeType="withEffect">
                                  <p:stCondLst>
                                    <p:cond delay="391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25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25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25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25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3" presetClass="entr" presetSubtype="528" repeatCount="indefinite" fill="hold" grpId="0" nodeType="withEffect">
                                  <p:stCondLst>
                                    <p:cond delay="87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67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67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67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67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3" presetClass="entr" presetSubtype="528" repeatCount="indefinite" fill="hold" grpId="0" nodeType="withEffect">
                                  <p:stCondLst>
                                    <p:cond delay="1036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4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4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4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46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3" presetClass="entr" presetSubtype="528" repeatCount="indefinite" fill="hold" grpId="0" nodeType="withEffect">
                                  <p:stCondLst>
                                    <p:cond delay="1643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3531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3531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531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531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3" presetClass="entr" presetSubtype="528" repeatCount="indefinite" fill="hold" grpId="0" nodeType="withEffect">
                                  <p:stCondLst>
                                    <p:cond delay="2769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33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3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3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3" presetClass="entr" presetSubtype="528" repeatCount="indefinite" fill="hold" grpId="0" nodeType="withEffect">
                                  <p:stCondLst>
                                    <p:cond delay="1615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3031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031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3031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31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3" presetClass="entr" presetSubtype="528" repeatCount="indefinite" fill="hold" grpId="0" nodeType="withEffect">
                                  <p:stCondLst>
                                    <p:cond delay="1219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345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345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45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45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3" presetClass="entr" presetSubtype="528" repeatCount="indefinite" fill="hold" grpId="0" nodeType="withEffect">
                                  <p:stCondLst>
                                    <p:cond delay="2542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4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4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4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41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3" presetClass="entr" presetSubtype="528" repeatCount="indefinite" fill="hold" grpId="0" nodeType="withEffect">
                                  <p:stCondLst>
                                    <p:cond delay="2479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356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356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56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56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3" presetClass="entr" presetSubtype="528" repeatCount="indefinite" fill="hold" grpId="0" nodeType="withEffect">
                                  <p:stCondLst>
                                    <p:cond delay="2017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93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93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93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93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3" presetClass="entr" presetSubtype="528" repeatCount="indefinite" fill="hold" grpId="0" nodeType="withEffect">
                                  <p:stCondLst>
                                    <p:cond delay="2166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61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61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61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61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3" presetClass="entr" presetSubtype="528" repeatCount="indefinite" fill="hold" grpId="0" nodeType="withEffect">
                                  <p:stCondLst>
                                    <p:cond delay="299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474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474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474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474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3" presetClass="entr" presetSubtype="528" repeatCount="indefinite" fill="hold" grpId="0" nodeType="withEffect">
                                  <p:stCondLst>
                                    <p:cond delay="1019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18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18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18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18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3" presetClass="entr" presetSubtype="528" repeatCount="indefinite" fill="hold" grpId="0" nodeType="withEffect">
                                  <p:stCondLst>
                                    <p:cond delay="1486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343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343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43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43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3" presetClass="entr" presetSubtype="528" repeatCount="indefinite" fill="hold" grpId="0" nodeType="withEffect">
                                  <p:stCondLst>
                                    <p:cond delay="1239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377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77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377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77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3" presetClass="entr" presetSubtype="528" repeatCount="indefinite" fill="hold" grpId="0" nodeType="withEffect">
                                  <p:stCondLst>
                                    <p:cond delay="2086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308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308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08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08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3" presetClass="entr" presetSubtype="528" repeatCount="indefinite" fill="hold" grpId="0" nodeType="withEffect">
                                  <p:stCondLst>
                                    <p:cond delay="537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48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48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48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48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3" presetClass="entr" presetSubtype="528" repeatCount="indefinite" fill="hold" grpId="0" nodeType="withEffect">
                                  <p:stCondLst>
                                    <p:cond delay="1269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35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3" presetClass="entr" presetSubtype="528" repeatCount="indefinite" fill="hold" grpId="0" nodeType="withEffect">
                                  <p:stCondLst>
                                    <p:cond delay="163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37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37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37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37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3" presetClass="entr" presetSubtype="528" repeatCount="indefinite" fill="hold" grpId="0" nodeType="withEffect">
                                  <p:stCondLst>
                                    <p:cond delay="2444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399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99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399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998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3" presetClass="entr" presetSubtype="528" repeatCount="indefinite" fill="hold" grpId="0" nodeType="withEffect">
                                  <p:stCondLst>
                                    <p:cond delay="1623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43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43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43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4353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3" presetClass="entr" presetSubtype="528" repeatCount="indefinite" fill="hold" grpId="0" nodeType="withEffect">
                                  <p:stCondLst>
                                    <p:cond delay="1283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4665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4665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4665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4665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3" presetClass="entr" presetSubtype="528" repeatCount="indefinite" fill="hold" grpId="0" nodeType="withEffect">
                                  <p:stCondLst>
                                    <p:cond delay="1527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4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4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4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41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3" presetClass="entr" presetSubtype="528" repeatCount="indefinite" fill="hold" grpId="0" nodeType="withEffect">
                                  <p:stCondLst>
                                    <p:cond delay="683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469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469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469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469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3" presetClass="entr" presetSubtype="528" repeatCount="indefinite" fill="hold" grpId="0" nodeType="withEffect">
                                  <p:stCondLst>
                                    <p:cond delay="1858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361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361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61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61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3" presetClass="entr" presetSubtype="528" repeatCount="indefinite" fill="hold" grpId="0" nodeType="withEffect">
                                  <p:stCondLst>
                                    <p:cond delay="1469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362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362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62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623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3" presetClass="entr" presetSubtype="528" repeatCount="indefinite" fill="hold" grpId="0" nodeType="withEffect">
                                  <p:stCondLst>
                                    <p:cond delay="2042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409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409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409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409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3" presetClass="entr" presetSubtype="528" repeatCount="indefinite" fill="hold" grpId="0" nodeType="withEffect">
                                  <p:stCondLst>
                                    <p:cond delay="266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472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472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472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472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3" presetClass="entr" presetSubtype="528" repeatCount="indefinite" fill="hold" grpId="0" nodeType="withEffect">
                                  <p:stCondLst>
                                    <p:cond delay="1112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403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403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403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403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3" presetClass="entr" presetSubtype="528" repeatCount="indefinite" fill="hold" grpId="0" nodeType="withEffect">
                                  <p:stCondLst>
                                    <p:cond delay="907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4585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4585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4585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4585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3" presetClass="entr" presetSubtype="528" repeatCount="indefinite" fill="hold" grpId="0" nodeType="withEffect">
                                  <p:stCondLst>
                                    <p:cond delay="879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427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427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427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427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3" presetClass="entr" presetSubtype="528" repeatCount="indefinite" fill="hold" grpId="0" nodeType="withEffect">
                                  <p:stCondLst>
                                    <p:cond delay="451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471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471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471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471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3" presetClass="entr" presetSubtype="528" repeatCount="indefinite" fill="hold" grpId="0" nodeType="withEffect">
                                  <p:stCondLst>
                                    <p:cond delay="1589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31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31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31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1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3" presetClass="entr" presetSubtype="528" repeatCount="indefinite" fill="hold" grpId="0" nodeType="withEffect">
                                  <p:stCondLst>
                                    <p:cond delay="67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464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464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464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4643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3" presetClass="entr" presetSubtype="528" repeatCount="indefinite" fill="hold" grpId="0" nodeType="withEffect">
                                  <p:stCondLst>
                                    <p:cond delay="1754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361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361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361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619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3" presetClass="entr" presetSubtype="528" repeatCount="indefinite" fill="hold" grpId="0" nodeType="withEffect">
                                  <p:stCondLst>
                                    <p:cond delay="109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88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88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88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88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3" presetClass="entr" presetSubtype="528" repeatCount="indefinite" fill="hold" grpId="0" nodeType="withEffect">
                                  <p:stCondLst>
                                    <p:cond delay="2628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799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799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799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799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3" presetClass="entr" presetSubtype="528" repeatCount="indefinite" fill="hold" grpId="0" nodeType="withEffect">
                                  <p:stCondLst>
                                    <p:cond delay="1434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97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97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97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97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3" presetClass="entr" presetSubtype="528" repeatCount="indefinite" fill="hold" grpId="0" nodeType="withEffect">
                                  <p:stCondLst>
                                    <p:cond delay="572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51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51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51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51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3" presetClass="entr" presetSubtype="528" repeatCount="indefinite" fill="hold" grpId="0" nodeType="withEffect">
                                  <p:stCondLst>
                                    <p:cond delay="2052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422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422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422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422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3" presetClass="entr" presetSubtype="528" repeatCount="indefinite" fill="hold" grpId="0" nodeType="withEffect">
                                  <p:stCondLst>
                                    <p:cond delay="2242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4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4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4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41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2242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6" presetClass="entr" presetSubtype="37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552" dur="500" fill="hold"/>
                                        <p:tgtEl>
                                          <p:spTgt spid="3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5" grpId="2" animBg="1"/>
      <p:bldP spid="116" grpId="0" animBg="1"/>
      <p:bldP spid="116" grpId="1" animBg="1"/>
      <p:bldP spid="125" grpId="0" bldLvl="0" animBg="1"/>
      <p:bldP spid="125" grpId="1" bldLvl="0" animBg="1"/>
      <p:bldP spid="125" grpId="2" bldLvl="0" animBg="1"/>
      <p:bldP spid="125" grpId="3" bldLvl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351" grpId="0"/>
      <p:bldP spid="353" grpId="0" animBg="1"/>
      <p:bldP spid="356" grpId="0"/>
      <p:bldP spid="356" grpId="1"/>
      <p:bldP spid="356" grpId="2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5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300228" y="196292"/>
            <a:ext cx="5105400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实习总结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70913" y="17480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 93"/>
          <p:cNvSpPr/>
          <p:nvPr/>
        </p:nvSpPr>
        <p:spPr>
          <a:xfrm>
            <a:off x="1220705" y="16886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93"/>
          <p:cNvSpPr/>
          <p:nvPr/>
        </p:nvSpPr>
        <p:spPr>
          <a:xfrm rot="10800000">
            <a:off x="10731075" y="34152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1523460" y="1766760"/>
            <a:ext cx="9397627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在这次校企合作中，我对于自己所学的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知识有了更深的巩固和理解，学会了利用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MyEclipse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进行开发以及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，对于前端的一些精美的网站设计和制作也学到了很多，平时看上去很酷炫的网站其实也并没有想象中那么难。通过团队协作开发小说的公告管理模块，让我感受到了一种团队精神，团队精神也是高绩效团队中的灵魂，我相信以后步入社会参加工作，这种团队精神也将是我们人生中一笔宝贵的财富。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47661" y="3881924"/>
            <a:ext cx="1728000" cy="533400"/>
            <a:chOff x="755736" y="3067037"/>
            <a:chExt cx="1440000" cy="400050"/>
          </a:xfrm>
        </p:grpSpPr>
        <p:sp>
          <p:nvSpPr>
            <p:cNvPr id="49" name="圆角矩形 48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2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王凯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7661" y="1013716"/>
            <a:ext cx="1728000" cy="533400"/>
            <a:chOff x="755736" y="3067037"/>
            <a:chExt cx="1440000" cy="400050"/>
          </a:xfrm>
        </p:grpSpPr>
        <p:sp>
          <p:nvSpPr>
            <p:cNvPr id="52" name="圆角矩形 51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3" name="MH_SubTitle_1"/>
            <p:cNvSpPr/>
            <p:nvPr>
              <p:custDataLst>
                <p:tags r:id="rId1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成文绮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284219" y="45801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矩形 93"/>
          <p:cNvSpPr/>
          <p:nvPr/>
        </p:nvSpPr>
        <p:spPr>
          <a:xfrm>
            <a:off x="1234011" y="45207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93"/>
          <p:cNvSpPr/>
          <p:nvPr/>
        </p:nvSpPr>
        <p:spPr>
          <a:xfrm rot="10800000">
            <a:off x="10744381" y="62473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7" name="矩形 56"/>
          <p:cNvSpPr/>
          <p:nvPr/>
        </p:nvSpPr>
        <p:spPr>
          <a:xfrm>
            <a:off x="1538716" y="4651306"/>
            <a:ext cx="9397627" cy="152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在本次的校企合作实训中，自己学到了不少新东西，在学校以往学到的知识点也得到了巩固。</a:t>
            </a:r>
            <a:b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实践是检验一切的真理，课堂所学理论需要实际的项目开发来进行转化。除此之外，行业内实际从业者所日积月累的经验与技巧，则是更值得我们学习和掌握的部分。</a:t>
            </a:r>
            <a:b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以上，感谢湖南软评与校方合作的课程。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54" grpId="0" animBg="1"/>
      <p:bldP spid="55" grpId="0" animBg="1"/>
      <p:bldP spid="56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5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300228" y="196292"/>
            <a:ext cx="5105400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实习总结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70913" y="17480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 93"/>
          <p:cNvSpPr/>
          <p:nvPr/>
        </p:nvSpPr>
        <p:spPr>
          <a:xfrm>
            <a:off x="1220705" y="16886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93"/>
          <p:cNvSpPr/>
          <p:nvPr/>
        </p:nvSpPr>
        <p:spPr>
          <a:xfrm rot="10800000">
            <a:off x="10731075" y="34152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1525410" y="1819206"/>
            <a:ext cx="9397627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在本次校企合作中，我收益良多，学会了很多东西。首先我明白企业的管理是十分严格的，起码你不能迟到。除此之外，我还学习了JAVA</a:t>
            </a:r>
            <a:r>
              <a:rPr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软件的制作流程。学习了HTML,JSP,SERVLET,JAVA各项知识。初步了解了一个java项目的基础开发流程，为以后从事该行业做好了准备。我觉得这次校企合作收益良多，我对和同学们的合作感到荣幸，对老师的教导觉得感恩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47661" y="3881924"/>
            <a:ext cx="1728000" cy="533400"/>
            <a:chOff x="755736" y="3067037"/>
            <a:chExt cx="1440000" cy="400050"/>
          </a:xfrm>
        </p:grpSpPr>
        <p:sp>
          <p:nvSpPr>
            <p:cNvPr id="49" name="圆角矩形 48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2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李迈杰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7661" y="1013716"/>
            <a:ext cx="1728000" cy="533400"/>
            <a:chOff x="755736" y="3067037"/>
            <a:chExt cx="1440000" cy="400050"/>
          </a:xfrm>
        </p:grpSpPr>
        <p:sp>
          <p:nvSpPr>
            <p:cNvPr id="52" name="圆角矩形 51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3" name="MH_SubTitle_1"/>
            <p:cNvSpPr/>
            <p:nvPr>
              <p:custDataLst>
                <p:tags r:id="rId1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唐琳凯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284219" y="45801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矩形 93"/>
          <p:cNvSpPr/>
          <p:nvPr/>
        </p:nvSpPr>
        <p:spPr>
          <a:xfrm>
            <a:off x="1234011" y="45207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93"/>
          <p:cNvSpPr/>
          <p:nvPr/>
        </p:nvSpPr>
        <p:spPr>
          <a:xfrm rot="10800000">
            <a:off x="10744381" y="62473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7" name="矩形 56"/>
          <p:cNvSpPr/>
          <p:nvPr/>
        </p:nvSpPr>
        <p:spPr>
          <a:xfrm>
            <a:off x="1538716" y="4651306"/>
            <a:ext cx="9397627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企合作让我们在还没有出校前就能够接触企业，接触用人单位，接触社会，让我们了解企业所需、社会所需，缩短我们适应工作、适应社会的时间。本次培训时间短，课程安排非常紧凑，内容也非常充实，有很强的实用价值。这就需要我们每一名同学静下心来，扎扎实实地上好每一堂课，记好每一篇笔记，深入思考，联系实际，真正使学习成果转化为将来指导工作实践的推动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54" grpId="0" animBg="1"/>
      <p:bldP spid="55" grpId="0" animBg="1"/>
      <p:bldP spid="56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5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300228" y="196292"/>
            <a:ext cx="5105400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实习总结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70913" y="17480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矩形 93"/>
          <p:cNvSpPr/>
          <p:nvPr/>
        </p:nvSpPr>
        <p:spPr>
          <a:xfrm>
            <a:off x="1220705" y="16886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93"/>
          <p:cNvSpPr/>
          <p:nvPr/>
        </p:nvSpPr>
        <p:spPr>
          <a:xfrm rot="10800000">
            <a:off x="10731075" y="34152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1525410" y="1819206"/>
            <a:ext cx="9397627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通过这次校企合作，增强了我对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的了解，也新学会了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eclipse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的使用，通过自己制作百度搜索界面，让我对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更加熟练，通过对小说网项目的实操，让我对前端和后台的交互更加了解，总体来说，十天的校企合作时间虽短，但是通过老师细心的讲解，我还是学到了很多东西，而且老师因为一直和我们强调要以一个企业员工的身份看待自己，我相信这十天也会让我以后更快的适应工作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47661" y="3881924"/>
            <a:ext cx="1728000" cy="533400"/>
            <a:chOff x="755736" y="3067037"/>
            <a:chExt cx="1440000" cy="400050"/>
          </a:xfrm>
        </p:grpSpPr>
        <p:sp>
          <p:nvSpPr>
            <p:cNvPr id="49" name="圆角矩形 48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2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李鹏飞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47661" y="988316"/>
            <a:ext cx="1728000" cy="533400"/>
            <a:chOff x="755736" y="3067037"/>
            <a:chExt cx="1440000" cy="400050"/>
          </a:xfrm>
        </p:grpSpPr>
        <p:sp>
          <p:nvSpPr>
            <p:cNvPr id="52" name="圆角矩形 51"/>
            <p:cNvSpPr/>
            <p:nvPr/>
          </p:nvSpPr>
          <p:spPr>
            <a:xfrm>
              <a:off x="755736" y="3095831"/>
              <a:ext cx="1440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3200">
                <a:latin typeface="Impact" panose="020B0806030902050204" pitchFamily="34" charset="0"/>
              </a:endParaRPr>
            </a:p>
          </p:txBody>
        </p:sp>
        <p:sp>
          <p:nvSpPr>
            <p:cNvPr id="53" name="MH_SubTitle_1"/>
            <p:cNvSpPr/>
            <p:nvPr>
              <p:custDataLst>
                <p:tags r:id="rId1"/>
              </p:custDataLst>
            </p:nvPr>
          </p:nvSpPr>
          <p:spPr>
            <a:xfrm>
              <a:off x="838231" y="3067037"/>
              <a:ext cx="1275010" cy="4000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黄梦琦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284219" y="4580110"/>
            <a:ext cx="9791218" cy="19539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矩形 93"/>
          <p:cNvSpPr/>
          <p:nvPr/>
        </p:nvSpPr>
        <p:spPr>
          <a:xfrm>
            <a:off x="1234011" y="4520709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93"/>
          <p:cNvSpPr/>
          <p:nvPr/>
        </p:nvSpPr>
        <p:spPr>
          <a:xfrm rot="10800000">
            <a:off x="10744381" y="6247376"/>
            <a:ext cx="383924" cy="38392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7" name="矩形 56"/>
          <p:cNvSpPr/>
          <p:nvPr/>
        </p:nvSpPr>
        <p:spPr>
          <a:xfrm>
            <a:off x="1538716" y="4651306"/>
            <a:ext cx="9397627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为期十天的校企合作中，我受益良多。首先，我要感谢湖南软评各位老师的悉心的教导，和学校对我们的关心。再次，在项目教学的过程中使我更加明确了未来的职业方向，知道了怎样为中国未来软件的发展贡献出自己的微薄之力，少年强则国强，要努力学习先进的技术，不断提升自己，才能使我国在未来的国际竞争中处于有利的地位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54" grpId="0" animBg="1"/>
      <p:bldP spid="55" grpId="0" animBg="1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 noChangeAspect="1"/>
          </p:cNvSpPr>
          <p:nvPr/>
        </p:nvSpPr>
        <p:spPr>
          <a:xfrm>
            <a:off x="5375618" y="2403814"/>
            <a:ext cx="1440764" cy="1440764"/>
          </a:xfrm>
          <a:custGeom>
            <a:avLst/>
            <a:gdLst/>
            <a:ahLst/>
            <a:cxnLst/>
            <a:rect l="l" t="t" r="r" b="b"/>
            <a:pathLst>
              <a:path w="1440764" h="1440764">
                <a:moveTo>
                  <a:pt x="596718" y="620202"/>
                </a:moveTo>
                <a:lnTo>
                  <a:pt x="624818" y="794229"/>
                </a:lnTo>
                <a:lnTo>
                  <a:pt x="568371" y="794229"/>
                </a:lnTo>
                <a:close/>
                <a:moveTo>
                  <a:pt x="1206773" y="531217"/>
                </a:moveTo>
                <a:cubicBezTo>
                  <a:pt x="1183603" y="531217"/>
                  <a:pt x="1172017" y="543049"/>
                  <a:pt x="1172017" y="566713"/>
                </a:cubicBezTo>
                <a:lnTo>
                  <a:pt x="1172017" y="652493"/>
                </a:lnTo>
                <a:cubicBezTo>
                  <a:pt x="1172017" y="664983"/>
                  <a:pt x="1176208" y="675253"/>
                  <a:pt x="1184589" y="683305"/>
                </a:cubicBezTo>
                <a:lnTo>
                  <a:pt x="1300196" y="792750"/>
                </a:lnTo>
                <a:lnTo>
                  <a:pt x="1300196" y="868424"/>
                </a:lnTo>
                <a:lnTo>
                  <a:pt x="1229697" y="868424"/>
                </a:lnTo>
                <a:lnTo>
                  <a:pt x="1229697" y="789792"/>
                </a:lnTo>
                <a:lnTo>
                  <a:pt x="1172017" y="789792"/>
                </a:lnTo>
                <a:lnTo>
                  <a:pt x="1172017" y="881735"/>
                </a:lnTo>
                <a:cubicBezTo>
                  <a:pt x="1172017" y="905235"/>
                  <a:pt x="1183603" y="916984"/>
                  <a:pt x="1206773" y="916984"/>
                </a:cubicBezTo>
                <a:lnTo>
                  <a:pt x="1322873" y="916984"/>
                </a:lnTo>
                <a:cubicBezTo>
                  <a:pt x="1346208" y="916984"/>
                  <a:pt x="1357876" y="905235"/>
                  <a:pt x="1357876" y="881735"/>
                </a:cubicBezTo>
                <a:lnTo>
                  <a:pt x="1357876" y="789792"/>
                </a:lnTo>
                <a:cubicBezTo>
                  <a:pt x="1357876" y="776810"/>
                  <a:pt x="1353685" y="766375"/>
                  <a:pt x="1345305" y="758487"/>
                </a:cubicBezTo>
                <a:lnTo>
                  <a:pt x="1229697" y="649535"/>
                </a:lnTo>
                <a:lnTo>
                  <a:pt x="1229697" y="579777"/>
                </a:lnTo>
                <a:lnTo>
                  <a:pt x="1300196" y="579777"/>
                </a:lnTo>
                <a:lnTo>
                  <a:pt x="1300196" y="652493"/>
                </a:lnTo>
                <a:lnTo>
                  <a:pt x="1357876" y="652493"/>
                </a:lnTo>
                <a:lnTo>
                  <a:pt x="1357876" y="566220"/>
                </a:lnTo>
                <a:cubicBezTo>
                  <a:pt x="1357876" y="542885"/>
                  <a:pt x="1346208" y="531217"/>
                  <a:pt x="1322873" y="531217"/>
                </a:cubicBezTo>
                <a:close/>
                <a:moveTo>
                  <a:pt x="963453" y="531217"/>
                </a:moveTo>
                <a:lnTo>
                  <a:pt x="963453" y="916984"/>
                </a:lnTo>
                <a:lnTo>
                  <a:pt x="1021134" y="916984"/>
                </a:lnTo>
                <a:lnTo>
                  <a:pt x="1021134" y="744930"/>
                </a:lnTo>
                <a:lnTo>
                  <a:pt x="1094343" y="916984"/>
                </a:lnTo>
                <a:lnTo>
                  <a:pt x="1157939" y="916984"/>
                </a:lnTo>
                <a:lnTo>
                  <a:pt x="1069940" y="717075"/>
                </a:lnTo>
                <a:lnTo>
                  <a:pt x="1148326" y="533929"/>
                </a:lnTo>
                <a:lnTo>
                  <a:pt x="1148326" y="531217"/>
                </a:lnTo>
                <a:lnTo>
                  <a:pt x="1085223" y="531217"/>
                </a:lnTo>
                <a:lnTo>
                  <a:pt x="1021134" y="694398"/>
                </a:lnTo>
                <a:lnTo>
                  <a:pt x="1021134" y="531217"/>
                </a:lnTo>
                <a:close/>
                <a:moveTo>
                  <a:pt x="725328" y="531217"/>
                </a:moveTo>
                <a:lnTo>
                  <a:pt x="725328" y="916984"/>
                </a:lnTo>
                <a:lnTo>
                  <a:pt x="781530" y="916984"/>
                </a:lnTo>
                <a:lnTo>
                  <a:pt x="781530" y="702039"/>
                </a:lnTo>
                <a:cubicBezTo>
                  <a:pt x="781530" y="695302"/>
                  <a:pt x="780297" y="686017"/>
                  <a:pt x="777832" y="674185"/>
                </a:cubicBezTo>
                <a:lnTo>
                  <a:pt x="870268" y="916984"/>
                </a:lnTo>
                <a:lnTo>
                  <a:pt x="920800" y="916984"/>
                </a:lnTo>
                <a:lnTo>
                  <a:pt x="920800" y="531217"/>
                </a:lnTo>
                <a:lnTo>
                  <a:pt x="864599" y="531217"/>
                </a:lnTo>
                <a:lnTo>
                  <a:pt x="864599" y="741232"/>
                </a:lnTo>
                <a:cubicBezTo>
                  <a:pt x="864599" y="747970"/>
                  <a:pt x="865831" y="757254"/>
                  <a:pt x="868296" y="769086"/>
                </a:cubicBezTo>
                <a:lnTo>
                  <a:pt x="775860" y="531217"/>
                </a:lnTo>
                <a:close/>
                <a:moveTo>
                  <a:pt x="277653" y="531217"/>
                </a:moveTo>
                <a:lnTo>
                  <a:pt x="277653" y="916984"/>
                </a:lnTo>
                <a:lnTo>
                  <a:pt x="335334" y="916984"/>
                </a:lnTo>
                <a:lnTo>
                  <a:pt x="335334" y="743944"/>
                </a:lnTo>
                <a:lnTo>
                  <a:pt x="413473" y="743944"/>
                </a:lnTo>
                <a:lnTo>
                  <a:pt x="413473" y="916984"/>
                </a:lnTo>
                <a:lnTo>
                  <a:pt x="471646" y="916984"/>
                </a:lnTo>
                <a:lnTo>
                  <a:pt x="471646" y="531217"/>
                </a:lnTo>
                <a:lnTo>
                  <a:pt x="413473" y="531217"/>
                </a:lnTo>
                <a:lnTo>
                  <a:pt x="413473" y="690207"/>
                </a:lnTo>
                <a:lnTo>
                  <a:pt x="335334" y="690207"/>
                </a:lnTo>
                <a:lnTo>
                  <a:pt x="335334" y="531217"/>
                </a:lnTo>
                <a:close/>
                <a:moveTo>
                  <a:pt x="70145" y="531217"/>
                </a:moveTo>
                <a:lnTo>
                  <a:pt x="70145" y="582242"/>
                </a:lnTo>
                <a:lnTo>
                  <a:pt x="133741" y="582242"/>
                </a:lnTo>
                <a:lnTo>
                  <a:pt x="133741" y="916984"/>
                </a:lnTo>
                <a:lnTo>
                  <a:pt x="191175" y="916984"/>
                </a:lnTo>
                <a:lnTo>
                  <a:pt x="191175" y="582242"/>
                </a:lnTo>
                <a:lnTo>
                  <a:pt x="254771" y="582242"/>
                </a:lnTo>
                <a:lnTo>
                  <a:pt x="254771" y="531217"/>
                </a:lnTo>
                <a:close/>
                <a:moveTo>
                  <a:pt x="566892" y="530724"/>
                </a:moveTo>
                <a:lnTo>
                  <a:pt x="492203" y="915998"/>
                </a:lnTo>
                <a:lnTo>
                  <a:pt x="492203" y="916984"/>
                </a:lnTo>
                <a:lnTo>
                  <a:pt x="549144" y="916984"/>
                </a:lnTo>
                <a:lnTo>
                  <a:pt x="560729" y="843775"/>
                </a:lnTo>
                <a:lnTo>
                  <a:pt x="632953" y="843775"/>
                </a:lnTo>
                <a:lnTo>
                  <a:pt x="644538" y="916984"/>
                </a:lnTo>
                <a:lnTo>
                  <a:pt x="701725" y="916984"/>
                </a:lnTo>
                <a:lnTo>
                  <a:pt x="627530" y="530724"/>
                </a:lnTo>
                <a:close/>
                <a:moveTo>
                  <a:pt x="0" y="0"/>
                </a:moveTo>
                <a:lnTo>
                  <a:pt x="1440764" y="0"/>
                </a:lnTo>
                <a:lnTo>
                  <a:pt x="1440764" y="1440764"/>
                </a:lnTo>
                <a:lnTo>
                  <a:pt x="0" y="14407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12700">
            <a:solidFill>
              <a:schemeClr val="bg1">
                <a:alpha val="7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[动画大师]_Rectangle 3"/>
          <p:cNvSpPr>
            <a:spLocks noChangeAspect="1"/>
          </p:cNvSpPr>
          <p:nvPr/>
        </p:nvSpPr>
        <p:spPr>
          <a:xfrm>
            <a:off x="5375618" y="2403815"/>
            <a:ext cx="1440764" cy="1440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alpha val="7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[动画大师]_Rectangle 4"/>
          <p:cNvSpPr>
            <a:spLocks noChangeAspect="1"/>
          </p:cNvSpPr>
          <p:nvPr/>
        </p:nvSpPr>
        <p:spPr>
          <a:xfrm>
            <a:off x="5196000" y="2224197"/>
            <a:ext cx="1800000" cy="1800000"/>
          </a:xfrm>
          <a:prstGeom prst="rect">
            <a:avLst/>
          </a:prstGeom>
          <a:noFill/>
          <a:ln w="127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[动画大师]_Straight Connector 6"/>
          <p:cNvCxnSpPr/>
          <p:nvPr/>
        </p:nvCxnSpPr>
        <p:spPr>
          <a:xfrm>
            <a:off x="4835998" y="2224141"/>
            <a:ext cx="2160002" cy="169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[动画大师]_Straight Connector 9"/>
          <p:cNvCxnSpPr/>
          <p:nvPr/>
        </p:nvCxnSpPr>
        <p:spPr>
          <a:xfrm>
            <a:off x="6996000" y="1863929"/>
            <a:ext cx="0" cy="2160269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96000" y="4024197"/>
            <a:ext cx="2159618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195236" y="2224140"/>
            <a:ext cx="382" cy="2159888"/>
          </a:xfrm>
          <a:prstGeom prst="line">
            <a:avLst/>
          </a:prstGeom>
          <a:ln w="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[动画大师]_Oval 24"/>
          <p:cNvSpPr>
            <a:spLocks noChangeAspect="1"/>
          </p:cNvSpPr>
          <p:nvPr/>
        </p:nvSpPr>
        <p:spPr>
          <a:xfrm>
            <a:off x="6829201" y="2057341"/>
            <a:ext cx="333598" cy="333598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[动画大师]_Oval 25"/>
          <p:cNvSpPr>
            <a:spLocks noChangeAspect="1"/>
          </p:cNvSpPr>
          <p:nvPr/>
        </p:nvSpPr>
        <p:spPr>
          <a:xfrm>
            <a:off x="6829201" y="3857399"/>
            <a:ext cx="333598" cy="333598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[动画大师]_Oval 26"/>
          <p:cNvSpPr>
            <a:spLocks noChangeAspect="1"/>
          </p:cNvSpPr>
          <p:nvPr/>
        </p:nvSpPr>
        <p:spPr>
          <a:xfrm>
            <a:off x="5029010" y="3857398"/>
            <a:ext cx="333598" cy="333598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[动画大师]_Oval 27"/>
          <p:cNvSpPr>
            <a:spLocks noChangeAspect="1"/>
          </p:cNvSpPr>
          <p:nvPr/>
        </p:nvSpPr>
        <p:spPr>
          <a:xfrm>
            <a:off x="5028819" y="2057341"/>
            <a:ext cx="333598" cy="333598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80337" y="415737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感谢聆听</a:t>
            </a:r>
            <a:endParaRPr lang="en-US" altLang="zh-CN" sz="3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 rot="3581287">
            <a:off x="-938800" y="2857171"/>
            <a:ext cx="283742" cy="283742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 rot="1199466">
            <a:off x="-2215877" y="2641477"/>
            <a:ext cx="375946" cy="375946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30366">
            <a:off x="-1892961" y="3556000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 rot="4210772">
            <a:off x="-3112925" y="2869640"/>
            <a:ext cx="363094" cy="363094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 rot="1229286">
            <a:off x="-2468912" y="1758982"/>
            <a:ext cx="295856" cy="295856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 rot="3593566">
            <a:off x="-2789639" y="4062851"/>
            <a:ext cx="287578" cy="287578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rot="4746646">
            <a:off x="-1734056" y="1983642"/>
            <a:ext cx="416858" cy="416858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588389">
            <a:off x="-1446057" y="1381711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654285">
            <a:off x="-592399" y="1714109"/>
            <a:ext cx="403912" cy="403912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730173">
            <a:off x="-3151049" y="1885677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 rot="3581287">
            <a:off x="7112772" y="8448419"/>
            <a:ext cx="283742" cy="283742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 rot="1199466">
            <a:off x="5835695" y="8232725"/>
            <a:ext cx="375946" cy="375946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 rot="1630366">
            <a:off x="6158611" y="9147248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 rot="4210772">
            <a:off x="4938647" y="8460888"/>
            <a:ext cx="363094" cy="363094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 rot="1229286">
            <a:off x="5582660" y="7350230"/>
            <a:ext cx="295856" cy="295856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 rot="3593566">
            <a:off x="5261933" y="9654099"/>
            <a:ext cx="287578" cy="287578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 rot="4746646">
            <a:off x="6317516" y="7574890"/>
            <a:ext cx="416858" cy="416858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 rot="1588389">
            <a:off x="6616906" y="7367266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 rot="1654285">
            <a:off x="7459173" y="7305357"/>
            <a:ext cx="403912" cy="403912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 rot="1730173">
            <a:off x="4900523" y="7476925"/>
            <a:ext cx="261781" cy="261781"/>
          </a:xfrm>
          <a:prstGeom prst="ellipse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4.44444E-6 L -0.23633 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4.44444E-6 L -1.875E-6 0.3150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4.44444E-6 L 0.23607 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4.44444E-6 L 1.875E-6 -0.3150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0" y="0"/>
                                      <p:from x="0" y="0"/>
                                      <p:to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6" presetClass="emp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0" dur="1250" fill="hold"/>
                                        <p:tgtEl>
                                          <p:spTgt spid="17"/>
                                        </p:tgtEl>
                                      </p:cBhvr>
                                      <p:by x="0" y="0"/>
                                      <p:from x="100000" y="100000"/>
                                      <p:to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6" presetClass="path" presetSubtype="0" repeatCount="200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59479 -0.50833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2541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56" presetClass="path" presetSubtype="0" repeatCount="2000" decel="10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11381 -0.01829 L 0.81407 -0.7081 " pathEditMode="relative" rAng="0" ptsTypes="AA">
                                      <p:cBhvr>
                                        <p:cTn id="95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3" y="-3449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6" presetClass="path" presetSubtype="0" repeatCount="2000" decel="10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25E-6 0 L 0.90859 -0.79653 " pathEditMode="relative" rAng="0" ptsTypes="AA">
                                      <p:cBhvr>
                                        <p:cTn id="97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30" y="-3983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6" presetClass="path" presetSubtype="0" repeatCount="2000" decel="10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2.59259E-6 L 0.78424 -0.67385 " pathEditMode="relative" rAng="0" ptsTypes="AA">
                                      <p:cBhvr>
                                        <p:cTn id="99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6" y="-337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56" presetClass="path" presetSubtype="0" repeatCount="2000" decel="10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7.40741E-7 L 0.43971 -0.3713 " pathEditMode="relative" rAng="0" ptsTypes="AA">
                                      <p:cBhvr>
                                        <p:cTn id="101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1856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56" presetClass="path" presetSubtype="0" repeatCount="2000" decel="10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-4.44444E-6 L 0.59479 -0.71319 " pathEditMode="relative" rAng="0" ptsTypes="AA">
                                      <p:cBhvr>
                                        <p:cTn id="103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3567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6" presetClass="path" presetSubtype="0" repeatCount="2000" decel="10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495 0.0118 L 0.71654 -0.71783 " pathEditMode="relative" rAng="0" ptsTypes="AA">
                                      <p:cBhvr>
                                        <p:cTn id="105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68" y="-3648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6" presetClass="path" presetSubtype="0" repeatCount="200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49778 -0.4794 " pathEditMode="relative" rAng="0" ptsTypes="AA">
                                      <p:cBhvr>
                                        <p:cTn id="107" dur="1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3" y="-239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56" presetClass="path" presetSubtype="0" repeatCount="2000" decel="10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5E-6 1.85185E-6 L 0.50404 -0.475 " pathEditMode="relative" rAng="0" ptsTypes="AA">
                                      <p:cBhvr>
                                        <p:cTn id="109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5" y="-2375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6" presetClass="path" presetSubtype="0" repeatCount="200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4398 L 0.36263 -0.36296 " pathEditMode="relative" rAng="0" ptsTypes="AA">
                                      <p:cBhvr>
                                        <p:cTn id="111" dur="1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-1594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6" presetClass="path" presetSubtype="0" repeatCount="2000" decel="10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3.7037E-6 L 0.59479 -0.50834 " pathEditMode="relative" rAng="0" ptsTypes="AA">
                                      <p:cBhvr>
                                        <p:cTn id="113" dur="1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254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56" presetClass="path" presetSubtype="0" repeatCount="2000" decel="10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1138 -0.01829 L 0.75508 -0.61922 " pathEditMode="relative" rAng="0" ptsTypes="AA">
                                      <p:cBhvr>
                                        <p:cTn id="115" dur="1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-3004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56" presetClass="path" presetSubtype="0" repeatCount="2000" decel="100000" autoRev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4.79167E-6 2.22222E-6 L 0.73072 -0.62408 " pathEditMode="relative" rAng="0" ptsTypes="AA">
                                      <p:cBhvr>
                                        <p:cTn id="117" dur="17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36" y="-3120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56" presetClass="path" presetSubtype="0" repeatCount="200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78425 -0.67385 " pathEditMode="relative" rAng="0" ptsTypes="AA">
                                      <p:cBhvr>
                                        <p:cTn id="119" dur="175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06" y="-3370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56" presetClass="path" presetSubtype="0" repeatCount="2000" decel="10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2.96296E-6 L 0.67995 -0.5831 " pathEditMode="relative" rAng="0" ptsTypes="AA">
                                      <p:cBhvr>
                                        <p:cTn id="121" dur="175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97" y="-2916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56" presetClass="path" presetSubtype="0" repeatCount="2000" decel="10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6.25E-7 -2.22222E-6 L 0.59479 -0.71319 " pathEditMode="relative" rAng="0" ptsTypes="AA">
                                      <p:cBhvr>
                                        <p:cTn id="123" dur="175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3567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6" presetClass="path" presetSubtype="0" repeatCount="2000" decel="10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495 0.01181 L 0.55507 -0.55671 " pathEditMode="relative" rAng="0" ptsTypes="AA">
                                      <p:cBhvr>
                                        <p:cTn id="125" dur="17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5" y="-2842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56" presetClass="path" presetSubtype="0" repeatCount="2000" decel="10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2865 0.05046 L 0.50026 -0.71644 " pathEditMode="relative" rAng="0" ptsTypes="AA">
                                      <p:cBhvr>
                                        <p:cTn id="127" dur="175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45" y="-3835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56" presetClass="path" presetSubtype="0" repeatCount="2000" decel="10000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58333E-6 4.07407E-6 L 0.65963 -0.82662 " pathEditMode="relative" rAng="0" ptsTypes="AA">
                                      <p:cBhvr>
                                        <p:cTn id="129" dur="1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82" y="-4134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56" presetClass="path" presetSubtype="0" repeatCount="200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4398 L 0.73542 -0.80347 " pathEditMode="relative" rAng="0" ptsTypes="AA">
                                      <p:cBhvr>
                                        <p:cTn id="131" dur="175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88" y="-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30" grpId="0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5285478" y="1148561"/>
            <a:ext cx="5805466" cy="651419"/>
            <a:chOff x="4995192" y="1387025"/>
            <a:chExt cx="5805466" cy="651419"/>
          </a:xfrm>
        </p:grpSpPr>
        <p:grpSp>
          <p:nvGrpSpPr>
            <p:cNvPr id="83" name="组合 82"/>
            <p:cNvGrpSpPr/>
            <p:nvPr/>
          </p:nvGrpSpPr>
          <p:grpSpPr>
            <a:xfrm>
              <a:off x="4995192" y="1387025"/>
              <a:ext cx="5805466" cy="651419"/>
              <a:chOff x="5125821" y="2110925"/>
              <a:chExt cx="5805466" cy="651419"/>
            </a:xfrm>
          </p:grpSpPr>
          <p:grpSp>
            <p:nvGrpSpPr>
              <p:cNvPr id="25" name="Group 6"/>
              <p:cNvGrpSpPr/>
              <p:nvPr/>
            </p:nvGrpSpPr>
            <p:grpSpPr bwMode="auto">
              <a:xfrm>
                <a:off x="5125821" y="2110925"/>
                <a:ext cx="5805466" cy="651419"/>
                <a:chOff x="0" y="0"/>
                <a:chExt cx="3039" cy="341"/>
              </a:xfrm>
            </p:grpSpPr>
            <p:sp>
              <p:nvSpPr>
                <p:cNvPr id="26" name="未知"/>
                <p:cNvSpPr/>
                <p:nvPr/>
              </p:nvSpPr>
              <p:spPr bwMode="auto">
                <a:xfrm>
                  <a:off x="0" y="2"/>
                  <a:ext cx="348" cy="339"/>
                </a:xfrm>
                <a:custGeom>
                  <a:avLst/>
                  <a:gdLst>
                    <a:gd name="T0" fmla="*/ 12 w 138"/>
                    <a:gd name="T1" fmla="*/ 134 h 134"/>
                    <a:gd name="T2" fmla="*/ 0 w 138"/>
                    <a:gd name="T3" fmla="*/ 123 h 134"/>
                    <a:gd name="T4" fmla="*/ 0 w 138"/>
                    <a:gd name="T5" fmla="*/ 11 h 134"/>
                    <a:gd name="T6" fmla="*/ 12 w 138"/>
                    <a:gd name="T7" fmla="*/ 0 h 134"/>
                    <a:gd name="T8" fmla="*/ 127 w 138"/>
                    <a:gd name="T9" fmla="*/ 0 h 134"/>
                    <a:gd name="T10" fmla="*/ 138 w 138"/>
                    <a:gd name="T11" fmla="*/ 11 h 134"/>
                    <a:gd name="T12" fmla="*/ 138 w 138"/>
                    <a:gd name="T13" fmla="*/ 123 h 134"/>
                    <a:gd name="T14" fmla="*/ 127 w 138"/>
                    <a:gd name="T15" fmla="*/ 134 h 134"/>
                    <a:gd name="T16" fmla="*/ 12 w 138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4">
                      <a:moveTo>
                        <a:pt x="12" y="134"/>
                      </a:moveTo>
                      <a:cubicBezTo>
                        <a:pt x="6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6" y="0"/>
                        <a:pt x="12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3" y="0"/>
                        <a:pt x="138" y="5"/>
                        <a:pt x="138" y="11"/>
                      </a:cubicBezTo>
                      <a:cubicBezTo>
                        <a:pt x="138" y="123"/>
                        <a:pt x="138" y="123"/>
                        <a:pt x="138" y="123"/>
                      </a:cubicBezTo>
                      <a:cubicBezTo>
                        <a:pt x="138" y="129"/>
                        <a:pt x="133" y="134"/>
                        <a:pt x="127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dirty="0"/>
                </a:p>
              </p:txBody>
            </p:sp>
            <p:sp>
              <p:nvSpPr>
                <p:cNvPr id="27" name="未知"/>
                <p:cNvSpPr/>
                <p:nvPr/>
              </p:nvSpPr>
              <p:spPr bwMode="auto">
                <a:xfrm>
                  <a:off x="363" y="0"/>
                  <a:ext cx="2676" cy="339"/>
                </a:xfrm>
                <a:custGeom>
                  <a:avLst/>
                  <a:gdLst>
                    <a:gd name="T0" fmla="*/ 12 w 772"/>
                    <a:gd name="T1" fmla="*/ 134 h 134"/>
                    <a:gd name="T2" fmla="*/ 0 w 772"/>
                    <a:gd name="T3" fmla="*/ 123 h 134"/>
                    <a:gd name="T4" fmla="*/ 0 w 772"/>
                    <a:gd name="T5" fmla="*/ 11 h 134"/>
                    <a:gd name="T6" fmla="*/ 12 w 772"/>
                    <a:gd name="T7" fmla="*/ 0 h 134"/>
                    <a:gd name="T8" fmla="*/ 761 w 772"/>
                    <a:gd name="T9" fmla="*/ 0 h 134"/>
                    <a:gd name="T10" fmla="*/ 772 w 772"/>
                    <a:gd name="T11" fmla="*/ 11 h 134"/>
                    <a:gd name="T12" fmla="*/ 772 w 772"/>
                    <a:gd name="T13" fmla="*/ 123 h 134"/>
                    <a:gd name="T14" fmla="*/ 761 w 772"/>
                    <a:gd name="T15" fmla="*/ 134 h 134"/>
                    <a:gd name="T16" fmla="*/ 12 w 772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2" h="134">
                      <a:moveTo>
                        <a:pt x="12" y="134"/>
                      </a:moveTo>
                      <a:cubicBezTo>
                        <a:pt x="5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761" y="0"/>
                        <a:pt x="761" y="0"/>
                        <a:pt x="761" y="0"/>
                      </a:cubicBezTo>
                      <a:cubicBezTo>
                        <a:pt x="767" y="0"/>
                        <a:pt x="772" y="5"/>
                        <a:pt x="772" y="11"/>
                      </a:cubicBezTo>
                      <a:cubicBezTo>
                        <a:pt x="772" y="123"/>
                        <a:pt x="772" y="123"/>
                        <a:pt x="772" y="123"/>
                      </a:cubicBezTo>
                      <a:cubicBezTo>
                        <a:pt x="772" y="129"/>
                        <a:pt x="767" y="134"/>
                        <a:pt x="761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28" name="未知"/>
                <p:cNvSpPr/>
                <p:nvPr/>
              </p:nvSpPr>
              <p:spPr bwMode="auto">
                <a:xfrm>
                  <a:off x="393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29" name="未知"/>
                <p:cNvSpPr/>
                <p:nvPr/>
              </p:nvSpPr>
              <p:spPr bwMode="auto">
                <a:xfrm>
                  <a:off x="393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0" name="未知"/>
                <p:cNvSpPr/>
                <p:nvPr/>
              </p:nvSpPr>
              <p:spPr bwMode="auto">
                <a:xfrm>
                  <a:off x="300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1" name="未知"/>
                <p:cNvSpPr/>
                <p:nvPr/>
              </p:nvSpPr>
              <p:spPr bwMode="auto">
                <a:xfrm>
                  <a:off x="300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2" name="未知"/>
                <p:cNvSpPr/>
                <p:nvPr/>
              </p:nvSpPr>
              <p:spPr bwMode="auto">
                <a:xfrm>
                  <a:off x="312" y="4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2 h 5"/>
                    <a:gd name="T4" fmla="*/ 0 w 37"/>
                    <a:gd name="T5" fmla="*/ 2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2 h 5"/>
                    <a:gd name="T12" fmla="*/ 37 w 37"/>
                    <a:gd name="T13" fmla="*/ 2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2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3" name="未知"/>
                <p:cNvSpPr/>
                <p:nvPr/>
              </p:nvSpPr>
              <p:spPr bwMode="auto">
                <a:xfrm>
                  <a:off x="312" y="28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3 h 5"/>
                    <a:gd name="T4" fmla="*/ 0 w 37"/>
                    <a:gd name="T5" fmla="*/ 3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3 h 5"/>
                    <a:gd name="T12" fmla="*/ 37 w 37"/>
                    <a:gd name="T13" fmla="*/ 3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0" name="Text Box 5"/>
              <p:cNvSpPr txBox="1">
                <a:spLocks noChangeArrowheads="1"/>
              </p:cNvSpPr>
              <p:nvPr/>
            </p:nvSpPr>
            <p:spPr bwMode="auto">
              <a:xfrm>
                <a:off x="5174027" y="2185878"/>
                <a:ext cx="51328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矩形 141"/>
            <p:cNvSpPr/>
            <p:nvPr/>
          </p:nvSpPr>
          <p:spPr>
            <a:xfrm>
              <a:off x="6738627" y="143120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团队介绍</a:t>
              </a:r>
              <a:endParaRPr lang="en-US" altLang="zh-CN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285478" y="2367972"/>
            <a:ext cx="5805466" cy="651419"/>
            <a:chOff x="4995192" y="2256498"/>
            <a:chExt cx="5805466" cy="651419"/>
          </a:xfrm>
        </p:grpSpPr>
        <p:grpSp>
          <p:nvGrpSpPr>
            <p:cNvPr id="84" name="组合 83"/>
            <p:cNvGrpSpPr/>
            <p:nvPr/>
          </p:nvGrpSpPr>
          <p:grpSpPr>
            <a:xfrm>
              <a:off x="4995192" y="2256498"/>
              <a:ext cx="5805466" cy="651419"/>
              <a:chOff x="5125821" y="2951467"/>
              <a:chExt cx="5805466" cy="651419"/>
            </a:xfrm>
          </p:grpSpPr>
          <p:grpSp>
            <p:nvGrpSpPr>
              <p:cNvPr id="36" name="Group 17"/>
              <p:cNvGrpSpPr/>
              <p:nvPr/>
            </p:nvGrpSpPr>
            <p:grpSpPr bwMode="auto">
              <a:xfrm>
                <a:off x="5125821" y="2951467"/>
                <a:ext cx="5805466" cy="651419"/>
                <a:chOff x="0" y="0"/>
                <a:chExt cx="3039" cy="341"/>
              </a:xfrm>
            </p:grpSpPr>
            <p:sp>
              <p:nvSpPr>
                <p:cNvPr id="37" name="未知"/>
                <p:cNvSpPr/>
                <p:nvPr/>
              </p:nvSpPr>
              <p:spPr bwMode="auto">
                <a:xfrm>
                  <a:off x="0" y="2"/>
                  <a:ext cx="348" cy="339"/>
                </a:xfrm>
                <a:custGeom>
                  <a:avLst/>
                  <a:gdLst>
                    <a:gd name="T0" fmla="*/ 12 w 138"/>
                    <a:gd name="T1" fmla="*/ 134 h 134"/>
                    <a:gd name="T2" fmla="*/ 0 w 138"/>
                    <a:gd name="T3" fmla="*/ 123 h 134"/>
                    <a:gd name="T4" fmla="*/ 0 w 138"/>
                    <a:gd name="T5" fmla="*/ 11 h 134"/>
                    <a:gd name="T6" fmla="*/ 12 w 138"/>
                    <a:gd name="T7" fmla="*/ 0 h 134"/>
                    <a:gd name="T8" fmla="*/ 127 w 138"/>
                    <a:gd name="T9" fmla="*/ 0 h 134"/>
                    <a:gd name="T10" fmla="*/ 138 w 138"/>
                    <a:gd name="T11" fmla="*/ 11 h 134"/>
                    <a:gd name="T12" fmla="*/ 138 w 138"/>
                    <a:gd name="T13" fmla="*/ 123 h 134"/>
                    <a:gd name="T14" fmla="*/ 127 w 138"/>
                    <a:gd name="T15" fmla="*/ 134 h 134"/>
                    <a:gd name="T16" fmla="*/ 12 w 138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4">
                      <a:moveTo>
                        <a:pt x="12" y="134"/>
                      </a:moveTo>
                      <a:cubicBezTo>
                        <a:pt x="6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6" y="0"/>
                        <a:pt x="12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3" y="0"/>
                        <a:pt x="138" y="5"/>
                        <a:pt x="138" y="11"/>
                      </a:cubicBezTo>
                      <a:cubicBezTo>
                        <a:pt x="138" y="123"/>
                        <a:pt x="138" y="123"/>
                        <a:pt x="138" y="123"/>
                      </a:cubicBezTo>
                      <a:cubicBezTo>
                        <a:pt x="138" y="129"/>
                        <a:pt x="133" y="134"/>
                        <a:pt x="127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8" name="未知"/>
                <p:cNvSpPr/>
                <p:nvPr/>
              </p:nvSpPr>
              <p:spPr bwMode="auto">
                <a:xfrm>
                  <a:off x="363" y="0"/>
                  <a:ext cx="2676" cy="339"/>
                </a:xfrm>
                <a:custGeom>
                  <a:avLst/>
                  <a:gdLst>
                    <a:gd name="T0" fmla="*/ 12 w 772"/>
                    <a:gd name="T1" fmla="*/ 134 h 134"/>
                    <a:gd name="T2" fmla="*/ 0 w 772"/>
                    <a:gd name="T3" fmla="*/ 123 h 134"/>
                    <a:gd name="T4" fmla="*/ 0 w 772"/>
                    <a:gd name="T5" fmla="*/ 11 h 134"/>
                    <a:gd name="T6" fmla="*/ 12 w 772"/>
                    <a:gd name="T7" fmla="*/ 0 h 134"/>
                    <a:gd name="T8" fmla="*/ 761 w 772"/>
                    <a:gd name="T9" fmla="*/ 0 h 134"/>
                    <a:gd name="T10" fmla="*/ 772 w 772"/>
                    <a:gd name="T11" fmla="*/ 11 h 134"/>
                    <a:gd name="T12" fmla="*/ 772 w 772"/>
                    <a:gd name="T13" fmla="*/ 123 h 134"/>
                    <a:gd name="T14" fmla="*/ 761 w 772"/>
                    <a:gd name="T15" fmla="*/ 134 h 134"/>
                    <a:gd name="T16" fmla="*/ 12 w 772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2" h="134">
                      <a:moveTo>
                        <a:pt x="12" y="134"/>
                      </a:moveTo>
                      <a:cubicBezTo>
                        <a:pt x="5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761" y="0"/>
                        <a:pt x="761" y="0"/>
                        <a:pt x="761" y="0"/>
                      </a:cubicBezTo>
                      <a:cubicBezTo>
                        <a:pt x="767" y="0"/>
                        <a:pt x="772" y="5"/>
                        <a:pt x="772" y="11"/>
                      </a:cubicBezTo>
                      <a:cubicBezTo>
                        <a:pt x="772" y="123"/>
                        <a:pt x="772" y="123"/>
                        <a:pt x="772" y="123"/>
                      </a:cubicBezTo>
                      <a:cubicBezTo>
                        <a:pt x="772" y="129"/>
                        <a:pt x="767" y="134"/>
                        <a:pt x="761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39" name="未知"/>
                <p:cNvSpPr/>
                <p:nvPr/>
              </p:nvSpPr>
              <p:spPr bwMode="auto">
                <a:xfrm>
                  <a:off x="393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0" name="未知"/>
                <p:cNvSpPr/>
                <p:nvPr/>
              </p:nvSpPr>
              <p:spPr bwMode="auto">
                <a:xfrm>
                  <a:off x="393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1" name="未知"/>
                <p:cNvSpPr/>
                <p:nvPr/>
              </p:nvSpPr>
              <p:spPr bwMode="auto">
                <a:xfrm>
                  <a:off x="300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2" name="未知"/>
                <p:cNvSpPr/>
                <p:nvPr/>
              </p:nvSpPr>
              <p:spPr bwMode="auto">
                <a:xfrm>
                  <a:off x="300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3" name="未知"/>
                <p:cNvSpPr/>
                <p:nvPr/>
              </p:nvSpPr>
              <p:spPr bwMode="auto">
                <a:xfrm>
                  <a:off x="312" y="4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2 h 5"/>
                    <a:gd name="T4" fmla="*/ 0 w 37"/>
                    <a:gd name="T5" fmla="*/ 2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2 h 5"/>
                    <a:gd name="T12" fmla="*/ 37 w 37"/>
                    <a:gd name="T13" fmla="*/ 2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2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4" name="未知"/>
                <p:cNvSpPr/>
                <p:nvPr/>
              </p:nvSpPr>
              <p:spPr bwMode="auto">
                <a:xfrm>
                  <a:off x="312" y="28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3 h 5"/>
                    <a:gd name="T4" fmla="*/ 0 w 37"/>
                    <a:gd name="T5" fmla="*/ 3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3 h 5"/>
                    <a:gd name="T12" fmla="*/ 37 w 37"/>
                    <a:gd name="T13" fmla="*/ 3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1" name="Text Box 5"/>
              <p:cNvSpPr txBox="1">
                <a:spLocks noChangeArrowheads="1"/>
              </p:cNvSpPr>
              <p:nvPr/>
            </p:nvSpPr>
            <p:spPr bwMode="auto">
              <a:xfrm>
                <a:off x="5174027" y="3027338"/>
                <a:ext cx="55656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6719139" y="2301591"/>
              <a:ext cx="22445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功能流程图</a:t>
              </a:r>
              <a:endParaRPr lang="en-US" altLang="zh-CN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285478" y="3627724"/>
            <a:ext cx="5805466" cy="656972"/>
            <a:chOff x="4995192" y="3125971"/>
            <a:chExt cx="5805466" cy="656972"/>
          </a:xfrm>
        </p:grpSpPr>
        <p:grpSp>
          <p:nvGrpSpPr>
            <p:cNvPr id="85" name="组合 84"/>
            <p:cNvGrpSpPr/>
            <p:nvPr/>
          </p:nvGrpSpPr>
          <p:grpSpPr>
            <a:xfrm>
              <a:off x="4995192" y="3125971"/>
              <a:ext cx="5805466" cy="651419"/>
              <a:chOff x="5125821" y="3792009"/>
              <a:chExt cx="5805466" cy="651419"/>
            </a:xfrm>
          </p:grpSpPr>
          <p:grpSp>
            <p:nvGrpSpPr>
              <p:cNvPr id="47" name="Group 28"/>
              <p:cNvGrpSpPr/>
              <p:nvPr/>
            </p:nvGrpSpPr>
            <p:grpSpPr bwMode="auto">
              <a:xfrm>
                <a:off x="5125821" y="3792009"/>
                <a:ext cx="5805466" cy="651419"/>
                <a:chOff x="0" y="0"/>
                <a:chExt cx="3039" cy="341"/>
              </a:xfrm>
            </p:grpSpPr>
            <p:sp>
              <p:nvSpPr>
                <p:cNvPr id="48" name="未知"/>
                <p:cNvSpPr/>
                <p:nvPr/>
              </p:nvSpPr>
              <p:spPr bwMode="auto">
                <a:xfrm>
                  <a:off x="0" y="2"/>
                  <a:ext cx="348" cy="339"/>
                </a:xfrm>
                <a:custGeom>
                  <a:avLst/>
                  <a:gdLst>
                    <a:gd name="T0" fmla="*/ 12 w 138"/>
                    <a:gd name="T1" fmla="*/ 134 h 134"/>
                    <a:gd name="T2" fmla="*/ 0 w 138"/>
                    <a:gd name="T3" fmla="*/ 123 h 134"/>
                    <a:gd name="T4" fmla="*/ 0 w 138"/>
                    <a:gd name="T5" fmla="*/ 11 h 134"/>
                    <a:gd name="T6" fmla="*/ 12 w 138"/>
                    <a:gd name="T7" fmla="*/ 0 h 134"/>
                    <a:gd name="T8" fmla="*/ 127 w 138"/>
                    <a:gd name="T9" fmla="*/ 0 h 134"/>
                    <a:gd name="T10" fmla="*/ 138 w 138"/>
                    <a:gd name="T11" fmla="*/ 11 h 134"/>
                    <a:gd name="T12" fmla="*/ 138 w 138"/>
                    <a:gd name="T13" fmla="*/ 123 h 134"/>
                    <a:gd name="T14" fmla="*/ 127 w 138"/>
                    <a:gd name="T15" fmla="*/ 134 h 134"/>
                    <a:gd name="T16" fmla="*/ 12 w 138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4">
                      <a:moveTo>
                        <a:pt x="12" y="134"/>
                      </a:moveTo>
                      <a:cubicBezTo>
                        <a:pt x="6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6" y="0"/>
                        <a:pt x="12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3" y="0"/>
                        <a:pt x="138" y="5"/>
                        <a:pt x="138" y="11"/>
                      </a:cubicBezTo>
                      <a:cubicBezTo>
                        <a:pt x="138" y="123"/>
                        <a:pt x="138" y="123"/>
                        <a:pt x="138" y="123"/>
                      </a:cubicBezTo>
                      <a:cubicBezTo>
                        <a:pt x="138" y="129"/>
                        <a:pt x="133" y="134"/>
                        <a:pt x="127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49" name="未知"/>
                <p:cNvSpPr/>
                <p:nvPr/>
              </p:nvSpPr>
              <p:spPr bwMode="auto">
                <a:xfrm>
                  <a:off x="363" y="0"/>
                  <a:ext cx="2676" cy="339"/>
                </a:xfrm>
                <a:custGeom>
                  <a:avLst/>
                  <a:gdLst>
                    <a:gd name="T0" fmla="*/ 12 w 772"/>
                    <a:gd name="T1" fmla="*/ 134 h 134"/>
                    <a:gd name="T2" fmla="*/ 0 w 772"/>
                    <a:gd name="T3" fmla="*/ 123 h 134"/>
                    <a:gd name="T4" fmla="*/ 0 w 772"/>
                    <a:gd name="T5" fmla="*/ 11 h 134"/>
                    <a:gd name="T6" fmla="*/ 12 w 772"/>
                    <a:gd name="T7" fmla="*/ 0 h 134"/>
                    <a:gd name="T8" fmla="*/ 761 w 772"/>
                    <a:gd name="T9" fmla="*/ 0 h 134"/>
                    <a:gd name="T10" fmla="*/ 772 w 772"/>
                    <a:gd name="T11" fmla="*/ 11 h 134"/>
                    <a:gd name="T12" fmla="*/ 772 w 772"/>
                    <a:gd name="T13" fmla="*/ 123 h 134"/>
                    <a:gd name="T14" fmla="*/ 761 w 772"/>
                    <a:gd name="T15" fmla="*/ 134 h 134"/>
                    <a:gd name="T16" fmla="*/ 12 w 772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2" h="134">
                      <a:moveTo>
                        <a:pt x="12" y="134"/>
                      </a:moveTo>
                      <a:cubicBezTo>
                        <a:pt x="5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761" y="0"/>
                        <a:pt x="761" y="0"/>
                        <a:pt x="761" y="0"/>
                      </a:cubicBezTo>
                      <a:cubicBezTo>
                        <a:pt x="767" y="0"/>
                        <a:pt x="772" y="5"/>
                        <a:pt x="772" y="11"/>
                      </a:cubicBezTo>
                      <a:cubicBezTo>
                        <a:pt x="772" y="123"/>
                        <a:pt x="772" y="123"/>
                        <a:pt x="772" y="123"/>
                      </a:cubicBezTo>
                      <a:cubicBezTo>
                        <a:pt x="772" y="129"/>
                        <a:pt x="767" y="134"/>
                        <a:pt x="761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0" name="未知"/>
                <p:cNvSpPr/>
                <p:nvPr/>
              </p:nvSpPr>
              <p:spPr bwMode="auto">
                <a:xfrm>
                  <a:off x="393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1" name="未知"/>
                <p:cNvSpPr/>
                <p:nvPr/>
              </p:nvSpPr>
              <p:spPr bwMode="auto">
                <a:xfrm>
                  <a:off x="393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2" name="未知"/>
                <p:cNvSpPr/>
                <p:nvPr/>
              </p:nvSpPr>
              <p:spPr bwMode="auto">
                <a:xfrm>
                  <a:off x="300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3" name="未知"/>
                <p:cNvSpPr/>
                <p:nvPr/>
              </p:nvSpPr>
              <p:spPr bwMode="auto">
                <a:xfrm>
                  <a:off x="300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4" name="未知"/>
                <p:cNvSpPr/>
                <p:nvPr/>
              </p:nvSpPr>
              <p:spPr bwMode="auto">
                <a:xfrm>
                  <a:off x="312" y="4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2 h 5"/>
                    <a:gd name="T4" fmla="*/ 0 w 37"/>
                    <a:gd name="T5" fmla="*/ 2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2 h 5"/>
                    <a:gd name="T12" fmla="*/ 37 w 37"/>
                    <a:gd name="T13" fmla="*/ 2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2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55" name="未知"/>
                <p:cNvSpPr/>
                <p:nvPr/>
              </p:nvSpPr>
              <p:spPr bwMode="auto">
                <a:xfrm>
                  <a:off x="312" y="28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3 h 5"/>
                    <a:gd name="T4" fmla="*/ 0 w 37"/>
                    <a:gd name="T5" fmla="*/ 3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3 h 5"/>
                    <a:gd name="T12" fmla="*/ 37 w 37"/>
                    <a:gd name="T13" fmla="*/ 3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81" name="Text Box 5"/>
              <p:cNvSpPr txBox="1">
                <a:spLocks noChangeArrowheads="1"/>
              </p:cNvSpPr>
              <p:nvPr/>
            </p:nvSpPr>
            <p:spPr bwMode="auto">
              <a:xfrm>
                <a:off x="5174027" y="3868012"/>
                <a:ext cx="5677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6719139" y="319816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模块演示</a:t>
              </a:r>
              <a:endParaRPr lang="en-US" altLang="zh-CN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5285478" y="4847135"/>
            <a:ext cx="5805466" cy="651419"/>
            <a:chOff x="4995192" y="3995444"/>
            <a:chExt cx="5805466" cy="651419"/>
          </a:xfrm>
        </p:grpSpPr>
        <p:grpSp>
          <p:nvGrpSpPr>
            <p:cNvPr id="86" name="组合 85"/>
            <p:cNvGrpSpPr/>
            <p:nvPr/>
          </p:nvGrpSpPr>
          <p:grpSpPr>
            <a:xfrm>
              <a:off x="4995192" y="3995444"/>
              <a:ext cx="5805466" cy="651419"/>
              <a:chOff x="5125821" y="4617268"/>
              <a:chExt cx="5805466" cy="651419"/>
            </a:xfrm>
          </p:grpSpPr>
          <p:grpSp>
            <p:nvGrpSpPr>
              <p:cNvPr id="58" name="Group 39"/>
              <p:cNvGrpSpPr/>
              <p:nvPr/>
            </p:nvGrpSpPr>
            <p:grpSpPr bwMode="auto">
              <a:xfrm>
                <a:off x="5125821" y="4617268"/>
                <a:ext cx="5805466" cy="651419"/>
                <a:chOff x="0" y="0"/>
                <a:chExt cx="3039" cy="341"/>
              </a:xfrm>
            </p:grpSpPr>
            <p:sp>
              <p:nvSpPr>
                <p:cNvPr id="59" name="未知"/>
                <p:cNvSpPr/>
                <p:nvPr/>
              </p:nvSpPr>
              <p:spPr bwMode="auto">
                <a:xfrm>
                  <a:off x="0" y="2"/>
                  <a:ext cx="348" cy="339"/>
                </a:xfrm>
                <a:custGeom>
                  <a:avLst/>
                  <a:gdLst>
                    <a:gd name="T0" fmla="*/ 12 w 138"/>
                    <a:gd name="T1" fmla="*/ 134 h 134"/>
                    <a:gd name="T2" fmla="*/ 0 w 138"/>
                    <a:gd name="T3" fmla="*/ 123 h 134"/>
                    <a:gd name="T4" fmla="*/ 0 w 138"/>
                    <a:gd name="T5" fmla="*/ 11 h 134"/>
                    <a:gd name="T6" fmla="*/ 12 w 138"/>
                    <a:gd name="T7" fmla="*/ 0 h 134"/>
                    <a:gd name="T8" fmla="*/ 127 w 138"/>
                    <a:gd name="T9" fmla="*/ 0 h 134"/>
                    <a:gd name="T10" fmla="*/ 138 w 138"/>
                    <a:gd name="T11" fmla="*/ 11 h 134"/>
                    <a:gd name="T12" fmla="*/ 138 w 138"/>
                    <a:gd name="T13" fmla="*/ 123 h 134"/>
                    <a:gd name="T14" fmla="*/ 127 w 138"/>
                    <a:gd name="T15" fmla="*/ 134 h 134"/>
                    <a:gd name="T16" fmla="*/ 12 w 138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134">
                      <a:moveTo>
                        <a:pt x="12" y="134"/>
                      </a:moveTo>
                      <a:cubicBezTo>
                        <a:pt x="6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6" y="0"/>
                        <a:pt x="12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33" y="0"/>
                        <a:pt x="138" y="5"/>
                        <a:pt x="138" y="11"/>
                      </a:cubicBezTo>
                      <a:cubicBezTo>
                        <a:pt x="138" y="123"/>
                        <a:pt x="138" y="123"/>
                        <a:pt x="138" y="123"/>
                      </a:cubicBezTo>
                      <a:cubicBezTo>
                        <a:pt x="138" y="129"/>
                        <a:pt x="133" y="134"/>
                        <a:pt x="127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0" name="未知"/>
                <p:cNvSpPr/>
                <p:nvPr/>
              </p:nvSpPr>
              <p:spPr bwMode="auto">
                <a:xfrm>
                  <a:off x="363" y="0"/>
                  <a:ext cx="2676" cy="339"/>
                </a:xfrm>
                <a:custGeom>
                  <a:avLst/>
                  <a:gdLst>
                    <a:gd name="T0" fmla="*/ 12 w 772"/>
                    <a:gd name="T1" fmla="*/ 134 h 134"/>
                    <a:gd name="T2" fmla="*/ 0 w 772"/>
                    <a:gd name="T3" fmla="*/ 123 h 134"/>
                    <a:gd name="T4" fmla="*/ 0 w 772"/>
                    <a:gd name="T5" fmla="*/ 11 h 134"/>
                    <a:gd name="T6" fmla="*/ 12 w 772"/>
                    <a:gd name="T7" fmla="*/ 0 h 134"/>
                    <a:gd name="T8" fmla="*/ 761 w 772"/>
                    <a:gd name="T9" fmla="*/ 0 h 134"/>
                    <a:gd name="T10" fmla="*/ 772 w 772"/>
                    <a:gd name="T11" fmla="*/ 11 h 134"/>
                    <a:gd name="T12" fmla="*/ 772 w 772"/>
                    <a:gd name="T13" fmla="*/ 123 h 134"/>
                    <a:gd name="T14" fmla="*/ 761 w 772"/>
                    <a:gd name="T15" fmla="*/ 134 h 134"/>
                    <a:gd name="T16" fmla="*/ 12 w 772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2" h="134">
                      <a:moveTo>
                        <a:pt x="12" y="134"/>
                      </a:moveTo>
                      <a:cubicBezTo>
                        <a:pt x="5" y="134"/>
                        <a:pt x="0" y="129"/>
                        <a:pt x="0" y="12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761" y="0"/>
                        <a:pt x="761" y="0"/>
                        <a:pt x="761" y="0"/>
                      </a:cubicBezTo>
                      <a:cubicBezTo>
                        <a:pt x="767" y="0"/>
                        <a:pt x="772" y="5"/>
                        <a:pt x="772" y="11"/>
                      </a:cubicBezTo>
                      <a:cubicBezTo>
                        <a:pt x="772" y="123"/>
                        <a:pt x="772" y="123"/>
                        <a:pt x="772" y="123"/>
                      </a:cubicBezTo>
                      <a:cubicBezTo>
                        <a:pt x="772" y="129"/>
                        <a:pt x="767" y="134"/>
                        <a:pt x="761" y="134"/>
                      </a:cubicBezTo>
                      <a:lnTo>
                        <a:pt x="12" y="134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1" name="未知"/>
                <p:cNvSpPr/>
                <p:nvPr/>
              </p:nvSpPr>
              <p:spPr bwMode="auto">
                <a:xfrm>
                  <a:off x="393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2" name="未知"/>
                <p:cNvSpPr/>
                <p:nvPr/>
              </p:nvSpPr>
              <p:spPr bwMode="auto">
                <a:xfrm>
                  <a:off x="393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2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3" name="未知"/>
                <p:cNvSpPr/>
                <p:nvPr/>
              </p:nvSpPr>
              <p:spPr bwMode="auto">
                <a:xfrm>
                  <a:off x="300" y="4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4 h 9"/>
                    <a:gd name="T4" fmla="*/ 0 w 9"/>
                    <a:gd name="T5" fmla="*/ 4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4 h 9"/>
                    <a:gd name="T12" fmla="*/ 9 w 9"/>
                    <a:gd name="T13" fmla="*/ 4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4" name="未知"/>
                <p:cNvSpPr/>
                <p:nvPr/>
              </p:nvSpPr>
              <p:spPr bwMode="auto">
                <a:xfrm>
                  <a:off x="300" y="280"/>
                  <a:ext cx="23" cy="23"/>
                </a:xfrm>
                <a:custGeom>
                  <a:avLst/>
                  <a:gdLst>
                    <a:gd name="T0" fmla="*/ 5 w 9"/>
                    <a:gd name="T1" fmla="*/ 9 h 9"/>
                    <a:gd name="T2" fmla="*/ 0 w 9"/>
                    <a:gd name="T3" fmla="*/ 5 h 9"/>
                    <a:gd name="T4" fmla="*/ 0 w 9"/>
                    <a:gd name="T5" fmla="*/ 5 h 9"/>
                    <a:gd name="T6" fmla="*/ 5 w 9"/>
                    <a:gd name="T7" fmla="*/ 0 h 9"/>
                    <a:gd name="T8" fmla="*/ 5 w 9"/>
                    <a:gd name="T9" fmla="*/ 0 h 9"/>
                    <a:gd name="T10" fmla="*/ 9 w 9"/>
                    <a:gd name="T11" fmla="*/ 5 h 9"/>
                    <a:gd name="T12" fmla="*/ 9 w 9"/>
                    <a:gd name="T13" fmla="*/ 5 h 9"/>
                    <a:gd name="T14" fmla="*/ 5 w 9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9">
                      <a:moveTo>
                        <a:pt x="5" y="9"/>
                      </a:moveTo>
                      <a:cubicBezTo>
                        <a:pt x="3" y="9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7" y="0"/>
                        <a:pt x="9" y="2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7"/>
                        <a:pt x="7" y="9"/>
                        <a:pt x="5" y="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5" name="未知"/>
                <p:cNvSpPr/>
                <p:nvPr/>
              </p:nvSpPr>
              <p:spPr bwMode="auto">
                <a:xfrm>
                  <a:off x="312" y="4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2 h 5"/>
                    <a:gd name="T4" fmla="*/ 0 w 37"/>
                    <a:gd name="T5" fmla="*/ 2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2 h 5"/>
                    <a:gd name="T12" fmla="*/ 37 w 37"/>
                    <a:gd name="T13" fmla="*/ 2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2"/>
                      </a:cubicBezTo>
                      <a:cubicBezTo>
                        <a:pt x="37" y="2"/>
                        <a:pt x="37" y="2"/>
                        <a:pt x="37" y="2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sp>
              <p:nvSpPr>
                <p:cNvPr id="66" name="未知"/>
                <p:cNvSpPr/>
                <p:nvPr/>
              </p:nvSpPr>
              <p:spPr bwMode="auto">
                <a:xfrm>
                  <a:off x="312" y="285"/>
                  <a:ext cx="94" cy="13"/>
                </a:xfrm>
                <a:custGeom>
                  <a:avLst/>
                  <a:gdLst>
                    <a:gd name="T0" fmla="*/ 3 w 37"/>
                    <a:gd name="T1" fmla="*/ 5 h 5"/>
                    <a:gd name="T2" fmla="*/ 0 w 37"/>
                    <a:gd name="T3" fmla="*/ 3 h 5"/>
                    <a:gd name="T4" fmla="*/ 0 w 37"/>
                    <a:gd name="T5" fmla="*/ 3 h 5"/>
                    <a:gd name="T6" fmla="*/ 3 w 37"/>
                    <a:gd name="T7" fmla="*/ 0 h 5"/>
                    <a:gd name="T8" fmla="*/ 34 w 37"/>
                    <a:gd name="T9" fmla="*/ 0 h 5"/>
                    <a:gd name="T10" fmla="*/ 37 w 37"/>
                    <a:gd name="T11" fmla="*/ 3 h 5"/>
                    <a:gd name="T12" fmla="*/ 37 w 37"/>
                    <a:gd name="T13" fmla="*/ 3 h 5"/>
                    <a:gd name="T14" fmla="*/ 34 w 37"/>
                    <a:gd name="T15" fmla="*/ 5 h 5"/>
                    <a:gd name="T16" fmla="*/ 3 w 37"/>
                    <a:gd name="T1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5">
                      <a:moveTo>
                        <a:pt x="3" y="5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5" y="0"/>
                        <a:pt x="37" y="1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4"/>
                        <a:pt x="35" y="5"/>
                        <a:pt x="34" y="5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82" name="Text Box 5"/>
              <p:cNvSpPr txBox="1">
                <a:spLocks noChangeArrowheads="1"/>
              </p:cNvSpPr>
              <p:nvPr/>
            </p:nvSpPr>
            <p:spPr bwMode="auto">
              <a:xfrm>
                <a:off x="5174027" y="4679457"/>
                <a:ext cx="5677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5" name="矩形 144"/>
            <p:cNvSpPr/>
            <p:nvPr/>
          </p:nvSpPr>
          <p:spPr>
            <a:xfrm>
              <a:off x="6719139" y="4026855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实习总结</a:t>
              </a:r>
              <a:endParaRPr lang="en-US" altLang="zh-CN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11278" y="1125360"/>
            <a:ext cx="3530244" cy="4608440"/>
            <a:chOff x="1311278" y="1125360"/>
            <a:chExt cx="3530244" cy="4608440"/>
          </a:xfrm>
        </p:grpSpPr>
        <p:grpSp>
          <p:nvGrpSpPr>
            <p:cNvPr id="2" name="组合 1"/>
            <p:cNvGrpSpPr/>
            <p:nvPr/>
          </p:nvGrpSpPr>
          <p:grpSpPr>
            <a:xfrm>
              <a:off x="1343093" y="1148562"/>
              <a:ext cx="3498429" cy="4557057"/>
              <a:chOff x="177847" y="1148562"/>
              <a:chExt cx="3498429" cy="4557057"/>
            </a:xfrm>
          </p:grpSpPr>
          <p:sp>
            <p:nvSpPr>
              <p:cNvPr id="20" name="未知"/>
              <p:cNvSpPr/>
              <p:nvPr/>
            </p:nvSpPr>
            <p:spPr bwMode="auto">
              <a:xfrm>
                <a:off x="177847" y="1148562"/>
                <a:ext cx="3498429" cy="455705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22" name="Text Box 5"/>
              <p:cNvSpPr txBox="1">
                <a:spLocks noChangeArrowheads="1"/>
              </p:cNvSpPr>
              <p:nvPr/>
            </p:nvSpPr>
            <p:spPr bwMode="auto">
              <a:xfrm>
                <a:off x="1350686" y="2604448"/>
                <a:ext cx="1210588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622762" y="3230031"/>
                <a:ext cx="2666436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</a:rPr>
                  <a:t>CONTENTS</a:t>
                </a:r>
                <a:endParaRPr lang="zh-CN" altLang="en-US" sz="4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半闭框 2"/>
            <p:cNvSpPr/>
            <p:nvPr/>
          </p:nvSpPr>
          <p:spPr>
            <a:xfrm>
              <a:off x="1311278" y="1125360"/>
              <a:ext cx="339997" cy="339997"/>
            </a:xfrm>
            <a:prstGeom prst="halfFrame">
              <a:avLst>
                <a:gd name="adj1" fmla="val 22127"/>
                <a:gd name="adj2" fmla="val 202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半闭框 78"/>
            <p:cNvSpPr/>
            <p:nvPr/>
          </p:nvSpPr>
          <p:spPr>
            <a:xfrm flipH="1">
              <a:off x="4499109" y="1125360"/>
              <a:ext cx="339997" cy="339997"/>
            </a:xfrm>
            <a:prstGeom prst="halfFrame">
              <a:avLst>
                <a:gd name="adj1" fmla="val 22127"/>
                <a:gd name="adj2" fmla="val 202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半闭框 79"/>
            <p:cNvSpPr/>
            <p:nvPr/>
          </p:nvSpPr>
          <p:spPr>
            <a:xfrm flipV="1">
              <a:off x="1311278" y="5393803"/>
              <a:ext cx="339997" cy="339997"/>
            </a:xfrm>
            <a:prstGeom prst="halfFrame">
              <a:avLst>
                <a:gd name="adj1" fmla="val 22127"/>
                <a:gd name="adj2" fmla="val 202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半闭框 86"/>
            <p:cNvSpPr/>
            <p:nvPr/>
          </p:nvSpPr>
          <p:spPr>
            <a:xfrm flipH="1" flipV="1">
              <a:off x="4499109" y="5393803"/>
              <a:ext cx="339997" cy="339997"/>
            </a:xfrm>
            <a:prstGeom prst="halfFrame">
              <a:avLst>
                <a:gd name="adj1" fmla="val 22127"/>
                <a:gd name="adj2" fmla="val 202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387181" y="4568953"/>
            <a:ext cx="7429500" cy="1282443"/>
          </a:xfrm>
          <a:prstGeom prst="roundRect">
            <a:avLst>
              <a:gd name="adj" fmla="val 23381"/>
            </a:avLst>
          </a:prstGeom>
          <a:solidFill>
            <a:srgbClr val="000711">
              <a:alpha val="56000"/>
            </a:srgbClr>
          </a:solidFill>
        </p:spPr>
        <p:txBody>
          <a:bodyPr wrap="square" anchor="ctr">
            <a:spAutoFit/>
          </a:bodyPr>
          <a:lstStyle/>
          <a:p>
            <a:r>
              <a:rPr lang="zh-CN" altLang="en-US" sz="66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团队</a:t>
            </a:r>
            <a:r>
              <a:rPr lang="zh-CN" altLang="en-US" sz="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介绍</a:t>
            </a:r>
            <a:endParaRPr lang="en-US" altLang="zh-CN" sz="6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图片 50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3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60" y="2460625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48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2158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4345" y="2466350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533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01109" y="1534507"/>
            <a:ext cx="3718882" cy="3712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797" y="1534507"/>
            <a:ext cx="3712786" cy="37127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424363" y="1649412"/>
            <a:ext cx="2927350" cy="2127251"/>
            <a:chOff x="4424363" y="1649412"/>
            <a:chExt cx="2927350" cy="2127251"/>
          </a:xfrm>
        </p:grpSpPr>
        <p:grpSp>
          <p:nvGrpSpPr>
            <p:cNvPr id="12" name="组合 11"/>
            <p:cNvGrpSpPr/>
            <p:nvPr/>
          </p:nvGrpSpPr>
          <p:grpSpPr>
            <a:xfrm>
              <a:off x="4424363" y="1649412"/>
              <a:ext cx="1558925" cy="2127251"/>
              <a:chOff x="4424363" y="1649412"/>
              <a:chExt cx="1558925" cy="2127251"/>
            </a:xfrm>
          </p:grpSpPr>
          <p:sp>
            <p:nvSpPr>
              <p:cNvPr id="13" name="Freeform 22"/>
              <p:cNvSpPr/>
              <p:nvPr/>
            </p:nvSpPr>
            <p:spPr bwMode="auto">
              <a:xfrm>
                <a:off x="5191125" y="1671638"/>
                <a:ext cx="23812" cy="2070100"/>
              </a:xfrm>
              <a:custGeom>
                <a:avLst/>
                <a:gdLst>
                  <a:gd name="T0" fmla="*/ 1 w 2"/>
                  <a:gd name="T1" fmla="*/ 179 h 179"/>
                  <a:gd name="T2" fmla="*/ 0 w 2"/>
                  <a:gd name="T3" fmla="*/ 178 h 179"/>
                  <a:gd name="T4" fmla="*/ 0 w 2"/>
                  <a:gd name="T5" fmla="*/ 1 h 179"/>
                  <a:gd name="T6" fmla="*/ 1 w 2"/>
                  <a:gd name="T7" fmla="*/ 0 h 179"/>
                  <a:gd name="T8" fmla="*/ 2 w 2"/>
                  <a:gd name="T9" fmla="*/ 1 h 179"/>
                  <a:gd name="T10" fmla="*/ 2 w 2"/>
                  <a:gd name="T11" fmla="*/ 178 h 179"/>
                  <a:gd name="T12" fmla="*/ 1 w 2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9">
                    <a:moveTo>
                      <a:pt x="1" y="179"/>
                    </a:moveTo>
                    <a:cubicBezTo>
                      <a:pt x="0" y="179"/>
                      <a:pt x="0" y="179"/>
                      <a:pt x="0" y="1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9"/>
                      <a:pt x="1" y="179"/>
                      <a:pt x="1" y="1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4679950" y="1925638"/>
                <a:ext cx="1209675" cy="1203325"/>
              </a:xfrm>
              <a:custGeom>
                <a:avLst/>
                <a:gdLst>
                  <a:gd name="T0" fmla="*/ 103 w 104"/>
                  <a:gd name="T1" fmla="*/ 104 h 104"/>
                  <a:gd name="T2" fmla="*/ 102 w 104"/>
                  <a:gd name="T3" fmla="*/ 103 h 104"/>
                  <a:gd name="T4" fmla="*/ 1 w 104"/>
                  <a:gd name="T5" fmla="*/ 2 h 104"/>
                  <a:gd name="T6" fmla="*/ 1 w 104"/>
                  <a:gd name="T7" fmla="*/ 1 h 104"/>
                  <a:gd name="T8" fmla="*/ 2 w 104"/>
                  <a:gd name="T9" fmla="*/ 1 h 104"/>
                  <a:gd name="T10" fmla="*/ 104 w 104"/>
                  <a:gd name="T11" fmla="*/ 102 h 104"/>
                  <a:gd name="T12" fmla="*/ 104 w 104"/>
                  <a:gd name="T13" fmla="*/ 103 h 104"/>
                  <a:gd name="T14" fmla="*/ 103 w 104"/>
                  <a:gd name="T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4">
                    <a:moveTo>
                      <a:pt x="103" y="104"/>
                    </a:moveTo>
                    <a:cubicBezTo>
                      <a:pt x="103" y="104"/>
                      <a:pt x="102" y="104"/>
                      <a:pt x="102" y="10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2"/>
                      <a:pt x="104" y="103"/>
                      <a:pt x="104" y="103"/>
                    </a:cubicBezTo>
                    <a:cubicBezTo>
                      <a:pt x="103" y="104"/>
                      <a:pt x="103" y="104"/>
                      <a:pt x="103" y="10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5191125" y="3106738"/>
                <a:ext cx="698500" cy="635000"/>
              </a:xfrm>
              <a:custGeom>
                <a:avLst/>
                <a:gdLst>
                  <a:gd name="T0" fmla="*/ 1 w 60"/>
                  <a:gd name="T1" fmla="*/ 55 h 55"/>
                  <a:gd name="T2" fmla="*/ 0 w 60"/>
                  <a:gd name="T3" fmla="*/ 55 h 55"/>
                  <a:gd name="T4" fmla="*/ 0 w 60"/>
                  <a:gd name="T5" fmla="*/ 54 h 55"/>
                  <a:gd name="T6" fmla="*/ 58 w 60"/>
                  <a:gd name="T7" fmla="*/ 0 h 55"/>
                  <a:gd name="T8" fmla="*/ 60 w 60"/>
                  <a:gd name="T9" fmla="*/ 0 h 55"/>
                  <a:gd name="T10" fmla="*/ 60 w 60"/>
                  <a:gd name="T11" fmla="*/ 1 h 55"/>
                  <a:gd name="T12" fmla="*/ 1 w 60"/>
                  <a:gd name="T13" fmla="*/ 55 h 55"/>
                  <a:gd name="T14" fmla="*/ 1 w 60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5">
                    <a:moveTo>
                      <a:pt x="1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5191125" y="1671638"/>
                <a:ext cx="698500" cy="1457325"/>
              </a:xfrm>
              <a:custGeom>
                <a:avLst/>
                <a:gdLst>
                  <a:gd name="T0" fmla="*/ 59 w 60"/>
                  <a:gd name="T1" fmla="*/ 126 h 126"/>
                  <a:gd name="T2" fmla="*/ 58 w 60"/>
                  <a:gd name="T3" fmla="*/ 125 h 126"/>
                  <a:gd name="T4" fmla="*/ 0 w 60"/>
                  <a:gd name="T5" fmla="*/ 2 h 126"/>
                  <a:gd name="T6" fmla="*/ 0 w 60"/>
                  <a:gd name="T7" fmla="*/ 1 h 126"/>
                  <a:gd name="T8" fmla="*/ 1 w 60"/>
                  <a:gd name="T9" fmla="*/ 1 h 126"/>
                  <a:gd name="T10" fmla="*/ 60 w 60"/>
                  <a:gd name="T11" fmla="*/ 124 h 126"/>
                  <a:gd name="T12" fmla="*/ 59 w 60"/>
                  <a:gd name="T13" fmla="*/ 126 h 126"/>
                  <a:gd name="T14" fmla="*/ 59 w 60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126">
                    <a:moveTo>
                      <a:pt x="59" y="126"/>
                    </a:moveTo>
                    <a:cubicBezTo>
                      <a:pt x="59" y="126"/>
                      <a:pt x="58" y="126"/>
                      <a:pt x="58" y="1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5"/>
                      <a:pt x="60" y="125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5191125" y="1925638"/>
                <a:ext cx="523875" cy="1816100"/>
              </a:xfrm>
              <a:custGeom>
                <a:avLst/>
                <a:gdLst>
                  <a:gd name="T0" fmla="*/ 1 w 45"/>
                  <a:gd name="T1" fmla="*/ 157 h 157"/>
                  <a:gd name="T2" fmla="*/ 0 w 45"/>
                  <a:gd name="T3" fmla="*/ 157 h 157"/>
                  <a:gd name="T4" fmla="*/ 0 w 45"/>
                  <a:gd name="T5" fmla="*/ 156 h 157"/>
                  <a:gd name="T6" fmla="*/ 43 w 45"/>
                  <a:gd name="T7" fmla="*/ 1 h 157"/>
                  <a:gd name="T8" fmla="*/ 44 w 45"/>
                  <a:gd name="T9" fmla="*/ 0 h 157"/>
                  <a:gd name="T10" fmla="*/ 45 w 45"/>
                  <a:gd name="T11" fmla="*/ 1 h 157"/>
                  <a:gd name="T12" fmla="*/ 2 w 45"/>
                  <a:gd name="T13" fmla="*/ 157 h 157"/>
                  <a:gd name="T14" fmla="*/ 1 w 45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57">
                    <a:moveTo>
                      <a:pt x="1" y="157"/>
                    </a:moveTo>
                    <a:cubicBezTo>
                      <a:pt x="1" y="157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0" y="156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1"/>
                      <a:pt x="45" y="1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1" y="157"/>
                      <a:pt x="1" y="157"/>
                      <a:pt x="1" y="15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4424363" y="1649412"/>
                <a:ext cx="1558925" cy="2127251"/>
              </a:xfrm>
              <a:custGeom>
                <a:avLst/>
                <a:gdLst>
                  <a:gd name="T0" fmla="*/ 67 w 134"/>
                  <a:gd name="T1" fmla="*/ 184 h 184"/>
                  <a:gd name="T2" fmla="*/ 36 w 134"/>
                  <a:gd name="T3" fmla="*/ 175 h 184"/>
                  <a:gd name="T4" fmla="*/ 16 w 134"/>
                  <a:gd name="T5" fmla="*/ 153 h 184"/>
                  <a:gd name="T6" fmla="*/ 4 w 134"/>
                  <a:gd name="T7" fmla="*/ 124 h 184"/>
                  <a:gd name="T8" fmla="*/ 0 w 134"/>
                  <a:gd name="T9" fmla="*/ 91 h 184"/>
                  <a:gd name="T10" fmla="*/ 4 w 134"/>
                  <a:gd name="T11" fmla="*/ 58 h 184"/>
                  <a:gd name="T12" fmla="*/ 16 w 134"/>
                  <a:gd name="T13" fmla="*/ 29 h 184"/>
                  <a:gd name="T14" fmla="*/ 37 w 134"/>
                  <a:gd name="T15" fmla="*/ 8 h 184"/>
                  <a:gd name="T16" fmla="*/ 67 w 134"/>
                  <a:gd name="T17" fmla="*/ 0 h 184"/>
                  <a:gd name="T18" fmla="*/ 96 w 134"/>
                  <a:gd name="T19" fmla="*/ 8 h 184"/>
                  <a:gd name="T20" fmla="*/ 117 w 134"/>
                  <a:gd name="T21" fmla="*/ 29 h 184"/>
                  <a:gd name="T22" fmla="*/ 130 w 134"/>
                  <a:gd name="T23" fmla="*/ 58 h 184"/>
                  <a:gd name="T24" fmla="*/ 134 w 134"/>
                  <a:gd name="T25" fmla="*/ 91 h 184"/>
                  <a:gd name="T26" fmla="*/ 130 w 134"/>
                  <a:gd name="T27" fmla="*/ 124 h 184"/>
                  <a:gd name="T28" fmla="*/ 118 w 134"/>
                  <a:gd name="T29" fmla="*/ 153 h 184"/>
                  <a:gd name="T30" fmla="*/ 97 w 134"/>
                  <a:gd name="T31" fmla="*/ 175 h 184"/>
                  <a:gd name="T32" fmla="*/ 67 w 134"/>
                  <a:gd name="T33" fmla="*/ 184 h 184"/>
                  <a:gd name="T34" fmla="*/ 67 w 134"/>
                  <a:gd name="T35" fmla="*/ 7 h 184"/>
                  <a:gd name="T36" fmla="*/ 41 w 134"/>
                  <a:gd name="T37" fmla="*/ 14 h 184"/>
                  <a:gd name="T38" fmla="*/ 22 w 134"/>
                  <a:gd name="T39" fmla="*/ 33 h 184"/>
                  <a:gd name="T40" fmla="*/ 11 w 134"/>
                  <a:gd name="T41" fmla="*/ 60 h 184"/>
                  <a:gd name="T42" fmla="*/ 7 w 134"/>
                  <a:gd name="T43" fmla="*/ 91 h 184"/>
                  <a:gd name="T44" fmla="*/ 11 w 134"/>
                  <a:gd name="T45" fmla="*/ 122 h 184"/>
                  <a:gd name="T46" fmla="*/ 22 w 134"/>
                  <a:gd name="T47" fmla="*/ 150 h 184"/>
                  <a:gd name="T48" fmla="*/ 41 w 134"/>
                  <a:gd name="T49" fmla="*/ 169 h 184"/>
                  <a:gd name="T50" fmla="*/ 67 w 134"/>
                  <a:gd name="T51" fmla="*/ 177 h 184"/>
                  <a:gd name="T52" fmla="*/ 93 w 134"/>
                  <a:gd name="T53" fmla="*/ 169 h 184"/>
                  <a:gd name="T54" fmla="*/ 111 w 134"/>
                  <a:gd name="T55" fmla="*/ 150 h 184"/>
                  <a:gd name="T56" fmla="*/ 123 w 134"/>
                  <a:gd name="T57" fmla="*/ 122 h 184"/>
                  <a:gd name="T58" fmla="*/ 126 w 134"/>
                  <a:gd name="T59" fmla="*/ 91 h 184"/>
                  <a:gd name="T60" fmla="*/ 123 w 134"/>
                  <a:gd name="T61" fmla="*/ 60 h 184"/>
                  <a:gd name="T62" fmla="*/ 111 w 134"/>
                  <a:gd name="T63" fmla="*/ 33 h 184"/>
                  <a:gd name="T64" fmla="*/ 92 w 134"/>
                  <a:gd name="T65" fmla="*/ 14 h 184"/>
                  <a:gd name="T66" fmla="*/ 67 w 134"/>
                  <a:gd name="T67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84">
                    <a:moveTo>
                      <a:pt x="67" y="184"/>
                    </a:moveTo>
                    <a:cubicBezTo>
                      <a:pt x="55" y="184"/>
                      <a:pt x="45" y="181"/>
                      <a:pt x="36" y="175"/>
                    </a:cubicBezTo>
                    <a:cubicBezTo>
                      <a:pt x="28" y="170"/>
                      <a:pt x="21" y="162"/>
                      <a:pt x="16" y="153"/>
                    </a:cubicBezTo>
                    <a:cubicBezTo>
                      <a:pt x="10" y="145"/>
                      <a:pt x="6" y="135"/>
                      <a:pt x="4" y="124"/>
                    </a:cubicBezTo>
                    <a:cubicBezTo>
                      <a:pt x="1" y="113"/>
                      <a:pt x="0" y="102"/>
                      <a:pt x="0" y="91"/>
                    </a:cubicBezTo>
                    <a:cubicBezTo>
                      <a:pt x="0" y="80"/>
                      <a:pt x="1" y="69"/>
                      <a:pt x="4" y="58"/>
                    </a:cubicBezTo>
                    <a:cubicBezTo>
                      <a:pt x="6" y="48"/>
                      <a:pt x="10" y="38"/>
                      <a:pt x="16" y="29"/>
                    </a:cubicBezTo>
                    <a:cubicBezTo>
                      <a:pt x="21" y="20"/>
                      <a:pt x="29" y="13"/>
                      <a:pt x="37" y="8"/>
                    </a:cubicBezTo>
                    <a:cubicBezTo>
                      <a:pt x="45" y="2"/>
                      <a:pt x="55" y="0"/>
                      <a:pt x="67" y="0"/>
                    </a:cubicBezTo>
                    <a:cubicBezTo>
                      <a:pt x="78" y="0"/>
                      <a:pt x="88" y="2"/>
                      <a:pt x="96" y="8"/>
                    </a:cubicBezTo>
                    <a:cubicBezTo>
                      <a:pt x="105" y="13"/>
                      <a:pt x="112" y="20"/>
                      <a:pt x="117" y="29"/>
                    </a:cubicBezTo>
                    <a:cubicBezTo>
                      <a:pt x="123" y="38"/>
                      <a:pt x="127" y="48"/>
                      <a:pt x="130" y="58"/>
                    </a:cubicBezTo>
                    <a:cubicBezTo>
                      <a:pt x="132" y="69"/>
                      <a:pt x="134" y="80"/>
                      <a:pt x="134" y="91"/>
                    </a:cubicBezTo>
                    <a:cubicBezTo>
                      <a:pt x="134" y="102"/>
                      <a:pt x="132" y="113"/>
                      <a:pt x="130" y="124"/>
                    </a:cubicBezTo>
                    <a:cubicBezTo>
                      <a:pt x="127" y="135"/>
                      <a:pt x="123" y="145"/>
                      <a:pt x="118" y="153"/>
                    </a:cubicBezTo>
                    <a:cubicBezTo>
                      <a:pt x="112" y="162"/>
                      <a:pt x="105" y="170"/>
                      <a:pt x="97" y="175"/>
                    </a:cubicBezTo>
                    <a:cubicBezTo>
                      <a:pt x="88" y="181"/>
                      <a:pt x="78" y="184"/>
                      <a:pt x="67" y="184"/>
                    </a:cubicBezTo>
                    <a:close/>
                    <a:moveTo>
                      <a:pt x="67" y="7"/>
                    </a:moveTo>
                    <a:cubicBezTo>
                      <a:pt x="57" y="7"/>
                      <a:pt x="48" y="9"/>
                      <a:pt x="41" y="14"/>
                    </a:cubicBezTo>
                    <a:cubicBezTo>
                      <a:pt x="33" y="19"/>
                      <a:pt x="27" y="25"/>
                      <a:pt x="22" y="33"/>
                    </a:cubicBezTo>
                    <a:cubicBezTo>
                      <a:pt x="17" y="41"/>
                      <a:pt x="13" y="50"/>
                      <a:pt x="11" y="60"/>
                    </a:cubicBezTo>
                    <a:cubicBezTo>
                      <a:pt x="8" y="70"/>
                      <a:pt x="7" y="81"/>
                      <a:pt x="7" y="91"/>
                    </a:cubicBezTo>
                    <a:cubicBezTo>
                      <a:pt x="7" y="101"/>
                      <a:pt x="8" y="112"/>
                      <a:pt x="11" y="122"/>
                    </a:cubicBezTo>
                    <a:cubicBezTo>
                      <a:pt x="13" y="132"/>
                      <a:pt x="17" y="141"/>
                      <a:pt x="22" y="150"/>
                    </a:cubicBezTo>
                    <a:cubicBezTo>
                      <a:pt x="27" y="158"/>
                      <a:pt x="33" y="164"/>
                      <a:pt x="41" y="169"/>
                    </a:cubicBezTo>
                    <a:cubicBezTo>
                      <a:pt x="48" y="174"/>
                      <a:pt x="57" y="177"/>
                      <a:pt x="67" y="177"/>
                    </a:cubicBezTo>
                    <a:cubicBezTo>
                      <a:pt x="76" y="177"/>
                      <a:pt x="85" y="174"/>
                      <a:pt x="93" y="169"/>
                    </a:cubicBezTo>
                    <a:cubicBezTo>
                      <a:pt x="100" y="164"/>
                      <a:pt x="106" y="158"/>
                      <a:pt x="111" y="150"/>
                    </a:cubicBezTo>
                    <a:cubicBezTo>
                      <a:pt x="116" y="141"/>
                      <a:pt x="120" y="132"/>
                      <a:pt x="123" y="122"/>
                    </a:cubicBezTo>
                    <a:cubicBezTo>
                      <a:pt x="125" y="112"/>
                      <a:pt x="126" y="101"/>
                      <a:pt x="126" y="91"/>
                    </a:cubicBezTo>
                    <a:cubicBezTo>
                      <a:pt x="126" y="81"/>
                      <a:pt x="125" y="70"/>
                      <a:pt x="123" y="60"/>
                    </a:cubicBezTo>
                    <a:cubicBezTo>
                      <a:pt x="120" y="50"/>
                      <a:pt x="116" y="41"/>
                      <a:pt x="111" y="33"/>
                    </a:cubicBezTo>
                    <a:cubicBezTo>
                      <a:pt x="106" y="25"/>
                      <a:pt x="100" y="19"/>
                      <a:pt x="92" y="14"/>
                    </a:cubicBezTo>
                    <a:cubicBezTo>
                      <a:pt x="85" y="9"/>
                      <a:pt x="77" y="7"/>
                      <a:pt x="6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5145088" y="2389188"/>
                <a:ext cx="115887" cy="1031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5505450" y="2389188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5424488" y="2667000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4876800" y="3198813"/>
                <a:ext cx="117475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auto">
              <a:xfrm>
                <a:off x="5481638" y="3371850"/>
                <a:ext cx="1174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4819650" y="2076450"/>
                <a:ext cx="115887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510338" y="1671638"/>
              <a:ext cx="841375" cy="2081213"/>
              <a:chOff x="6510338" y="1671638"/>
              <a:chExt cx="841375" cy="2081213"/>
            </a:xfrm>
          </p:grpSpPr>
          <p:sp>
            <p:nvSpPr>
              <p:cNvPr id="28" name="Freeform 37"/>
              <p:cNvSpPr/>
              <p:nvPr/>
            </p:nvSpPr>
            <p:spPr bwMode="auto">
              <a:xfrm>
                <a:off x="7280276" y="1706563"/>
                <a:ext cx="23813" cy="2011363"/>
              </a:xfrm>
              <a:custGeom>
                <a:avLst/>
                <a:gdLst>
                  <a:gd name="T0" fmla="*/ 1 w 2"/>
                  <a:gd name="T1" fmla="*/ 174 h 174"/>
                  <a:gd name="T2" fmla="*/ 0 w 2"/>
                  <a:gd name="T3" fmla="*/ 173 h 174"/>
                  <a:gd name="T4" fmla="*/ 0 w 2"/>
                  <a:gd name="T5" fmla="*/ 1 h 174"/>
                  <a:gd name="T6" fmla="*/ 1 w 2"/>
                  <a:gd name="T7" fmla="*/ 0 h 174"/>
                  <a:gd name="T8" fmla="*/ 2 w 2"/>
                  <a:gd name="T9" fmla="*/ 1 h 174"/>
                  <a:gd name="T10" fmla="*/ 2 w 2"/>
                  <a:gd name="T11" fmla="*/ 173 h 174"/>
                  <a:gd name="T12" fmla="*/ 1 w 2"/>
                  <a:gd name="T13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4">
                    <a:moveTo>
                      <a:pt x="1" y="174"/>
                    </a:moveTo>
                    <a:cubicBezTo>
                      <a:pt x="0" y="174"/>
                      <a:pt x="0" y="174"/>
                      <a:pt x="0" y="1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73"/>
                      <a:pt x="2" y="173"/>
                      <a:pt x="2" y="173"/>
                    </a:cubicBezTo>
                    <a:cubicBezTo>
                      <a:pt x="2" y="174"/>
                      <a:pt x="1" y="174"/>
                      <a:pt x="1" y="17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8"/>
              <p:cNvSpPr/>
              <p:nvPr/>
            </p:nvSpPr>
            <p:spPr bwMode="auto">
              <a:xfrm>
                <a:off x="6900863" y="1706563"/>
                <a:ext cx="403225" cy="369888"/>
              </a:xfrm>
              <a:custGeom>
                <a:avLst/>
                <a:gdLst>
                  <a:gd name="T0" fmla="*/ 1 w 34"/>
                  <a:gd name="T1" fmla="*/ 32 h 32"/>
                  <a:gd name="T2" fmla="*/ 0 w 34"/>
                  <a:gd name="T3" fmla="*/ 32 h 32"/>
                  <a:gd name="T4" fmla="*/ 0 w 34"/>
                  <a:gd name="T5" fmla="*/ 31 h 32"/>
                  <a:gd name="T6" fmla="*/ 32 w 34"/>
                  <a:gd name="T7" fmla="*/ 0 h 32"/>
                  <a:gd name="T8" fmla="*/ 33 w 34"/>
                  <a:gd name="T9" fmla="*/ 0 h 32"/>
                  <a:gd name="T10" fmla="*/ 33 w 34"/>
                  <a:gd name="T11" fmla="*/ 2 h 32"/>
                  <a:gd name="T12" fmla="*/ 1 w 34"/>
                  <a:gd name="T13" fmla="*/ 32 h 32"/>
                  <a:gd name="T14" fmla="*/ 1 w 34"/>
                  <a:gd name="T1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2">
                    <a:moveTo>
                      <a:pt x="1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1"/>
                      <a:pt x="0" y="3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3" y="0"/>
                      <a:pt x="33" y="0"/>
                    </a:cubicBezTo>
                    <a:cubicBezTo>
                      <a:pt x="34" y="1"/>
                      <a:pt x="34" y="1"/>
                      <a:pt x="33" y="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9"/>
              <p:cNvSpPr/>
              <p:nvPr/>
            </p:nvSpPr>
            <p:spPr bwMode="auto">
              <a:xfrm>
                <a:off x="6534151" y="1706563"/>
                <a:ext cx="390525" cy="369888"/>
              </a:xfrm>
              <a:custGeom>
                <a:avLst/>
                <a:gdLst>
                  <a:gd name="T0" fmla="*/ 32 w 33"/>
                  <a:gd name="T1" fmla="*/ 32 h 32"/>
                  <a:gd name="T2" fmla="*/ 31 w 33"/>
                  <a:gd name="T3" fmla="*/ 32 h 32"/>
                  <a:gd name="T4" fmla="*/ 1 w 33"/>
                  <a:gd name="T5" fmla="*/ 2 h 32"/>
                  <a:gd name="T6" fmla="*/ 1 w 33"/>
                  <a:gd name="T7" fmla="*/ 0 h 32"/>
                  <a:gd name="T8" fmla="*/ 2 w 33"/>
                  <a:gd name="T9" fmla="*/ 0 h 32"/>
                  <a:gd name="T10" fmla="*/ 32 w 33"/>
                  <a:gd name="T11" fmla="*/ 31 h 32"/>
                  <a:gd name="T12" fmla="*/ 32 w 33"/>
                  <a:gd name="T13" fmla="*/ 32 h 32"/>
                  <a:gd name="T14" fmla="*/ 32 w 33"/>
                  <a:gd name="T1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2">
                    <a:moveTo>
                      <a:pt x="32" y="32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40"/>
              <p:cNvSpPr/>
              <p:nvPr/>
            </p:nvSpPr>
            <p:spPr bwMode="auto">
              <a:xfrm>
                <a:off x="6900863" y="1706563"/>
                <a:ext cx="403225" cy="2011363"/>
              </a:xfrm>
              <a:custGeom>
                <a:avLst/>
                <a:gdLst>
                  <a:gd name="T0" fmla="*/ 1 w 34"/>
                  <a:gd name="T1" fmla="*/ 174 h 174"/>
                  <a:gd name="T2" fmla="*/ 0 w 34"/>
                  <a:gd name="T3" fmla="*/ 174 h 174"/>
                  <a:gd name="T4" fmla="*/ 0 w 34"/>
                  <a:gd name="T5" fmla="*/ 173 h 174"/>
                  <a:gd name="T6" fmla="*/ 32 w 34"/>
                  <a:gd name="T7" fmla="*/ 1 h 174"/>
                  <a:gd name="T8" fmla="*/ 33 w 34"/>
                  <a:gd name="T9" fmla="*/ 0 h 174"/>
                  <a:gd name="T10" fmla="*/ 34 w 34"/>
                  <a:gd name="T11" fmla="*/ 1 h 174"/>
                  <a:gd name="T12" fmla="*/ 1 w 34"/>
                  <a:gd name="T13" fmla="*/ 173 h 174"/>
                  <a:gd name="T14" fmla="*/ 1 w 34"/>
                  <a:gd name="T1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74">
                    <a:moveTo>
                      <a:pt x="1" y="174"/>
                    </a:move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3"/>
                      <a:pt x="0" y="173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3" y="0"/>
                    </a:cubicBezTo>
                    <a:cubicBezTo>
                      <a:pt x="33" y="0"/>
                      <a:pt x="34" y="1"/>
                      <a:pt x="34" y="1"/>
                    </a:cubicBezTo>
                    <a:cubicBezTo>
                      <a:pt x="1" y="173"/>
                      <a:pt x="1" y="173"/>
                      <a:pt x="1" y="173"/>
                    </a:cubicBezTo>
                    <a:cubicBezTo>
                      <a:pt x="1" y="174"/>
                      <a:pt x="1" y="174"/>
                      <a:pt x="1" y="17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41"/>
              <p:cNvSpPr/>
              <p:nvPr/>
            </p:nvSpPr>
            <p:spPr bwMode="auto">
              <a:xfrm>
                <a:off x="6900863" y="2065338"/>
                <a:ext cx="403225" cy="1652588"/>
              </a:xfrm>
              <a:custGeom>
                <a:avLst/>
                <a:gdLst>
                  <a:gd name="T0" fmla="*/ 33 w 34"/>
                  <a:gd name="T1" fmla="*/ 143 h 143"/>
                  <a:gd name="T2" fmla="*/ 32 w 34"/>
                  <a:gd name="T3" fmla="*/ 142 h 143"/>
                  <a:gd name="T4" fmla="*/ 0 w 34"/>
                  <a:gd name="T5" fmla="*/ 1 h 143"/>
                  <a:gd name="T6" fmla="*/ 0 w 34"/>
                  <a:gd name="T7" fmla="*/ 0 h 143"/>
                  <a:gd name="T8" fmla="*/ 1 w 34"/>
                  <a:gd name="T9" fmla="*/ 0 h 143"/>
                  <a:gd name="T10" fmla="*/ 34 w 34"/>
                  <a:gd name="T11" fmla="*/ 142 h 143"/>
                  <a:gd name="T12" fmla="*/ 33 w 34"/>
                  <a:gd name="T13" fmla="*/ 143 h 143"/>
                  <a:gd name="T14" fmla="*/ 33 w 34"/>
                  <a:gd name="T1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43">
                    <a:moveTo>
                      <a:pt x="33" y="143"/>
                    </a:moveTo>
                    <a:cubicBezTo>
                      <a:pt x="32" y="143"/>
                      <a:pt x="32" y="143"/>
                      <a:pt x="32" y="14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2"/>
                      <a:pt x="33" y="143"/>
                      <a:pt x="33" y="143"/>
                    </a:cubicBezTo>
                    <a:cubicBezTo>
                      <a:pt x="33" y="143"/>
                      <a:pt x="33" y="143"/>
                      <a:pt x="33" y="14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42"/>
              <p:cNvSpPr/>
              <p:nvPr/>
            </p:nvSpPr>
            <p:spPr bwMode="auto">
              <a:xfrm>
                <a:off x="6510338" y="1671638"/>
                <a:ext cx="817563" cy="2081213"/>
              </a:xfrm>
              <a:custGeom>
                <a:avLst/>
                <a:gdLst>
                  <a:gd name="T0" fmla="*/ 66 w 69"/>
                  <a:gd name="T1" fmla="*/ 180 h 180"/>
                  <a:gd name="T2" fmla="*/ 34 w 69"/>
                  <a:gd name="T3" fmla="*/ 180 h 180"/>
                  <a:gd name="T4" fmla="*/ 30 w 69"/>
                  <a:gd name="T5" fmla="*/ 176 h 180"/>
                  <a:gd name="T6" fmla="*/ 30 w 69"/>
                  <a:gd name="T7" fmla="*/ 38 h 180"/>
                  <a:gd name="T8" fmla="*/ 3 w 69"/>
                  <a:gd name="T9" fmla="*/ 38 h 180"/>
                  <a:gd name="T10" fmla="*/ 0 w 69"/>
                  <a:gd name="T11" fmla="*/ 35 h 180"/>
                  <a:gd name="T12" fmla="*/ 0 w 69"/>
                  <a:gd name="T13" fmla="*/ 4 h 180"/>
                  <a:gd name="T14" fmla="*/ 3 w 69"/>
                  <a:gd name="T15" fmla="*/ 0 h 180"/>
                  <a:gd name="T16" fmla="*/ 66 w 69"/>
                  <a:gd name="T17" fmla="*/ 0 h 180"/>
                  <a:gd name="T18" fmla="*/ 69 w 69"/>
                  <a:gd name="T19" fmla="*/ 4 h 180"/>
                  <a:gd name="T20" fmla="*/ 66 w 69"/>
                  <a:gd name="T21" fmla="*/ 8 h 180"/>
                  <a:gd name="T22" fmla="*/ 7 w 69"/>
                  <a:gd name="T23" fmla="*/ 8 h 180"/>
                  <a:gd name="T24" fmla="*/ 7 w 69"/>
                  <a:gd name="T25" fmla="*/ 31 h 180"/>
                  <a:gd name="T26" fmla="*/ 34 w 69"/>
                  <a:gd name="T27" fmla="*/ 31 h 180"/>
                  <a:gd name="T28" fmla="*/ 37 w 69"/>
                  <a:gd name="T29" fmla="*/ 35 h 180"/>
                  <a:gd name="T30" fmla="*/ 37 w 69"/>
                  <a:gd name="T31" fmla="*/ 172 h 180"/>
                  <a:gd name="T32" fmla="*/ 66 w 69"/>
                  <a:gd name="T33" fmla="*/ 172 h 180"/>
                  <a:gd name="T34" fmla="*/ 69 w 69"/>
                  <a:gd name="T35" fmla="*/ 176 h 180"/>
                  <a:gd name="T36" fmla="*/ 66 w 69"/>
                  <a:gd name="T3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180">
                    <a:moveTo>
                      <a:pt x="66" y="180"/>
                    </a:moveTo>
                    <a:cubicBezTo>
                      <a:pt x="34" y="180"/>
                      <a:pt x="34" y="180"/>
                      <a:pt x="34" y="180"/>
                    </a:cubicBezTo>
                    <a:cubicBezTo>
                      <a:pt x="32" y="180"/>
                      <a:pt x="30" y="178"/>
                      <a:pt x="30" y="17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" y="38"/>
                      <a:pt x="0" y="37"/>
                      <a:pt x="0" y="3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8" y="0"/>
                      <a:pt x="69" y="2"/>
                      <a:pt x="69" y="4"/>
                    </a:cubicBezTo>
                    <a:cubicBezTo>
                      <a:pt x="69" y="6"/>
                      <a:pt x="68" y="8"/>
                      <a:pt x="6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1"/>
                      <a:pt x="37" y="33"/>
                      <a:pt x="37" y="35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66" y="172"/>
                      <a:pt x="66" y="172"/>
                      <a:pt x="66" y="172"/>
                    </a:cubicBezTo>
                    <a:cubicBezTo>
                      <a:pt x="68" y="172"/>
                      <a:pt x="69" y="174"/>
                      <a:pt x="69" y="176"/>
                    </a:cubicBezTo>
                    <a:cubicBezTo>
                      <a:pt x="69" y="178"/>
                      <a:pt x="68" y="180"/>
                      <a:pt x="66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43"/>
              <p:cNvSpPr>
                <a:spLocks noChangeArrowheads="1"/>
              </p:cNvSpPr>
              <p:nvPr/>
            </p:nvSpPr>
            <p:spPr bwMode="auto">
              <a:xfrm>
                <a:off x="7019926" y="2747963"/>
                <a:ext cx="119063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Oval 44"/>
              <p:cNvSpPr>
                <a:spLocks noChangeArrowheads="1"/>
              </p:cNvSpPr>
              <p:nvPr/>
            </p:nvSpPr>
            <p:spPr bwMode="auto">
              <a:xfrm>
                <a:off x="7019926" y="1857375"/>
                <a:ext cx="119063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Oval 45"/>
              <p:cNvSpPr>
                <a:spLocks noChangeArrowheads="1"/>
              </p:cNvSpPr>
              <p:nvPr/>
            </p:nvSpPr>
            <p:spPr bwMode="auto">
              <a:xfrm>
                <a:off x="7234238" y="3140075"/>
                <a:ext cx="117475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6901 -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70117 -4.44444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3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300228" y="196292"/>
            <a:ext cx="5105400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团队介绍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79" y="1961222"/>
            <a:ext cx="1312356" cy="1695600"/>
          </a:xfrm>
          <a:custGeom>
            <a:avLst/>
            <a:gdLst>
              <a:gd name="connsiteX0" fmla="*/ 182440 w 2061239"/>
              <a:gd name="connsiteY0" fmla="*/ 0 h 2061238"/>
              <a:gd name="connsiteX1" fmla="*/ 1878799 w 2061239"/>
              <a:gd name="connsiteY1" fmla="*/ 0 h 2061238"/>
              <a:gd name="connsiteX2" fmla="*/ 2061239 w 2061239"/>
              <a:gd name="connsiteY2" fmla="*/ 182440 h 2061238"/>
              <a:gd name="connsiteX3" fmla="*/ 2061239 w 2061239"/>
              <a:gd name="connsiteY3" fmla="*/ 1878799 h 2061238"/>
              <a:gd name="connsiteX4" fmla="*/ 1915567 w 2061239"/>
              <a:gd name="connsiteY4" fmla="*/ 2057533 h 2061238"/>
              <a:gd name="connsiteX5" fmla="*/ 1878809 w 2061239"/>
              <a:gd name="connsiteY5" fmla="*/ 2061238 h 2061238"/>
              <a:gd name="connsiteX6" fmla="*/ 182430 w 2061239"/>
              <a:gd name="connsiteY6" fmla="*/ 2061238 h 2061238"/>
              <a:gd name="connsiteX7" fmla="*/ 145672 w 2061239"/>
              <a:gd name="connsiteY7" fmla="*/ 2057533 h 2061238"/>
              <a:gd name="connsiteX8" fmla="*/ 0 w 2061239"/>
              <a:gd name="connsiteY8" fmla="*/ 1878799 h 2061238"/>
              <a:gd name="connsiteX9" fmla="*/ 0 w 2061239"/>
              <a:gd name="connsiteY9" fmla="*/ 182440 h 2061238"/>
              <a:gd name="connsiteX10" fmla="*/ 182440 w 2061239"/>
              <a:gd name="connsiteY10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1239" h="2061238">
                <a:moveTo>
                  <a:pt x="182440" y="0"/>
                </a:moveTo>
                <a:lnTo>
                  <a:pt x="1878799" y="0"/>
                </a:lnTo>
                <a:cubicBezTo>
                  <a:pt x="1979558" y="0"/>
                  <a:pt x="2061239" y="81681"/>
                  <a:pt x="2061239" y="182440"/>
                </a:cubicBezTo>
                <a:lnTo>
                  <a:pt x="2061239" y="1878799"/>
                </a:lnTo>
                <a:cubicBezTo>
                  <a:pt x="2061239" y="1966963"/>
                  <a:pt x="1998702" y="2040521"/>
                  <a:pt x="1915567" y="2057533"/>
                </a:cubicBezTo>
                <a:lnTo>
                  <a:pt x="1878809" y="2061238"/>
                </a:lnTo>
                <a:lnTo>
                  <a:pt x="182430" y="2061238"/>
                </a:lnTo>
                <a:lnTo>
                  <a:pt x="145672" y="2057533"/>
                </a:lnTo>
                <a:cubicBezTo>
                  <a:pt x="62537" y="2040521"/>
                  <a:pt x="0" y="1966963"/>
                  <a:pt x="0" y="1878799"/>
                </a:cubicBezTo>
                <a:lnTo>
                  <a:pt x="0" y="182440"/>
                </a:lnTo>
                <a:cubicBezTo>
                  <a:pt x="0" y="81681"/>
                  <a:pt x="81681" y="0"/>
                  <a:pt x="182440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56" y="1961209"/>
            <a:ext cx="1284732" cy="1710023"/>
          </a:xfrm>
          <a:custGeom>
            <a:avLst/>
            <a:gdLst>
              <a:gd name="connsiteX0" fmla="*/ 182440 w 2061239"/>
              <a:gd name="connsiteY0" fmla="*/ 0 h 2061238"/>
              <a:gd name="connsiteX1" fmla="*/ 1878799 w 2061239"/>
              <a:gd name="connsiteY1" fmla="*/ 0 h 2061238"/>
              <a:gd name="connsiteX2" fmla="*/ 2061239 w 2061239"/>
              <a:gd name="connsiteY2" fmla="*/ 182440 h 2061238"/>
              <a:gd name="connsiteX3" fmla="*/ 2061239 w 2061239"/>
              <a:gd name="connsiteY3" fmla="*/ 1878799 h 2061238"/>
              <a:gd name="connsiteX4" fmla="*/ 1915567 w 2061239"/>
              <a:gd name="connsiteY4" fmla="*/ 2057533 h 2061238"/>
              <a:gd name="connsiteX5" fmla="*/ 1878809 w 2061239"/>
              <a:gd name="connsiteY5" fmla="*/ 2061238 h 2061238"/>
              <a:gd name="connsiteX6" fmla="*/ 182430 w 2061239"/>
              <a:gd name="connsiteY6" fmla="*/ 2061238 h 2061238"/>
              <a:gd name="connsiteX7" fmla="*/ 145672 w 2061239"/>
              <a:gd name="connsiteY7" fmla="*/ 2057533 h 2061238"/>
              <a:gd name="connsiteX8" fmla="*/ 0 w 2061239"/>
              <a:gd name="connsiteY8" fmla="*/ 1878799 h 2061238"/>
              <a:gd name="connsiteX9" fmla="*/ 0 w 2061239"/>
              <a:gd name="connsiteY9" fmla="*/ 182440 h 2061238"/>
              <a:gd name="connsiteX10" fmla="*/ 182440 w 2061239"/>
              <a:gd name="connsiteY10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1239" h="2061238">
                <a:moveTo>
                  <a:pt x="182440" y="0"/>
                </a:moveTo>
                <a:lnTo>
                  <a:pt x="1878799" y="0"/>
                </a:lnTo>
                <a:cubicBezTo>
                  <a:pt x="1979558" y="0"/>
                  <a:pt x="2061239" y="81681"/>
                  <a:pt x="2061239" y="182440"/>
                </a:cubicBezTo>
                <a:lnTo>
                  <a:pt x="2061239" y="1878799"/>
                </a:lnTo>
                <a:cubicBezTo>
                  <a:pt x="2061239" y="1966963"/>
                  <a:pt x="1998702" y="2040521"/>
                  <a:pt x="1915567" y="2057533"/>
                </a:cubicBezTo>
                <a:lnTo>
                  <a:pt x="1878809" y="2061238"/>
                </a:lnTo>
                <a:lnTo>
                  <a:pt x="182430" y="2061238"/>
                </a:lnTo>
                <a:lnTo>
                  <a:pt x="145672" y="2057533"/>
                </a:lnTo>
                <a:cubicBezTo>
                  <a:pt x="62537" y="2040521"/>
                  <a:pt x="0" y="1966963"/>
                  <a:pt x="0" y="1878799"/>
                </a:cubicBezTo>
                <a:lnTo>
                  <a:pt x="0" y="182440"/>
                </a:lnTo>
                <a:cubicBezTo>
                  <a:pt x="0" y="81681"/>
                  <a:pt x="81681" y="0"/>
                  <a:pt x="182440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6" y="1961221"/>
            <a:ext cx="1282517" cy="1710023"/>
          </a:xfrm>
          <a:custGeom>
            <a:avLst/>
            <a:gdLst>
              <a:gd name="connsiteX0" fmla="*/ 182440 w 2061238"/>
              <a:gd name="connsiteY0" fmla="*/ 0 h 2061238"/>
              <a:gd name="connsiteX1" fmla="*/ 1878799 w 2061238"/>
              <a:gd name="connsiteY1" fmla="*/ 0 h 2061238"/>
              <a:gd name="connsiteX2" fmla="*/ 2057532 w 2061238"/>
              <a:gd name="connsiteY2" fmla="*/ 145672 h 2061238"/>
              <a:gd name="connsiteX3" fmla="*/ 2061238 w 2061238"/>
              <a:gd name="connsiteY3" fmla="*/ 182430 h 2061238"/>
              <a:gd name="connsiteX4" fmla="*/ 2061238 w 2061238"/>
              <a:gd name="connsiteY4" fmla="*/ 1878809 h 2061238"/>
              <a:gd name="connsiteX5" fmla="*/ 2057532 w 2061238"/>
              <a:gd name="connsiteY5" fmla="*/ 1915567 h 2061238"/>
              <a:gd name="connsiteX6" fmla="*/ 1915567 w 2061238"/>
              <a:gd name="connsiteY6" fmla="*/ 2057533 h 2061238"/>
              <a:gd name="connsiteX7" fmla="*/ 1878809 w 2061238"/>
              <a:gd name="connsiteY7" fmla="*/ 2061238 h 2061238"/>
              <a:gd name="connsiteX8" fmla="*/ 182430 w 2061238"/>
              <a:gd name="connsiteY8" fmla="*/ 2061238 h 2061238"/>
              <a:gd name="connsiteX9" fmla="*/ 145672 w 2061238"/>
              <a:gd name="connsiteY9" fmla="*/ 2057533 h 2061238"/>
              <a:gd name="connsiteX10" fmla="*/ 0 w 2061238"/>
              <a:gd name="connsiteY10" fmla="*/ 1878799 h 2061238"/>
              <a:gd name="connsiteX11" fmla="*/ 0 w 2061238"/>
              <a:gd name="connsiteY11" fmla="*/ 182440 h 2061238"/>
              <a:gd name="connsiteX12" fmla="*/ 182440 w 2061238"/>
              <a:gd name="connsiteY12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1238" h="2061238">
                <a:moveTo>
                  <a:pt x="182440" y="0"/>
                </a:moveTo>
                <a:lnTo>
                  <a:pt x="1878799" y="0"/>
                </a:lnTo>
                <a:cubicBezTo>
                  <a:pt x="1966963" y="0"/>
                  <a:pt x="2040521" y="62537"/>
                  <a:pt x="2057532" y="145672"/>
                </a:cubicBezTo>
                <a:lnTo>
                  <a:pt x="2061238" y="182430"/>
                </a:lnTo>
                <a:lnTo>
                  <a:pt x="2061238" y="1878809"/>
                </a:lnTo>
                <a:lnTo>
                  <a:pt x="2057532" y="1915567"/>
                </a:lnTo>
                <a:cubicBezTo>
                  <a:pt x="2042951" y="1986826"/>
                  <a:pt x="1986826" y="2042951"/>
                  <a:pt x="1915567" y="2057533"/>
                </a:cubicBezTo>
                <a:lnTo>
                  <a:pt x="1878809" y="2061238"/>
                </a:lnTo>
                <a:lnTo>
                  <a:pt x="182430" y="2061238"/>
                </a:lnTo>
                <a:lnTo>
                  <a:pt x="145672" y="2057533"/>
                </a:lnTo>
                <a:cubicBezTo>
                  <a:pt x="62537" y="2040521"/>
                  <a:pt x="0" y="1966963"/>
                  <a:pt x="0" y="1878799"/>
                </a:cubicBezTo>
                <a:lnTo>
                  <a:pt x="0" y="182440"/>
                </a:lnTo>
                <a:cubicBezTo>
                  <a:pt x="0" y="81681"/>
                  <a:pt x="81681" y="0"/>
                  <a:pt x="182440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2" y="1961222"/>
            <a:ext cx="1254104" cy="1710000"/>
          </a:xfrm>
          <a:custGeom>
            <a:avLst/>
            <a:gdLst>
              <a:gd name="connsiteX0" fmla="*/ 168971 w 2047770"/>
              <a:gd name="connsiteY0" fmla="*/ 0 h 2061238"/>
              <a:gd name="connsiteX1" fmla="*/ 1865330 w 2047770"/>
              <a:gd name="connsiteY1" fmla="*/ 0 h 2061238"/>
              <a:gd name="connsiteX2" fmla="*/ 2047770 w 2047770"/>
              <a:gd name="connsiteY2" fmla="*/ 182440 h 2061238"/>
              <a:gd name="connsiteX3" fmla="*/ 2047770 w 2047770"/>
              <a:gd name="connsiteY3" fmla="*/ 1878799 h 2061238"/>
              <a:gd name="connsiteX4" fmla="*/ 1902098 w 2047770"/>
              <a:gd name="connsiteY4" fmla="*/ 2057533 h 2061238"/>
              <a:gd name="connsiteX5" fmla="*/ 1865340 w 2047770"/>
              <a:gd name="connsiteY5" fmla="*/ 2061238 h 2061238"/>
              <a:gd name="connsiteX6" fmla="*/ 168961 w 2047770"/>
              <a:gd name="connsiteY6" fmla="*/ 2061238 h 2061238"/>
              <a:gd name="connsiteX7" fmla="*/ 132203 w 2047770"/>
              <a:gd name="connsiteY7" fmla="*/ 2057533 h 2061238"/>
              <a:gd name="connsiteX8" fmla="*/ 868 w 2047770"/>
              <a:gd name="connsiteY8" fmla="*/ 1949813 h 2061238"/>
              <a:gd name="connsiteX9" fmla="*/ 0 w 2047770"/>
              <a:gd name="connsiteY9" fmla="*/ 1947017 h 2061238"/>
              <a:gd name="connsiteX10" fmla="*/ 0 w 2047770"/>
              <a:gd name="connsiteY10" fmla="*/ 114223 h 2061238"/>
              <a:gd name="connsiteX11" fmla="*/ 868 w 2047770"/>
              <a:gd name="connsiteY11" fmla="*/ 111426 h 2061238"/>
              <a:gd name="connsiteX12" fmla="*/ 168971 w 2047770"/>
              <a:gd name="connsiteY12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7770" h="2061238">
                <a:moveTo>
                  <a:pt x="168971" y="0"/>
                </a:moveTo>
                <a:lnTo>
                  <a:pt x="1865330" y="0"/>
                </a:lnTo>
                <a:cubicBezTo>
                  <a:pt x="1966089" y="0"/>
                  <a:pt x="2047770" y="81681"/>
                  <a:pt x="2047770" y="182440"/>
                </a:cubicBezTo>
                <a:lnTo>
                  <a:pt x="2047770" y="1878799"/>
                </a:lnTo>
                <a:cubicBezTo>
                  <a:pt x="2047770" y="1966963"/>
                  <a:pt x="1985233" y="2040521"/>
                  <a:pt x="1902098" y="2057533"/>
                </a:cubicBezTo>
                <a:lnTo>
                  <a:pt x="1865340" y="2061238"/>
                </a:lnTo>
                <a:lnTo>
                  <a:pt x="168961" y="2061238"/>
                </a:lnTo>
                <a:lnTo>
                  <a:pt x="132203" y="2057533"/>
                </a:lnTo>
                <a:cubicBezTo>
                  <a:pt x="72821" y="2045381"/>
                  <a:pt x="23948" y="2004380"/>
                  <a:pt x="868" y="1949813"/>
                </a:cubicBezTo>
                <a:lnTo>
                  <a:pt x="0" y="1947017"/>
                </a:lnTo>
                <a:lnTo>
                  <a:pt x="0" y="114223"/>
                </a:lnTo>
                <a:lnTo>
                  <a:pt x="868" y="111426"/>
                </a:lnTo>
                <a:cubicBezTo>
                  <a:pt x="28564" y="45946"/>
                  <a:pt x="93402" y="0"/>
                  <a:pt x="168971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8" name="组合 77"/>
          <p:cNvGrpSpPr/>
          <p:nvPr/>
        </p:nvGrpSpPr>
        <p:grpSpPr>
          <a:xfrm>
            <a:off x="415320" y="4118409"/>
            <a:ext cx="1563981" cy="496350"/>
            <a:chOff x="964485" y="4522575"/>
            <a:chExt cx="2061239" cy="741892"/>
          </a:xfrm>
        </p:grpSpPr>
        <p:sp>
          <p:nvSpPr>
            <p:cNvPr id="79" name="任意多边形 78"/>
            <p:cNvSpPr/>
            <p:nvPr/>
          </p:nvSpPr>
          <p:spPr>
            <a:xfrm>
              <a:off x="964485" y="4626094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TextBox 11"/>
            <p:cNvSpPr txBox="1"/>
            <p:nvPr/>
          </p:nvSpPr>
          <p:spPr>
            <a:xfrm>
              <a:off x="1380769" y="4522575"/>
              <a:ext cx="1263799" cy="59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成文绮</a:t>
              </a:r>
            </a:p>
          </p:txBody>
        </p:sp>
      </p:grpSp>
      <p:sp>
        <p:nvSpPr>
          <p:cNvPr id="81" name="TextBox 12"/>
          <p:cNvSpPr txBox="1"/>
          <p:nvPr/>
        </p:nvSpPr>
        <p:spPr>
          <a:xfrm>
            <a:off x="424344" y="4844411"/>
            <a:ext cx="1705917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负责拯救世界，任务分配和管理人员，添加公告功能的开发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468995" y="4120062"/>
            <a:ext cx="1563981" cy="499428"/>
            <a:chOff x="3704194" y="4517974"/>
            <a:chExt cx="2061239" cy="746492"/>
          </a:xfrm>
        </p:grpSpPr>
        <p:sp>
          <p:nvSpPr>
            <p:cNvPr id="83" name="任意多边形 82"/>
            <p:cNvSpPr/>
            <p:nvPr/>
          </p:nvSpPr>
          <p:spPr>
            <a:xfrm>
              <a:off x="3704194" y="4626093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4" name="TextBox 11"/>
            <p:cNvSpPr txBox="1"/>
            <p:nvPr/>
          </p:nvSpPr>
          <p:spPr>
            <a:xfrm>
              <a:off x="4286324" y="4517974"/>
              <a:ext cx="923658" cy="59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王凯</a:t>
              </a:r>
            </a:p>
          </p:txBody>
        </p:sp>
      </p:grpSp>
      <p:sp>
        <p:nvSpPr>
          <p:cNvPr id="85" name="TextBox 12"/>
          <p:cNvSpPr txBox="1"/>
          <p:nvPr/>
        </p:nvSpPr>
        <p:spPr>
          <a:xfrm>
            <a:off x="2466779" y="4844411"/>
            <a:ext cx="170591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负责装逼，查看公告功能的开发，代码编程的指导。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381819" y="4118409"/>
            <a:ext cx="1563981" cy="501323"/>
            <a:chOff x="6443903" y="4515141"/>
            <a:chExt cx="2061239" cy="749325"/>
          </a:xfrm>
        </p:grpSpPr>
        <p:sp>
          <p:nvSpPr>
            <p:cNvPr id="87" name="任意多边形 86"/>
            <p:cNvSpPr/>
            <p:nvPr/>
          </p:nvSpPr>
          <p:spPr>
            <a:xfrm>
              <a:off x="6443903" y="4626093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8" name="TextBox 11"/>
            <p:cNvSpPr txBox="1"/>
            <p:nvPr/>
          </p:nvSpPr>
          <p:spPr>
            <a:xfrm>
              <a:off x="6866680" y="4515141"/>
              <a:ext cx="1263799" cy="59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唐琳凯</a:t>
              </a:r>
              <a:endParaRPr lang="zh-CN" altLang="en-US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89" name="TextBox 12"/>
          <p:cNvSpPr txBox="1"/>
          <p:nvPr/>
        </p:nvSpPr>
        <p:spPr>
          <a:xfrm>
            <a:off x="4436356" y="4844411"/>
            <a:ext cx="170591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负责自拍，显示公告功能和删除公告功能的开发。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417686" y="4113434"/>
            <a:ext cx="1563981" cy="501325"/>
            <a:chOff x="9183612" y="4515138"/>
            <a:chExt cx="2061239" cy="749328"/>
          </a:xfrm>
        </p:grpSpPr>
        <p:sp>
          <p:nvSpPr>
            <p:cNvPr id="91" name="任意多边形 90"/>
            <p:cNvSpPr/>
            <p:nvPr/>
          </p:nvSpPr>
          <p:spPr>
            <a:xfrm>
              <a:off x="9183612" y="4626093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2" name="TextBox 11"/>
            <p:cNvSpPr txBox="1"/>
            <p:nvPr/>
          </p:nvSpPr>
          <p:spPr>
            <a:xfrm>
              <a:off x="9573866" y="4515138"/>
              <a:ext cx="1263799" cy="59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李迈杰</a:t>
              </a:r>
            </a:p>
          </p:txBody>
        </p:sp>
      </p:grpSp>
      <p:sp>
        <p:nvSpPr>
          <p:cNvPr id="93" name="TextBox 12"/>
          <p:cNvSpPr txBox="1"/>
          <p:nvPr/>
        </p:nvSpPr>
        <p:spPr>
          <a:xfrm>
            <a:off x="6480840" y="4844411"/>
            <a:ext cx="1628975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负责装嫩，项目的整合，功能流程图的撰写。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29" y="1961222"/>
            <a:ext cx="1286196" cy="1710023"/>
          </a:xfrm>
          <a:custGeom>
            <a:avLst/>
            <a:gdLst>
              <a:gd name="connsiteX0" fmla="*/ 182440 w 2061238"/>
              <a:gd name="connsiteY0" fmla="*/ 0 h 2061238"/>
              <a:gd name="connsiteX1" fmla="*/ 1878799 w 2061238"/>
              <a:gd name="connsiteY1" fmla="*/ 0 h 2061238"/>
              <a:gd name="connsiteX2" fmla="*/ 2057532 w 2061238"/>
              <a:gd name="connsiteY2" fmla="*/ 145672 h 2061238"/>
              <a:gd name="connsiteX3" fmla="*/ 2061238 w 2061238"/>
              <a:gd name="connsiteY3" fmla="*/ 182430 h 2061238"/>
              <a:gd name="connsiteX4" fmla="*/ 2061238 w 2061238"/>
              <a:gd name="connsiteY4" fmla="*/ 1878809 h 2061238"/>
              <a:gd name="connsiteX5" fmla="*/ 2057532 w 2061238"/>
              <a:gd name="connsiteY5" fmla="*/ 1915567 h 2061238"/>
              <a:gd name="connsiteX6" fmla="*/ 1915567 w 2061238"/>
              <a:gd name="connsiteY6" fmla="*/ 2057533 h 2061238"/>
              <a:gd name="connsiteX7" fmla="*/ 1878809 w 2061238"/>
              <a:gd name="connsiteY7" fmla="*/ 2061238 h 2061238"/>
              <a:gd name="connsiteX8" fmla="*/ 182430 w 2061238"/>
              <a:gd name="connsiteY8" fmla="*/ 2061238 h 2061238"/>
              <a:gd name="connsiteX9" fmla="*/ 145672 w 2061238"/>
              <a:gd name="connsiteY9" fmla="*/ 2057533 h 2061238"/>
              <a:gd name="connsiteX10" fmla="*/ 0 w 2061238"/>
              <a:gd name="connsiteY10" fmla="*/ 1878799 h 2061238"/>
              <a:gd name="connsiteX11" fmla="*/ 0 w 2061238"/>
              <a:gd name="connsiteY11" fmla="*/ 182440 h 2061238"/>
              <a:gd name="connsiteX12" fmla="*/ 182440 w 2061238"/>
              <a:gd name="connsiteY12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1238" h="2061238">
                <a:moveTo>
                  <a:pt x="182440" y="0"/>
                </a:moveTo>
                <a:lnTo>
                  <a:pt x="1878799" y="0"/>
                </a:lnTo>
                <a:cubicBezTo>
                  <a:pt x="1966963" y="0"/>
                  <a:pt x="2040521" y="62537"/>
                  <a:pt x="2057532" y="145672"/>
                </a:cubicBezTo>
                <a:lnTo>
                  <a:pt x="2061238" y="182430"/>
                </a:lnTo>
                <a:lnTo>
                  <a:pt x="2061238" y="1878809"/>
                </a:lnTo>
                <a:lnTo>
                  <a:pt x="2057532" y="1915567"/>
                </a:lnTo>
                <a:cubicBezTo>
                  <a:pt x="2042951" y="1986826"/>
                  <a:pt x="1986826" y="2042951"/>
                  <a:pt x="1915567" y="2057533"/>
                </a:cubicBezTo>
                <a:lnTo>
                  <a:pt x="1878809" y="2061238"/>
                </a:lnTo>
                <a:lnTo>
                  <a:pt x="182430" y="2061238"/>
                </a:lnTo>
                <a:lnTo>
                  <a:pt x="145672" y="2057533"/>
                </a:lnTo>
                <a:cubicBezTo>
                  <a:pt x="62537" y="2040521"/>
                  <a:pt x="0" y="1966963"/>
                  <a:pt x="0" y="1878799"/>
                </a:cubicBezTo>
                <a:lnTo>
                  <a:pt x="0" y="182440"/>
                </a:lnTo>
                <a:cubicBezTo>
                  <a:pt x="0" y="81681"/>
                  <a:pt x="81681" y="0"/>
                  <a:pt x="182440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186" y="1961221"/>
            <a:ext cx="1270756" cy="1710023"/>
          </a:xfrm>
          <a:custGeom>
            <a:avLst/>
            <a:gdLst>
              <a:gd name="connsiteX0" fmla="*/ 182440 w 2061238"/>
              <a:gd name="connsiteY0" fmla="*/ 0 h 2061238"/>
              <a:gd name="connsiteX1" fmla="*/ 1878799 w 2061238"/>
              <a:gd name="connsiteY1" fmla="*/ 0 h 2061238"/>
              <a:gd name="connsiteX2" fmla="*/ 2057532 w 2061238"/>
              <a:gd name="connsiteY2" fmla="*/ 145672 h 2061238"/>
              <a:gd name="connsiteX3" fmla="*/ 2061238 w 2061238"/>
              <a:gd name="connsiteY3" fmla="*/ 182430 h 2061238"/>
              <a:gd name="connsiteX4" fmla="*/ 2061238 w 2061238"/>
              <a:gd name="connsiteY4" fmla="*/ 1878809 h 2061238"/>
              <a:gd name="connsiteX5" fmla="*/ 2057532 w 2061238"/>
              <a:gd name="connsiteY5" fmla="*/ 1915567 h 2061238"/>
              <a:gd name="connsiteX6" fmla="*/ 1915567 w 2061238"/>
              <a:gd name="connsiteY6" fmla="*/ 2057533 h 2061238"/>
              <a:gd name="connsiteX7" fmla="*/ 1878809 w 2061238"/>
              <a:gd name="connsiteY7" fmla="*/ 2061238 h 2061238"/>
              <a:gd name="connsiteX8" fmla="*/ 182430 w 2061238"/>
              <a:gd name="connsiteY8" fmla="*/ 2061238 h 2061238"/>
              <a:gd name="connsiteX9" fmla="*/ 145672 w 2061238"/>
              <a:gd name="connsiteY9" fmla="*/ 2057533 h 2061238"/>
              <a:gd name="connsiteX10" fmla="*/ 0 w 2061238"/>
              <a:gd name="connsiteY10" fmla="*/ 1878799 h 2061238"/>
              <a:gd name="connsiteX11" fmla="*/ 0 w 2061238"/>
              <a:gd name="connsiteY11" fmla="*/ 182440 h 2061238"/>
              <a:gd name="connsiteX12" fmla="*/ 182440 w 2061238"/>
              <a:gd name="connsiteY12" fmla="*/ 0 h 206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1238" h="2061238">
                <a:moveTo>
                  <a:pt x="182440" y="0"/>
                </a:moveTo>
                <a:lnTo>
                  <a:pt x="1878799" y="0"/>
                </a:lnTo>
                <a:cubicBezTo>
                  <a:pt x="1966963" y="0"/>
                  <a:pt x="2040521" y="62537"/>
                  <a:pt x="2057532" y="145672"/>
                </a:cubicBezTo>
                <a:lnTo>
                  <a:pt x="2061238" y="182430"/>
                </a:lnTo>
                <a:lnTo>
                  <a:pt x="2061238" y="1878809"/>
                </a:lnTo>
                <a:lnTo>
                  <a:pt x="2057532" y="1915567"/>
                </a:lnTo>
                <a:cubicBezTo>
                  <a:pt x="2042951" y="1986826"/>
                  <a:pt x="1986826" y="2042951"/>
                  <a:pt x="1915567" y="2057533"/>
                </a:cubicBezTo>
                <a:lnTo>
                  <a:pt x="1878809" y="2061238"/>
                </a:lnTo>
                <a:lnTo>
                  <a:pt x="182430" y="2061238"/>
                </a:lnTo>
                <a:lnTo>
                  <a:pt x="145672" y="2057533"/>
                </a:lnTo>
                <a:cubicBezTo>
                  <a:pt x="62537" y="2040521"/>
                  <a:pt x="0" y="1966963"/>
                  <a:pt x="0" y="1878799"/>
                </a:cubicBezTo>
                <a:lnTo>
                  <a:pt x="0" y="182440"/>
                </a:lnTo>
                <a:cubicBezTo>
                  <a:pt x="0" y="81681"/>
                  <a:pt x="81681" y="0"/>
                  <a:pt x="182440" y="0"/>
                </a:cubicBezTo>
                <a:close/>
              </a:path>
            </a:pathLst>
          </a:custGeom>
          <a:ln w="63500">
            <a:solidFill>
              <a:srgbClr val="FEFEFE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组合 25"/>
          <p:cNvGrpSpPr/>
          <p:nvPr/>
        </p:nvGrpSpPr>
        <p:grpSpPr>
          <a:xfrm>
            <a:off x="8422935" y="4113434"/>
            <a:ext cx="1563981" cy="488687"/>
            <a:chOff x="9183612" y="4534029"/>
            <a:chExt cx="2061239" cy="730437"/>
          </a:xfrm>
        </p:grpSpPr>
        <p:sp>
          <p:nvSpPr>
            <p:cNvPr id="27" name="任意多边形 26"/>
            <p:cNvSpPr/>
            <p:nvPr/>
          </p:nvSpPr>
          <p:spPr>
            <a:xfrm>
              <a:off x="9183612" y="4626093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9614950" y="4534029"/>
              <a:ext cx="1263799" cy="59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黄梦琦</a:t>
              </a:r>
            </a:p>
          </p:txBody>
        </p:sp>
      </p:grpSp>
      <p:sp>
        <p:nvSpPr>
          <p:cNvPr id="29" name="TextBox 12"/>
          <p:cNvSpPr txBox="1"/>
          <p:nvPr/>
        </p:nvSpPr>
        <p:spPr>
          <a:xfrm>
            <a:off x="8448382" y="4844410"/>
            <a:ext cx="170591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负责磨皮，项目的调试，答辩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469074" y="4110164"/>
            <a:ext cx="1563981" cy="504595"/>
            <a:chOff x="9183612" y="4510251"/>
            <a:chExt cx="2061239" cy="754215"/>
          </a:xfrm>
        </p:grpSpPr>
        <p:sp>
          <p:nvSpPr>
            <p:cNvPr id="35" name="任意多边形 34"/>
            <p:cNvSpPr/>
            <p:nvPr/>
          </p:nvSpPr>
          <p:spPr>
            <a:xfrm>
              <a:off x="9183612" y="4626093"/>
              <a:ext cx="2061239" cy="638373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9582331" y="4510251"/>
              <a:ext cx="1263799" cy="598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李鹏飞</a:t>
              </a:r>
            </a:p>
          </p:txBody>
        </p:sp>
      </p:grpSp>
      <p:sp>
        <p:nvSpPr>
          <p:cNvPr id="37" name="TextBox 12"/>
          <p:cNvSpPr txBox="1"/>
          <p:nvPr/>
        </p:nvSpPr>
        <p:spPr>
          <a:xfrm>
            <a:off x="10490817" y="4844409"/>
            <a:ext cx="1701183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测试人员：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负责撩妹，项目各模块有效性，完整性的测试。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9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89" grpId="0"/>
      <p:bldP spid="93" grpId="0"/>
      <p:bldP spid="29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387181" y="4570452"/>
            <a:ext cx="7429500" cy="1279446"/>
          </a:xfrm>
          <a:prstGeom prst="roundRect">
            <a:avLst>
              <a:gd name="adj" fmla="val 23381"/>
            </a:avLst>
          </a:prstGeom>
          <a:solidFill>
            <a:srgbClr val="000711">
              <a:alpha val="56000"/>
            </a:srgb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功能流程图</a:t>
            </a:r>
            <a:endParaRPr lang="en-US" altLang="zh-CN" sz="6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图片 50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3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60" y="2460625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48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2158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4345" y="2466350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533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01109" y="1534507"/>
            <a:ext cx="3718882" cy="3712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797" y="1534507"/>
            <a:ext cx="3712786" cy="371278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24363" y="1569734"/>
            <a:ext cx="3332239" cy="2206929"/>
            <a:chOff x="4424363" y="1569734"/>
            <a:chExt cx="3332239" cy="2206929"/>
          </a:xfrm>
        </p:grpSpPr>
        <p:grpSp>
          <p:nvGrpSpPr>
            <p:cNvPr id="12" name="组合 11"/>
            <p:cNvGrpSpPr/>
            <p:nvPr/>
          </p:nvGrpSpPr>
          <p:grpSpPr>
            <a:xfrm>
              <a:off x="4424363" y="1649412"/>
              <a:ext cx="1558925" cy="2127251"/>
              <a:chOff x="4424363" y="1649412"/>
              <a:chExt cx="1558925" cy="2127251"/>
            </a:xfrm>
          </p:grpSpPr>
          <p:sp>
            <p:nvSpPr>
              <p:cNvPr id="13" name="Freeform 22"/>
              <p:cNvSpPr/>
              <p:nvPr/>
            </p:nvSpPr>
            <p:spPr bwMode="auto">
              <a:xfrm>
                <a:off x="5191125" y="1671638"/>
                <a:ext cx="23812" cy="2070100"/>
              </a:xfrm>
              <a:custGeom>
                <a:avLst/>
                <a:gdLst>
                  <a:gd name="T0" fmla="*/ 1 w 2"/>
                  <a:gd name="T1" fmla="*/ 179 h 179"/>
                  <a:gd name="T2" fmla="*/ 0 w 2"/>
                  <a:gd name="T3" fmla="*/ 178 h 179"/>
                  <a:gd name="T4" fmla="*/ 0 w 2"/>
                  <a:gd name="T5" fmla="*/ 1 h 179"/>
                  <a:gd name="T6" fmla="*/ 1 w 2"/>
                  <a:gd name="T7" fmla="*/ 0 h 179"/>
                  <a:gd name="T8" fmla="*/ 2 w 2"/>
                  <a:gd name="T9" fmla="*/ 1 h 179"/>
                  <a:gd name="T10" fmla="*/ 2 w 2"/>
                  <a:gd name="T11" fmla="*/ 178 h 179"/>
                  <a:gd name="T12" fmla="*/ 1 w 2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9">
                    <a:moveTo>
                      <a:pt x="1" y="179"/>
                    </a:moveTo>
                    <a:cubicBezTo>
                      <a:pt x="0" y="179"/>
                      <a:pt x="0" y="179"/>
                      <a:pt x="0" y="1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9"/>
                      <a:pt x="1" y="179"/>
                      <a:pt x="1" y="1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4679950" y="1925638"/>
                <a:ext cx="1209675" cy="1203325"/>
              </a:xfrm>
              <a:custGeom>
                <a:avLst/>
                <a:gdLst>
                  <a:gd name="T0" fmla="*/ 103 w 104"/>
                  <a:gd name="T1" fmla="*/ 104 h 104"/>
                  <a:gd name="T2" fmla="*/ 102 w 104"/>
                  <a:gd name="T3" fmla="*/ 103 h 104"/>
                  <a:gd name="T4" fmla="*/ 1 w 104"/>
                  <a:gd name="T5" fmla="*/ 2 h 104"/>
                  <a:gd name="T6" fmla="*/ 1 w 104"/>
                  <a:gd name="T7" fmla="*/ 1 h 104"/>
                  <a:gd name="T8" fmla="*/ 2 w 104"/>
                  <a:gd name="T9" fmla="*/ 1 h 104"/>
                  <a:gd name="T10" fmla="*/ 104 w 104"/>
                  <a:gd name="T11" fmla="*/ 102 h 104"/>
                  <a:gd name="T12" fmla="*/ 104 w 104"/>
                  <a:gd name="T13" fmla="*/ 103 h 104"/>
                  <a:gd name="T14" fmla="*/ 103 w 104"/>
                  <a:gd name="T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4">
                    <a:moveTo>
                      <a:pt x="103" y="104"/>
                    </a:moveTo>
                    <a:cubicBezTo>
                      <a:pt x="103" y="104"/>
                      <a:pt x="102" y="104"/>
                      <a:pt x="102" y="10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2"/>
                      <a:pt x="104" y="103"/>
                      <a:pt x="104" y="103"/>
                    </a:cubicBezTo>
                    <a:cubicBezTo>
                      <a:pt x="103" y="104"/>
                      <a:pt x="103" y="104"/>
                      <a:pt x="103" y="10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5191125" y="3106738"/>
                <a:ext cx="698500" cy="635000"/>
              </a:xfrm>
              <a:custGeom>
                <a:avLst/>
                <a:gdLst>
                  <a:gd name="T0" fmla="*/ 1 w 60"/>
                  <a:gd name="T1" fmla="*/ 55 h 55"/>
                  <a:gd name="T2" fmla="*/ 0 w 60"/>
                  <a:gd name="T3" fmla="*/ 55 h 55"/>
                  <a:gd name="T4" fmla="*/ 0 w 60"/>
                  <a:gd name="T5" fmla="*/ 54 h 55"/>
                  <a:gd name="T6" fmla="*/ 58 w 60"/>
                  <a:gd name="T7" fmla="*/ 0 h 55"/>
                  <a:gd name="T8" fmla="*/ 60 w 60"/>
                  <a:gd name="T9" fmla="*/ 0 h 55"/>
                  <a:gd name="T10" fmla="*/ 60 w 60"/>
                  <a:gd name="T11" fmla="*/ 1 h 55"/>
                  <a:gd name="T12" fmla="*/ 1 w 60"/>
                  <a:gd name="T13" fmla="*/ 55 h 55"/>
                  <a:gd name="T14" fmla="*/ 1 w 60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5">
                    <a:moveTo>
                      <a:pt x="1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5191125" y="1671638"/>
                <a:ext cx="698500" cy="1457325"/>
              </a:xfrm>
              <a:custGeom>
                <a:avLst/>
                <a:gdLst>
                  <a:gd name="T0" fmla="*/ 59 w 60"/>
                  <a:gd name="T1" fmla="*/ 126 h 126"/>
                  <a:gd name="T2" fmla="*/ 58 w 60"/>
                  <a:gd name="T3" fmla="*/ 125 h 126"/>
                  <a:gd name="T4" fmla="*/ 0 w 60"/>
                  <a:gd name="T5" fmla="*/ 2 h 126"/>
                  <a:gd name="T6" fmla="*/ 0 w 60"/>
                  <a:gd name="T7" fmla="*/ 1 h 126"/>
                  <a:gd name="T8" fmla="*/ 1 w 60"/>
                  <a:gd name="T9" fmla="*/ 1 h 126"/>
                  <a:gd name="T10" fmla="*/ 60 w 60"/>
                  <a:gd name="T11" fmla="*/ 124 h 126"/>
                  <a:gd name="T12" fmla="*/ 59 w 60"/>
                  <a:gd name="T13" fmla="*/ 126 h 126"/>
                  <a:gd name="T14" fmla="*/ 59 w 60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126">
                    <a:moveTo>
                      <a:pt x="59" y="126"/>
                    </a:moveTo>
                    <a:cubicBezTo>
                      <a:pt x="59" y="126"/>
                      <a:pt x="58" y="126"/>
                      <a:pt x="58" y="1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5"/>
                      <a:pt x="60" y="125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5191125" y="1925638"/>
                <a:ext cx="523875" cy="1816100"/>
              </a:xfrm>
              <a:custGeom>
                <a:avLst/>
                <a:gdLst>
                  <a:gd name="T0" fmla="*/ 1 w 45"/>
                  <a:gd name="T1" fmla="*/ 157 h 157"/>
                  <a:gd name="T2" fmla="*/ 0 w 45"/>
                  <a:gd name="T3" fmla="*/ 157 h 157"/>
                  <a:gd name="T4" fmla="*/ 0 w 45"/>
                  <a:gd name="T5" fmla="*/ 156 h 157"/>
                  <a:gd name="T6" fmla="*/ 43 w 45"/>
                  <a:gd name="T7" fmla="*/ 1 h 157"/>
                  <a:gd name="T8" fmla="*/ 44 w 45"/>
                  <a:gd name="T9" fmla="*/ 0 h 157"/>
                  <a:gd name="T10" fmla="*/ 45 w 45"/>
                  <a:gd name="T11" fmla="*/ 1 h 157"/>
                  <a:gd name="T12" fmla="*/ 2 w 45"/>
                  <a:gd name="T13" fmla="*/ 157 h 157"/>
                  <a:gd name="T14" fmla="*/ 1 w 45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57">
                    <a:moveTo>
                      <a:pt x="1" y="157"/>
                    </a:moveTo>
                    <a:cubicBezTo>
                      <a:pt x="1" y="157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0" y="156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1"/>
                      <a:pt x="45" y="1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1" y="157"/>
                      <a:pt x="1" y="157"/>
                      <a:pt x="1" y="15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4424363" y="1649412"/>
                <a:ext cx="1558925" cy="2127251"/>
              </a:xfrm>
              <a:custGeom>
                <a:avLst/>
                <a:gdLst>
                  <a:gd name="T0" fmla="*/ 67 w 134"/>
                  <a:gd name="T1" fmla="*/ 184 h 184"/>
                  <a:gd name="T2" fmla="*/ 36 w 134"/>
                  <a:gd name="T3" fmla="*/ 175 h 184"/>
                  <a:gd name="T4" fmla="*/ 16 w 134"/>
                  <a:gd name="T5" fmla="*/ 153 h 184"/>
                  <a:gd name="T6" fmla="*/ 4 w 134"/>
                  <a:gd name="T7" fmla="*/ 124 h 184"/>
                  <a:gd name="T8" fmla="*/ 0 w 134"/>
                  <a:gd name="T9" fmla="*/ 91 h 184"/>
                  <a:gd name="T10" fmla="*/ 4 w 134"/>
                  <a:gd name="T11" fmla="*/ 58 h 184"/>
                  <a:gd name="T12" fmla="*/ 16 w 134"/>
                  <a:gd name="T13" fmla="*/ 29 h 184"/>
                  <a:gd name="T14" fmla="*/ 37 w 134"/>
                  <a:gd name="T15" fmla="*/ 8 h 184"/>
                  <a:gd name="T16" fmla="*/ 67 w 134"/>
                  <a:gd name="T17" fmla="*/ 0 h 184"/>
                  <a:gd name="T18" fmla="*/ 96 w 134"/>
                  <a:gd name="T19" fmla="*/ 8 h 184"/>
                  <a:gd name="T20" fmla="*/ 117 w 134"/>
                  <a:gd name="T21" fmla="*/ 29 h 184"/>
                  <a:gd name="T22" fmla="*/ 130 w 134"/>
                  <a:gd name="T23" fmla="*/ 58 h 184"/>
                  <a:gd name="T24" fmla="*/ 134 w 134"/>
                  <a:gd name="T25" fmla="*/ 91 h 184"/>
                  <a:gd name="T26" fmla="*/ 130 w 134"/>
                  <a:gd name="T27" fmla="*/ 124 h 184"/>
                  <a:gd name="T28" fmla="*/ 118 w 134"/>
                  <a:gd name="T29" fmla="*/ 153 h 184"/>
                  <a:gd name="T30" fmla="*/ 97 w 134"/>
                  <a:gd name="T31" fmla="*/ 175 h 184"/>
                  <a:gd name="T32" fmla="*/ 67 w 134"/>
                  <a:gd name="T33" fmla="*/ 184 h 184"/>
                  <a:gd name="T34" fmla="*/ 67 w 134"/>
                  <a:gd name="T35" fmla="*/ 7 h 184"/>
                  <a:gd name="T36" fmla="*/ 41 w 134"/>
                  <a:gd name="T37" fmla="*/ 14 h 184"/>
                  <a:gd name="T38" fmla="*/ 22 w 134"/>
                  <a:gd name="T39" fmla="*/ 33 h 184"/>
                  <a:gd name="T40" fmla="*/ 11 w 134"/>
                  <a:gd name="T41" fmla="*/ 60 h 184"/>
                  <a:gd name="T42" fmla="*/ 7 w 134"/>
                  <a:gd name="T43" fmla="*/ 91 h 184"/>
                  <a:gd name="T44" fmla="*/ 11 w 134"/>
                  <a:gd name="T45" fmla="*/ 122 h 184"/>
                  <a:gd name="T46" fmla="*/ 22 w 134"/>
                  <a:gd name="T47" fmla="*/ 150 h 184"/>
                  <a:gd name="T48" fmla="*/ 41 w 134"/>
                  <a:gd name="T49" fmla="*/ 169 h 184"/>
                  <a:gd name="T50" fmla="*/ 67 w 134"/>
                  <a:gd name="T51" fmla="*/ 177 h 184"/>
                  <a:gd name="T52" fmla="*/ 93 w 134"/>
                  <a:gd name="T53" fmla="*/ 169 h 184"/>
                  <a:gd name="T54" fmla="*/ 111 w 134"/>
                  <a:gd name="T55" fmla="*/ 150 h 184"/>
                  <a:gd name="T56" fmla="*/ 123 w 134"/>
                  <a:gd name="T57" fmla="*/ 122 h 184"/>
                  <a:gd name="T58" fmla="*/ 126 w 134"/>
                  <a:gd name="T59" fmla="*/ 91 h 184"/>
                  <a:gd name="T60" fmla="*/ 123 w 134"/>
                  <a:gd name="T61" fmla="*/ 60 h 184"/>
                  <a:gd name="T62" fmla="*/ 111 w 134"/>
                  <a:gd name="T63" fmla="*/ 33 h 184"/>
                  <a:gd name="T64" fmla="*/ 92 w 134"/>
                  <a:gd name="T65" fmla="*/ 14 h 184"/>
                  <a:gd name="T66" fmla="*/ 67 w 134"/>
                  <a:gd name="T67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84">
                    <a:moveTo>
                      <a:pt x="67" y="184"/>
                    </a:moveTo>
                    <a:cubicBezTo>
                      <a:pt x="55" y="184"/>
                      <a:pt x="45" y="181"/>
                      <a:pt x="36" y="175"/>
                    </a:cubicBezTo>
                    <a:cubicBezTo>
                      <a:pt x="28" y="170"/>
                      <a:pt x="21" y="162"/>
                      <a:pt x="16" y="153"/>
                    </a:cubicBezTo>
                    <a:cubicBezTo>
                      <a:pt x="10" y="145"/>
                      <a:pt x="6" y="135"/>
                      <a:pt x="4" y="124"/>
                    </a:cubicBezTo>
                    <a:cubicBezTo>
                      <a:pt x="1" y="113"/>
                      <a:pt x="0" y="102"/>
                      <a:pt x="0" y="91"/>
                    </a:cubicBezTo>
                    <a:cubicBezTo>
                      <a:pt x="0" y="80"/>
                      <a:pt x="1" y="69"/>
                      <a:pt x="4" y="58"/>
                    </a:cubicBezTo>
                    <a:cubicBezTo>
                      <a:pt x="6" y="48"/>
                      <a:pt x="10" y="38"/>
                      <a:pt x="16" y="29"/>
                    </a:cubicBezTo>
                    <a:cubicBezTo>
                      <a:pt x="21" y="20"/>
                      <a:pt x="29" y="13"/>
                      <a:pt x="37" y="8"/>
                    </a:cubicBezTo>
                    <a:cubicBezTo>
                      <a:pt x="45" y="2"/>
                      <a:pt x="55" y="0"/>
                      <a:pt x="67" y="0"/>
                    </a:cubicBezTo>
                    <a:cubicBezTo>
                      <a:pt x="78" y="0"/>
                      <a:pt x="88" y="2"/>
                      <a:pt x="96" y="8"/>
                    </a:cubicBezTo>
                    <a:cubicBezTo>
                      <a:pt x="105" y="13"/>
                      <a:pt x="112" y="20"/>
                      <a:pt x="117" y="29"/>
                    </a:cubicBezTo>
                    <a:cubicBezTo>
                      <a:pt x="123" y="38"/>
                      <a:pt x="127" y="48"/>
                      <a:pt x="130" y="58"/>
                    </a:cubicBezTo>
                    <a:cubicBezTo>
                      <a:pt x="132" y="69"/>
                      <a:pt x="134" y="80"/>
                      <a:pt x="134" y="91"/>
                    </a:cubicBezTo>
                    <a:cubicBezTo>
                      <a:pt x="134" y="102"/>
                      <a:pt x="132" y="113"/>
                      <a:pt x="130" y="124"/>
                    </a:cubicBezTo>
                    <a:cubicBezTo>
                      <a:pt x="127" y="135"/>
                      <a:pt x="123" y="145"/>
                      <a:pt x="118" y="153"/>
                    </a:cubicBezTo>
                    <a:cubicBezTo>
                      <a:pt x="112" y="162"/>
                      <a:pt x="105" y="170"/>
                      <a:pt x="97" y="175"/>
                    </a:cubicBezTo>
                    <a:cubicBezTo>
                      <a:pt x="88" y="181"/>
                      <a:pt x="78" y="184"/>
                      <a:pt x="67" y="184"/>
                    </a:cubicBezTo>
                    <a:close/>
                    <a:moveTo>
                      <a:pt x="67" y="7"/>
                    </a:moveTo>
                    <a:cubicBezTo>
                      <a:pt x="57" y="7"/>
                      <a:pt x="48" y="9"/>
                      <a:pt x="41" y="14"/>
                    </a:cubicBezTo>
                    <a:cubicBezTo>
                      <a:pt x="33" y="19"/>
                      <a:pt x="27" y="25"/>
                      <a:pt x="22" y="33"/>
                    </a:cubicBezTo>
                    <a:cubicBezTo>
                      <a:pt x="17" y="41"/>
                      <a:pt x="13" y="50"/>
                      <a:pt x="11" y="60"/>
                    </a:cubicBezTo>
                    <a:cubicBezTo>
                      <a:pt x="8" y="70"/>
                      <a:pt x="7" y="81"/>
                      <a:pt x="7" y="91"/>
                    </a:cubicBezTo>
                    <a:cubicBezTo>
                      <a:pt x="7" y="101"/>
                      <a:pt x="8" y="112"/>
                      <a:pt x="11" y="122"/>
                    </a:cubicBezTo>
                    <a:cubicBezTo>
                      <a:pt x="13" y="132"/>
                      <a:pt x="17" y="141"/>
                      <a:pt x="22" y="150"/>
                    </a:cubicBezTo>
                    <a:cubicBezTo>
                      <a:pt x="27" y="158"/>
                      <a:pt x="33" y="164"/>
                      <a:pt x="41" y="169"/>
                    </a:cubicBezTo>
                    <a:cubicBezTo>
                      <a:pt x="48" y="174"/>
                      <a:pt x="57" y="177"/>
                      <a:pt x="67" y="177"/>
                    </a:cubicBezTo>
                    <a:cubicBezTo>
                      <a:pt x="76" y="177"/>
                      <a:pt x="85" y="174"/>
                      <a:pt x="93" y="169"/>
                    </a:cubicBezTo>
                    <a:cubicBezTo>
                      <a:pt x="100" y="164"/>
                      <a:pt x="106" y="158"/>
                      <a:pt x="111" y="150"/>
                    </a:cubicBezTo>
                    <a:cubicBezTo>
                      <a:pt x="116" y="141"/>
                      <a:pt x="120" y="132"/>
                      <a:pt x="123" y="122"/>
                    </a:cubicBezTo>
                    <a:cubicBezTo>
                      <a:pt x="125" y="112"/>
                      <a:pt x="126" y="101"/>
                      <a:pt x="126" y="91"/>
                    </a:cubicBezTo>
                    <a:cubicBezTo>
                      <a:pt x="126" y="81"/>
                      <a:pt x="125" y="70"/>
                      <a:pt x="123" y="60"/>
                    </a:cubicBezTo>
                    <a:cubicBezTo>
                      <a:pt x="120" y="50"/>
                      <a:pt x="116" y="41"/>
                      <a:pt x="111" y="33"/>
                    </a:cubicBezTo>
                    <a:cubicBezTo>
                      <a:pt x="106" y="25"/>
                      <a:pt x="100" y="19"/>
                      <a:pt x="92" y="14"/>
                    </a:cubicBezTo>
                    <a:cubicBezTo>
                      <a:pt x="85" y="9"/>
                      <a:pt x="77" y="7"/>
                      <a:pt x="6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5145088" y="2389188"/>
                <a:ext cx="115887" cy="1031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5505450" y="2389188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5424488" y="2667000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4876800" y="3198813"/>
                <a:ext cx="117475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auto">
              <a:xfrm>
                <a:off x="5481638" y="3371850"/>
                <a:ext cx="1174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4819650" y="2076450"/>
                <a:ext cx="115887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74464" y="1569734"/>
              <a:ext cx="1482138" cy="2183419"/>
              <a:chOff x="3719513" y="3386138"/>
              <a:chExt cx="473075" cy="696913"/>
            </a:xfrm>
          </p:grpSpPr>
          <p:sp>
            <p:nvSpPr>
              <p:cNvPr id="98" name="Freeform 32"/>
              <p:cNvSpPr/>
              <p:nvPr/>
            </p:nvSpPr>
            <p:spPr bwMode="auto">
              <a:xfrm>
                <a:off x="3727451" y="3652838"/>
                <a:ext cx="450850" cy="7938"/>
              </a:xfrm>
              <a:custGeom>
                <a:avLst/>
                <a:gdLst>
                  <a:gd name="T0" fmla="*/ 116 w 117"/>
                  <a:gd name="T1" fmla="*/ 2 h 2"/>
                  <a:gd name="T2" fmla="*/ 1 w 117"/>
                  <a:gd name="T3" fmla="*/ 2 h 2"/>
                  <a:gd name="T4" fmla="*/ 0 w 117"/>
                  <a:gd name="T5" fmla="*/ 1 h 2"/>
                  <a:gd name="T6" fmla="*/ 1 w 117"/>
                  <a:gd name="T7" fmla="*/ 0 h 2"/>
                  <a:gd name="T8" fmla="*/ 116 w 117"/>
                  <a:gd name="T9" fmla="*/ 0 h 2"/>
                  <a:gd name="T10" fmla="*/ 117 w 117"/>
                  <a:gd name="T11" fmla="*/ 1 h 2"/>
                  <a:gd name="T12" fmla="*/ 116 w 117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">
                    <a:moveTo>
                      <a:pt x="116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6" y="0"/>
                      <a:pt x="117" y="1"/>
                      <a:pt x="117" y="1"/>
                    </a:cubicBezTo>
                    <a:cubicBezTo>
                      <a:pt x="117" y="2"/>
                      <a:pt x="116" y="2"/>
                      <a:pt x="116" y="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3927476" y="3405188"/>
                <a:ext cx="7938" cy="555625"/>
              </a:xfrm>
              <a:custGeom>
                <a:avLst/>
                <a:gdLst>
                  <a:gd name="T0" fmla="*/ 1 w 2"/>
                  <a:gd name="T1" fmla="*/ 146 h 146"/>
                  <a:gd name="T2" fmla="*/ 0 w 2"/>
                  <a:gd name="T3" fmla="*/ 145 h 146"/>
                  <a:gd name="T4" fmla="*/ 0 w 2"/>
                  <a:gd name="T5" fmla="*/ 1 h 146"/>
                  <a:gd name="T6" fmla="*/ 1 w 2"/>
                  <a:gd name="T7" fmla="*/ 0 h 146"/>
                  <a:gd name="T8" fmla="*/ 2 w 2"/>
                  <a:gd name="T9" fmla="*/ 1 h 146"/>
                  <a:gd name="T10" fmla="*/ 2 w 2"/>
                  <a:gd name="T11" fmla="*/ 145 h 146"/>
                  <a:gd name="T12" fmla="*/ 1 w 2"/>
                  <a:gd name="T1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46">
                    <a:moveTo>
                      <a:pt x="1" y="146"/>
                    </a:moveTo>
                    <a:cubicBezTo>
                      <a:pt x="1" y="146"/>
                      <a:pt x="0" y="145"/>
                      <a:pt x="0" y="14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2" y="145"/>
                      <a:pt x="2" y="146"/>
                      <a:pt x="1" y="14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3732213" y="3552825"/>
                <a:ext cx="438150" cy="434975"/>
              </a:xfrm>
              <a:custGeom>
                <a:avLst/>
                <a:gdLst>
                  <a:gd name="T0" fmla="*/ 1 w 114"/>
                  <a:gd name="T1" fmla="*/ 114 h 114"/>
                  <a:gd name="T2" fmla="*/ 0 w 114"/>
                  <a:gd name="T3" fmla="*/ 114 h 114"/>
                  <a:gd name="T4" fmla="*/ 0 w 114"/>
                  <a:gd name="T5" fmla="*/ 113 h 114"/>
                  <a:gd name="T6" fmla="*/ 112 w 114"/>
                  <a:gd name="T7" fmla="*/ 0 h 114"/>
                  <a:gd name="T8" fmla="*/ 114 w 114"/>
                  <a:gd name="T9" fmla="*/ 0 h 114"/>
                  <a:gd name="T10" fmla="*/ 114 w 114"/>
                  <a:gd name="T11" fmla="*/ 1 h 114"/>
                  <a:gd name="T12" fmla="*/ 1 w 114"/>
                  <a:gd name="T13" fmla="*/ 114 h 114"/>
                  <a:gd name="T14" fmla="*/ 1 w 114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14">
                    <a:moveTo>
                      <a:pt x="1" y="114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0" y="113"/>
                      <a:pt x="0" y="113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3" y="0"/>
                      <a:pt x="113" y="0"/>
                      <a:pt x="114" y="0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5"/>
              <p:cNvSpPr/>
              <p:nvPr/>
            </p:nvSpPr>
            <p:spPr bwMode="auto">
              <a:xfrm>
                <a:off x="3727451" y="3552825"/>
                <a:ext cx="442913" cy="107950"/>
              </a:xfrm>
              <a:custGeom>
                <a:avLst/>
                <a:gdLst>
                  <a:gd name="T0" fmla="*/ 1 w 115"/>
                  <a:gd name="T1" fmla="*/ 28 h 28"/>
                  <a:gd name="T2" fmla="*/ 0 w 115"/>
                  <a:gd name="T3" fmla="*/ 28 h 28"/>
                  <a:gd name="T4" fmla="*/ 1 w 115"/>
                  <a:gd name="T5" fmla="*/ 27 h 28"/>
                  <a:gd name="T6" fmla="*/ 114 w 115"/>
                  <a:gd name="T7" fmla="*/ 0 h 28"/>
                  <a:gd name="T8" fmla="*/ 115 w 115"/>
                  <a:gd name="T9" fmla="*/ 1 h 28"/>
                  <a:gd name="T10" fmla="*/ 114 w 115"/>
                  <a:gd name="T11" fmla="*/ 2 h 28"/>
                  <a:gd name="T12" fmla="*/ 2 w 115"/>
                  <a:gd name="T13" fmla="*/ 28 h 28"/>
                  <a:gd name="T14" fmla="*/ 1 w 11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8">
                    <a:moveTo>
                      <a:pt x="1" y="28"/>
                    </a:moveTo>
                    <a:cubicBezTo>
                      <a:pt x="1" y="28"/>
                      <a:pt x="1" y="28"/>
                      <a:pt x="0" y="28"/>
                    </a:cubicBezTo>
                    <a:cubicBezTo>
                      <a:pt x="0" y="27"/>
                      <a:pt x="1" y="27"/>
                      <a:pt x="1" y="27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0"/>
                      <a:pt x="115" y="0"/>
                      <a:pt x="115" y="1"/>
                    </a:cubicBezTo>
                    <a:cubicBezTo>
                      <a:pt x="115" y="1"/>
                      <a:pt x="115" y="2"/>
                      <a:pt x="114" y="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1" y="28"/>
                      <a:pt x="1" y="28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6"/>
              <p:cNvSpPr/>
              <p:nvPr/>
            </p:nvSpPr>
            <p:spPr bwMode="auto">
              <a:xfrm>
                <a:off x="3927476" y="3405188"/>
                <a:ext cx="250825" cy="255588"/>
              </a:xfrm>
              <a:custGeom>
                <a:avLst/>
                <a:gdLst>
                  <a:gd name="T0" fmla="*/ 64 w 65"/>
                  <a:gd name="T1" fmla="*/ 67 h 67"/>
                  <a:gd name="T2" fmla="*/ 63 w 65"/>
                  <a:gd name="T3" fmla="*/ 67 h 67"/>
                  <a:gd name="T4" fmla="*/ 1 w 65"/>
                  <a:gd name="T5" fmla="*/ 2 h 67"/>
                  <a:gd name="T6" fmla="*/ 1 w 65"/>
                  <a:gd name="T7" fmla="*/ 0 h 67"/>
                  <a:gd name="T8" fmla="*/ 2 w 65"/>
                  <a:gd name="T9" fmla="*/ 0 h 67"/>
                  <a:gd name="T10" fmla="*/ 65 w 65"/>
                  <a:gd name="T11" fmla="*/ 66 h 67"/>
                  <a:gd name="T12" fmla="*/ 64 w 65"/>
                  <a:gd name="T13" fmla="*/ 67 h 67"/>
                  <a:gd name="T14" fmla="*/ 64 w 6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67">
                    <a:moveTo>
                      <a:pt x="64" y="67"/>
                    </a:moveTo>
                    <a:cubicBezTo>
                      <a:pt x="64" y="67"/>
                      <a:pt x="63" y="67"/>
                      <a:pt x="63" y="6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66"/>
                      <a:pt x="65" y="67"/>
                      <a:pt x="64" y="67"/>
                    </a:cubicBezTo>
                    <a:cubicBezTo>
                      <a:pt x="64" y="67"/>
                      <a:pt x="64" y="67"/>
                      <a:pt x="64" y="6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7"/>
              <p:cNvSpPr/>
              <p:nvPr/>
            </p:nvSpPr>
            <p:spPr bwMode="auto">
              <a:xfrm>
                <a:off x="3732213" y="3979863"/>
                <a:ext cx="446088" cy="95250"/>
              </a:xfrm>
              <a:custGeom>
                <a:avLst/>
                <a:gdLst>
                  <a:gd name="T0" fmla="*/ 115 w 116"/>
                  <a:gd name="T1" fmla="*/ 25 h 25"/>
                  <a:gd name="T2" fmla="*/ 115 w 116"/>
                  <a:gd name="T3" fmla="*/ 25 h 25"/>
                  <a:gd name="T4" fmla="*/ 0 w 116"/>
                  <a:gd name="T5" fmla="*/ 2 h 25"/>
                  <a:gd name="T6" fmla="*/ 0 w 116"/>
                  <a:gd name="T7" fmla="*/ 1 h 25"/>
                  <a:gd name="T8" fmla="*/ 1 w 116"/>
                  <a:gd name="T9" fmla="*/ 0 h 25"/>
                  <a:gd name="T10" fmla="*/ 116 w 116"/>
                  <a:gd name="T11" fmla="*/ 23 h 25"/>
                  <a:gd name="T12" fmla="*/ 116 w 116"/>
                  <a:gd name="T13" fmla="*/ 24 h 25"/>
                  <a:gd name="T14" fmla="*/ 115 w 11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25">
                    <a:moveTo>
                      <a:pt x="115" y="25"/>
                    </a:moveTo>
                    <a:cubicBezTo>
                      <a:pt x="115" y="25"/>
                      <a:pt x="115" y="25"/>
                      <a:pt x="115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4"/>
                    </a:cubicBezTo>
                    <a:cubicBezTo>
                      <a:pt x="116" y="24"/>
                      <a:pt x="116" y="25"/>
                      <a:pt x="115" y="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8"/>
              <p:cNvSpPr/>
              <p:nvPr/>
            </p:nvSpPr>
            <p:spPr bwMode="auto">
              <a:xfrm>
                <a:off x="3732213" y="3781425"/>
                <a:ext cx="203200" cy="293688"/>
              </a:xfrm>
              <a:custGeom>
                <a:avLst/>
                <a:gdLst>
                  <a:gd name="T0" fmla="*/ 1 w 53"/>
                  <a:gd name="T1" fmla="*/ 77 h 77"/>
                  <a:gd name="T2" fmla="*/ 0 w 53"/>
                  <a:gd name="T3" fmla="*/ 76 h 77"/>
                  <a:gd name="T4" fmla="*/ 0 w 53"/>
                  <a:gd name="T5" fmla="*/ 75 h 77"/>
                  <a:gd name="T6" fmla="*/ 52 w 53"/>
                  <a:gd name="T7" fmla="*/ 1 h 77"/>
                  <a:gd name="T8" fmla="*/ 53 w 53"/>
                  <a:gd name="T9" fmla="*/ 1 h 77"/>
                  <a:gd name="T10" fmla="*/ 53 w 53"/>
                  <a:gd name="T11" fmla="*/ 2 h 77"/>
                  <a:gd name="T12" fmla="*/ 1 w 53"/>
                  <a:gd name="T13" fmla="*/ 76 h 77"/>
                  <a:gd name="T14" fmla="*/ 1 w 53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77">
                    <a:moveTo>
                      <a:pt x="1" y="77"/>
                    </a:moveTo>
                    <a:cubicBezTo>
                      <a:pt x="0" y="77"/>
                      <a:pt x="0" y="77"/>
                      <a:pt x="0" y="76"/>
                    </a:cubicBezTo>
                    <a:cubicBezTo>
                      <a:pt x="0" y="76"/>
                      <a:pt x="0" y="76"/>
                      <a:pt x="0" y="75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0"/>
                      <a:pt x="53" y="1"/>
                    </a:cubicBezTo>
                    <a:cubicBezTo>
                      <a:pt x="53" y="1"/>
                      <a:pt x="53" y="2"/>
                      <a:pt x="53" y="2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6"/>
                      <a:pt x="1" y="77"/>
                      <a:pt x="1" y="7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9"/>
              <p:cNvSpPr/>
              <p:nvPr/>
            </p:nvSpPr>
            <p:spPr bwMode="auto">
              <a:xfrm>
                <a:off x="3727451" y="3652838"/>
                <a:ext cx="207963" cy="136525"/>
              </a:xfrm>
              <a:custGeom>
                <a:avLst/>
                <a:gdLst>
                  <a:gd name="T0" fmla="*/ 53 w 54"/>
                  <a:gd name="T1" fmla="*/ 36 h 36"/>
                  <a:gd name="T2" fmla="*/ 53 w 54"/>
                  <a:gd name="T3" fmla="*/ 36 h 36"/>
                  <a:gd name="T4" fmla="*/ 1 w 54"/>
                  <a:gd name="T5" fmla="*/ 2 h 36"/>
                  <a:gd name="T6" fmla="*/ 1 w 54"/>
                  <a:gd name="T7" fmla="*/ 1 h 36"/>
                  <a:gd name="T8" fmla="*/ 2 w 54"/>
                  <a:gd name="T9" fmla="*/ 1 h 36"/>
                  <a:gd name="T10" fmla="*/ 54 w 54"/>
                  <a:gd name="T11" fmla="*/ 35 h 36"/>
                  <a:gd name="T12" fmla="*/ 54 w 54"/>
                  <a:gd name="T13" fmla="*/ 36 h 36"/>
                  <a:gd name="T14" fmla="*/ 53 w 54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6">
                    <a:moveTo>
                      <a:pt x="53" y="36"/>
                    </a:moveTo>
                    <a:cubicBezTo>
                      <a:pt x="53" y="36"/>
                      <a:pt x="53" y="36"/>
                      <a:pt x="53" y="3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4" y="35"/>
                      <a:pt x="54" y="36"/>
                      <a:pt x="54" y="36"/>
                    </a:cubicBezTo>
                    <a:cubicBezTo>
                      <a:pt x="54" y="36"/>
                      <a:pt x="54" y="36"/>
                      <a:pt x="53" y="3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40"/>
              <p:cNvSpPr/>
              <p:nvPr/>
            </p:nvSpPr>
            <p:spPr bwMode="auto">
              <a:xfrm>
                <a:off x="3719513" y="3386138"/>
                <a:ext cx="473075" cy="696913"/>
              </a:xfrm>
              <a:custGeom>
                <a:avLst/>
                <a:gdLst>
                  <a:gd name="T0" fmla="*/ 118 w 123"/>
                  <a:gd name="T1" fmla="*/ 183 h 183"/>
                  <a:gd name="T2" fmla="*/ 4 w 123"/>
                  <a:gd name="T3" fmla="*/ 183 h 183"/>
                  <a:gd name="T4" fmla="*/ 0 w 123"/>
                  <a:gd name="T5" fmla="*/ 180 h 183"/>
                  <a:gd name="T6" fmla="*/ 0 w 123"/>
                  <a:gd name="T7" fmla="*/ 157 h 183"/>
                  <a:gd name="T8" fmla="*/ 4 w 123"/>
                  <a:gd name="T9" fmla="*/ 154 h 183"/>
                  <a:gd name="T10" fmla="*/ 7 w 123"/>
                  <a:gd name="T11" fmla="*/ 157 h 183"/>
                  <a:gd name="T12" fmla="*/ 7 w 123"/>
                  <a:gd name="T13" fmla="*/ 176 h 183"/>
                  <a:gd name="T14" fmla="*/ 115 w 123"/>
                  <a:gd name="T15" fmla="*/ 176 h 183"/>
                  <a:gd name="T16" fmla="*/ 115 w 123"/>
                  <a:gd name="T17" fmla="*/ 153 h 183"/>
                  <a:gd name="T18" fmla="*/ 55 w 123"/>
                  <a:gd name="T19" fmla="*/ 153 h 183"/>
                  <a:gd name="T20" fmla="*/ 52 w 123"/>
                  <a:gd name="T21" fmla="*/ 151 h 183"/>
                  <a:gd name="T22" fmla="*/ 53 w 123"/>
                  <a:gd name="T23" fmla="*/ 147 h 183"/>
                  <a:gd name="T24" fmla="*/ 84 w 123"/>
                  <a:gd name="T25" fmla="*/ 116 h 183"/>
                  <a:gd name="T26" fmla="*/ 95 w 123"/>
                  <a:gd name="T27" fmla="*/ 105 h 183"/>
                  <a:gd name="T28" fmla="*/ 105 w 123"/>
                  <a:gd name="T29" fmla="*/ 92 h 183"/>
                  <a:gd name="T30" fmla="*/ 113 w 123"/>
                  <a:gd name="T31" fmla="*/ 77 h 183"/>
                  <a:gd name="T32" fmla="*/ 115 w 123"/>
                  <a:gd name="T33" fmla="*/ 61 h 183"/>
                  <a:gd name="T34" fmla="*/ 111 w 123"/>
                  <a:gd name="T35" fmla="*/ 40 h 183"/>
                  <a:gd name="T36" fmla="*/ 100 w 123"/>
                  <a:gd name="T37" fmla="*/ 24 h 183"/>
                  <a:gd name="T38" fmla="*/ 82 w 123"/>
                  <a:gd name="T39" fmla="*/ 13 h 183"/>
                  <a:gd name="T40" fmla="*/ 41 w 123"/>
                  <a:gd name="T41" fmla="*/ 13 h 183"/>
                  <a:gd name="T42" fmla="*/ 24 w 123"/>
                  <a:gd name="T43" fmla="*/ 24 h 183"/>
                  <a:gd name="T44" fmla="*/ 12 w 123"/>
                  <a:gd name="T45" fmla="*/ 43 h 183"/>
                  <a:gd name="T46" fmla="*/ 7 w 123"/>
                  <a:gd name="T47" fmla="*/ 71 h 183"/>
                  <a:gd name="T48" fmla="*/ 3 w 123"/>
                  <a:gd name="T49" fmla="*/ 75 h 183"/>
                  <a:gd name="T50" fmla="*/ 0 w 123"/>
                  <a:gd name="T51" fmla="*/ 71 h 183"/>
                  <a:gd name="T52" fmla="*/ 5 w 123"/>
                  <a:gd name="T53" fmla="*/ 41 h 183"/>
                  <a:gd name="T54" fmla="*/ 19 w 123"/>
                  <a:gd name="T55" fmla="*/ 19 h 183"/>
                  <a:gd name="T56" fmla="*/ 39 w 123"/>
                  <a:gd name="T57" fmla="*/ 6 h 183"/>
                  <a:gd name="T58" fmla="*/ 85 w 123"/>
                  <a:gd name="T59" fmla="*/ 6 h 183"/>
                  <a:gd name="T60" fmla="*/ 105 w 123"/>
                  <a:gd name="T61" fmla="*/ 19 h 183"/>
                  <a:gd name="T62" fmla="*/ 118 w 123"/>
                  <a:gd name="T63" fmla="*/ 37 h 183"/>
                  <a:gd name="T64" fmla="*/ 123 w 123"/>
                  <a:gd name="T65" fmla="*/ 61 h 183"/>
                  <a:gd name="T66" fmla="*/ 119 w 123"/>
                  <a:gd name="T67" fmla="*/ 79 h 183"/>
                  <a:gd name="T68" fmla="*/ 111 w 123"/>
                  <a:gd name="T69" fmla="*/ 96 h 183"/>
                  <a:gd name="T70" fmla="*/ 100 w 123"/>
                  <a:gd name="T71" fmla="*/ 110 h 183"/>
                  <a:gd name="T72" fmla="*/ 89 w 123"/>
                  <a:gd name="T73" fmla="*/ 122 h 183"/>
                  <a:gd name="T74" fmla="*/ 64 w 123"/>
                  <a:gd name="T75" fmla="*/ 146 h 183"/>
                  <a:gd name="T76" fmla="*/ 118 w 123"/>
                  <a:gd name="T77" fmla="*/ 146 h 183"/>
                  <a:gd name="T78" fmla="*/ 122 w 123"/>
                  <a:gd name="T79" fmla="*/ 150 h 183"/>
                  <a:gd name="T80" fmla="*/ 122 w 123"/>
                  <a:gd name="T81" fmla="*/ 180 h 183"/>
                  <a:gd name="T82" fmla="*/ 118 w 123"/>
                  <a:gd name="T83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3" h="183">
                    <a:moveTo>
                      <a:pt x="118" y="183"/>
                    </a:moveTo>
                    <a:cubicBezTo>
                      <a:pt x="4" y="183"/>
                      <a:pt x="4" y="183"/>
                      <a:pt x="4" y="183"/>
                    </a:cubicBezTo>
                    <a:cubicBezTo>
                      <a:pt x="2" y="183"/>
                      <a:pt x="0" y="182"/>
                      <a:pt x="0" y="18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5"/>
                      <a:pt x="2" y="154"/>
                      <a:pt x="4" y="154"/>
                    </a:cubicBezTo>
                    <a:cubicBezTo>
                      <a:pt x="6" y="154"/>
                      <a:pt x="7" y="155"/>
                      <a:pt x="7" y="157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115" y="176"/>
                      <a:pt x="115" y="176"/>
                      <a:pt x="115" y="176"/>
                    </a:cubicBezTo>
                    <a:cubicBezTo>
                      <a:pt x="115" y="153"/>
                      <a:pt x="115" y="153"/>
                      <a:pt x="115" y="153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54" y="153"/>
                      <a:pt x="52" y="153"/>
                      <a:pt x="52" y="151"/>
                    </a:cubicBezTo>
                    <a:cubicBezTo>
                      <a:pt x="51" y="150"/>
                      <a:pt x="52" y="148"/>
                      <a:pt x="53" y="147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7" y="113"/>
                      <a:pt x="91" y="109"/>
                      <a:pt x="95" y="105"/>
                    </a:cubicBezTo>
                    <a:cubicBezTo>
                      <a:pt x="98" y="101"/>
                      <a:pt x="102" y="97"/>
                      <a:pt x="105" y="92"/>
                    </a:cubicBezTo>
                    <a:cubicBezTo>
                      <a:pt x="108" y="87"/>
                      <a:pt x="111" y="82"/>
                      <a:pt x="113" y="77"/>
                    </a:cubicBezTo>
                    <a:cubicBezTo>
                      <a:pt x="114" y="72"/>
                      <a:pt x="115" y="66"/>
                      <a:pt x="115" y="61"/>
                    </a:cubicBezTo>
                    <a:cubicBezTo>
                      <a:pt x="115" y="53"/>
                      <a:pt x="114" y="47"/>
                      <a:pt x="111" y="40"/>
                    </a:cubicBezTo>
                    <a:cubicBezTo>
                      <a:pt x="108" y="34"/>
                      <a:pt x="104" y="29"/>
                      <a:pt x="100" y="24"/>
                    </a:cubicBezTo>
                    <a:cubicBezTo>
                      <a:pt x="95" y="20"/>
                      <a:pt x="89" y="16"/>
                      <a:pt x="82" y="13"/>
                    </a:cubicBezTo>
                    <a:cubicBezTo>
                      <a:pt x="70" y="8"/>
                      <a:pt x="55" y="8"/>
                      <a:pt x="41" y="13"/>
                    </a:cubicBezTo>
                    <a:cubicBezTo>
                      <a:pt x="35" y="15"/>
                      <a:pt x="29" y="19"/>
                      <a:pt x="24" y="24"/>
                    </a:cubicBezTo>
                    <a:cubicBezTo>
                      <a:pt x="19" y="29"/>
                      <a:pt x="15" y="36"/>
                      <a:pt x="12" y="43"/>
                    </a:cubicBezTo>
                    <a:cubicBezTo>
                      <a:pt x="9" y="51"/>
                      <a:pt x="7" y="61"/>
                      <a:pt x="7" y="71"/>
                    </a:cubicBezTo>
                    <a:cubicBezTo>
                      <a:pt x="7" y="74"/>
                      <a:pt x="5" y="75"/>
                      <a:pt x="3" y="75"/>
                    </a:cubicBezTo>
                    <a:cubicBezTo>
                      <a:pt x="1" y="75"/>
                      <a:pt x="0" y="73"/>
                      <a:pt x="0" y="71"/>
                    </a:cubicBezTo>
                    <a:cubicBezTo>
                      <a:pt x="0" y="60"/>
                      <a:pt x="2" y="49"/>
                      <a:pt x="5" y="41"/>
                    </a:cubicBezTo>
                    <a:cubicBezTo>
                      <a:pt x="9" y="32"/>
                      <a:pt x="13" y="25"/>
                      <a:pt x="19" y="19"/>
                    </a:cubicBezTo>
                    <a:cubicBezTo>
                      <a:pt x="25" y="13"/>
                      <a:pt x="31" y="9"/>
                      <a:pt x="39" y="6"/>
                    </a:cubicBezTo>
                    <a:cubicBezTo>
                      <a:pt x="54" y="0"/>
                      <a:pt x="71" y="1"/>
                      <a:pt x="85" y="6"/>
                    </a:cubicBezTo>
                    <a:cubicBezTo>
                      <a:pt x="93" y="9"/>
                      <a:pt x="99" y="14"/>
                      <a:pt x="105" y="19"/>
                    </a:cubicBezTo>
                    <a:cubicBezTo>
                      <a:pt x="110" y="24"/>
                      <a:pt x="115" y="30"/>
                      <a:pt x="118" y="37"/>
                    </a:cubicBezTo>
                    <a:cubicBezTo>
                      <a:pt x="121" y="45"/>
                      <a:pt x="123" y="52"/>
                      <a:pt x="123" y="61"/>
                    </a:cubicBezTo>
                    <a:cubicBezTo>
                      <a:pt x="123" y="67"/>
                      <a:pt x="122" y="73"/>
                      <a:pt x="119" y="79"/>
                    </a:cubicBezTo>
                    <a:cubicBezTo>
                      <a:pt x="117" y="85"/>
                      <a:pt x="115" y="91"/>
                      <a:pt x="111" y="96"/>
                    </a:cubicBezTo>
                    <a:cubicBezTo>
                      <a:pt x="108" y="101"/>
                      <a:pt x="104" y="106"/>
                      <a:pt x="100" y="110"/>
                    </a:cubicBezTo>
                    <a:cubicBezTo>
                      <a:pt x="96" y="114"/>
                      <a:pt x="93" y="118"/>
                      <a:pt x="89" y="122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118" y="146"/>
                      <a:pt x="118" y="146"/>
                      <a:pt x="118" y="146"/>
                    </a:cubicBezTo>
                    <a:cubicBezTo>
                      <a:pt x="120" y="146"/>
                      <a:pt x="122" y="148"/>
                      <a:pt x="122" y="150"/>
                    </a:cubicBezTo>
                    <a:cubicBezTo>
                      <a:pt x="122" y="180"/>
                      <a:pt x="122" y="180"/>
                      <a:pt x="122" y="180"/>
                    </a:cubicBezTo>
                    <a:cubicBezTo>
                      <a:pt x="122" y="182"/>
                      <a:pt x="120" y="183"/>
                      <a:pt x="118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Oval 41"/>
              <p:cNvSpPr>
                <a:spLocks noChangeArrowheads="1"/>
              </p:cNvSpPr>
              <p:nvPr/>
            </p:nvSpPr>
            <p:spPr bwMode="auto">
              <a:xfrm>
                <a:off x="3913188" y="3770313"/>
                <a:ext cx="38100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Oval 42"/>
              <p:cNvSpPr>
                <a:spLocks noChangeArrowheads="1"/>
              </p:cNvSpPr>
              <p:nvPr/>
            </p:nvSpPr>
            <p:spPr bwMode="auto">
              <a:xfrm>
                <a:off x="3767138" y="39766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Oval 43"/>
              <p:cNvSpPr>
                <a:spLocks noChangeArrowheads="1"/>
              </p:cNvSpPr>
              <p:nvPr/>
            </p:nvSpPr>
            <p:spPr bwMode="auto">
              <a:xfrm>
                <a:off x="4073526" y="3557588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44"/>
              <p:cNvSpPr>
                <a:spLocks noChangeArrowheads="1"/>
              </p:cNvSpPr>
              <p:nvPr/>
            </p:nvSpPr>
            <p:spPr bwMode="auto">
              <a:xfrm>
                <a:off x="3913188" y="3595688"/>
                <a:ext cx="38100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Oval 45"/>
              <p:cNvSpPr>
                <a:spLocks noChangeArrowheads="1"/>
              </p:cNvSpPr>
              <p:nvPr/>
            </p:nvSpPr>
            <p:spPr bwMode="auto">
              <a:xfrm>
                <a:off x="4046538" y="3636963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6901 -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70117 -4.44444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3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1086650" y="196292"/>
            <a:ext cx="3162621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功能流程图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92456" y="1036138"/>
            <a:ext cx="3185681" cy="817165"/>
            <a:chOff x="3075215" y="1964315"/>
            <a:chExt cx="4557423" cy="817165"/>
          </a:xfrm>
        </p:grpSpPr>
        <p:sp>
          <p:nvSpPr>
            <p:cNvPr id="8" name="圆角矩形 7"/>
            <p:cNvSpPr/>
            <p:nvPr/>
          </p:nvSpPr>
          <p:spPr bwMode="auto">
            <a:xfrm flipH="1">
              <a:off x="3075215" y="1964315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95674" y="2020075"/>
              <a:ext cx="4336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公告信息管理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86650" y="2615476"/>
            <a:ext cx="2415083" cy="817165"/>
            <a:chOff x="2857191" y="2514974"/>
            <a:chExt cx="4288377" cy="817165"/>
          </a:xfrm>
        </p:grpSpPr>
        <p:sp>
          <p:nvSpPr>
            <p:cNvPr id="29" name="圆角矩形 28"/>
            <p:cNvSpPr/>
            <p:nvPr/>
          </p:nvSpPr>
          <p:spPr bwMode="auto">
            <a:xfrm flipH="1">
              <a:off x="2857191" y="2514974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3427906" y="2631170"/>
              <a:ext cx="2621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添加公告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5134" y="2705690"/>
            <a:ext cx="2415083" cy="817165"/>
            <a:chOff x="2857191" y="2398780"/>
            <a:chExt cx="4288377" cy="817165"/>
          </a:xfrm>
        </p:grpSpPr>
        <p:sp>
          <p:nvSpPr>
            <p:cNvPr id="32" name="圆角矩形 31"/>
            <p:cNvSpPr/>
            <p:nvPr/>
          </p:nvSpPr>
          <p:spPr bwMode="auto">
            <a:xfrm flipH="1">
              <a:off x="2857191" y="2398780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3374378" y="2493336"/>
              <a:ext cx="3253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查看公告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29483" y="4476043"/>
            <a:ext cx="2415083" cy="817165"/>
            <a:chOff x="3034781" y="1963814"/>
            <a:chExt cx="4288377" cy="817165"/>
          </a:xfrm>
        </p:grpSpPr>
        <p:sp>
          <p:nvSpPr>
            <p:cNvPr id="35" name="圆角矩形 34"/>
            <p:cNvSpPr/>
            <p:nvPr/>
          </p:nvSpPr>
          <p:spPr bwMode="auto">
            <a:xfrm flipH="1">
              <a:off x="3034781" y="1963814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6" name="文本框 8"/>
            <p:cNvSpPr txBox="1"/>
            <p:nvPr/>
          </p:nvSpPr>
          <p:spPr>
            <a:xfrm>
              <a:off x="3551968" y="2089660"/>
              <a:ext cx="3253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删除成功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下箭头 1"/>
          <p:cNvSpPr/>
          <p:nvPr/>
        </p:nvSpPr>
        <p:spPr>
          <a:xfrm>
            <a:off x="5657851" y="1830881"/>
            <a:ext cx="389650" cy="8748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上箭头 3"/>
          <p:cNvSpPr/>
          <p:nvPr/>
        </p:nvSpPr>
        <p:spPr>
          <a:xfrm flipH="1" flipV="1">
            <a:off x="2528433" y="2039622"/>
            <a:ext cx="3272292" cy="575853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上箭头 36"/>
          <p:cNvSpPr/>
          <p:nvPr/>
        </p:nvSpPr>
        <p:spPr>
          <a:xfrm flipV="1">
            <a:off x="5852676" y="2029967"/>
            <a:ext cx="3884349" cy="675721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714822" y="4098707"/>
            <a:ext cx="1323975" cy="557162"/>
            <a:chOff x="2424049" y="2514974"/>
            <a:chExt cx="4288377" cy="817165"/>
          </a:xfrm>
        </p:grpSpPr>
        <p:sp>
          <p:nvSpPr>
            <p:cNvPr id="39" name="圆角矩形 38"/>
            <p:cNvSpPr/>
            <p:nvPr/>
          </p:nvSpPr>
          <p:spPr bwMode="auto">
            <a:xfrm flipH="1">
              <a:off x="2424049" y="2514974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3237622" y="2576195"/>
              <a:ext cx="2019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  <a:endParaRPr lang="zh-CN" altLang="en-US" sz="16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334148" y="4062228"/>
            <a:ext cx="1705775" cy="593641"/>
            <a:chOff x="2508872" y="2598539"/>
            <a:chExt cx="4288377" cy="700971"/>
          </a:xfrm>
        </p:grpSpPr>
        <p:sp>
          <p:nvSpPr>
            <p:cNvPr id="42" name="圆角矩形 41"/>
            <p:cNvSpPr/>
            <p:nvPr/>
          </p:nvSpPr>
          <p:spPr bwMode="auto">
            <a:xfrm flipH="1">
              <a:off x="2508872" y="2598539"/>
              <a:ext cx="4288377" cy="7009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2865352" y="2687348"/>
              <a:ext cx="357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公告内容</a:t>
              </a:r>
              <a:endParaRPr lang="zh-CN" altLang="en-US" sz="16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82" name="矩形 481"/>
          <p:cNvSpPr/>
          <p:nvPr/>
        </p:nvSpPr>
        <p:spPr>
          <a:xfrm>
            <a:off x="2173793" y="3440583"/>
            <a:ext cx="181753" cy="149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上箭头 48"/>
          <p:cNvSpPr/>
          <p:nvPr/>
        </p:nvSpPr>
        <p:spPr>
          <a:xfrm flipV="1">
            <a:off x="2270245" y="3522853"/>
            <a:ext cx="1087318" cy="539373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上箭头 49"/>
          <p:cNvSpPr/>
          <p:nvPr/>
        </p:nvSpPr>
        <p:spPr>
          <a:xfrm flipH="1" flipV="1">
            <a:off x="1277799" y="3522854"/>
            <a:ext cx="992446" cy="575853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菱形 482"/>
          <p:cNvSpPr/>
          <p:nvPr/>
        </p:nvSpPr>
        <p:spPr>
          <a:xfrm>
            <a:off x="1887463" y="5057775"/>
            <a:ext cx="754411" cy="62865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提交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966251" y="5982634"/>
            <a:ext cx="2415083" cy="817165"/>
            <a:chOff x="2857191" y="2514974"/>
            <a:chExt cx="4288377" cy="817165"/>
          </a:xfrm>
        </p:grpSpPr>
        <p:sp>
          <p:nvSpPr>
            <p:cNvPr id="54" name="圆角矩形 53"/>
            <p:cNvSpPr/>
            <p:nvPr/>
          </p:nvSpPr>
          <p:spPr bwMode="auto">
            <a:xfrm flipH="1">
              <a:off x="2857191" y="2514974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3427906" y="2631170"/>
              <a:ext cx="3253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添加成功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88" name="直角上箭头 487"/>
          <p:cNvSpPr/>
          <p:nvPr/>
        </p:nvSpPr>
        <p:spPr>
          <a:xfrm rot="5400000">
            <a:off x="1157350" y="4722336"/>
            <a:ext cx="955950" cy="71505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上箭头 60"/>
          <p:cNvSpPr/>
          <p:nvPr/>
        </p:nvSpPr>
        <p:spPr>
          <a:xfrm rot="5400000" flipV="1">
            <a:off x="2514765" y="4700047"/>
            <a:ext cx="940956" cy="744639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下箭头 488"/>
          <p:cNvSpPr/>
          <p:nvPr/>
        </p:nvSpPr>
        <p:spPr>
          <a:xfrm>
            <a:off x="2106294" y="5672108"/>
            <a:ext cx="316749" cy="4286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4760872" y="4476043"/>
            <a:ext cx="2415083" cy="817165"/>
            <a:chOff x="2857191" y="2398780"/>
            <a:chExt cx="4288377" cy="817165"/>
          </a:xfrm>
        </p:grpSpPr>
        <p:sp>
          <p:nvSpPr>
            <p:cNvPr id="64" name="圆角矩形 63"/>
            <p:cNvSpPr/>
            <p:nvPr/>
          </p:nvSpPr>
          <p:spPr bwMode="auto">
            <a:xfrm flipH="1">
              <a:off x="2857191" y="2398780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5" name="文本框 8"/>
            <p:cNvSpPr txBox="1"/>
            <p:nvPr/>
          </p:nvSpPr>
          <p:spPr>
            <a:xfrm>
              <a:off x="3374378" y="2493336"/>
              <a:ext cx="3253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公告内容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90" name="下箭头 489"/>
          <p:cNvSpPr/>
          <p:nvPr/>
        </p:nvSpPr>
        <p:spPr>
          <a:xfrm>
            <a:off x="5732668" y="3515193"/>
            <a:ext cx="471488" cy="101322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8479938" y="2684050"/>
            <a:ext cx="2415083" cy="817165"/>
            <a:chOff x="3034781" y="1963814"/>
            <a:chExt cx="4288377" cy="817165"/>
          </a:xfrm>
        </p:grpSpPr>
        <p:sp>
          <p:nvSpPr>
            <p:cNvPr id="69" name="圆角矩形 68"/>
            <p:cNvSpPr/>
            <p:nvPr/>
          </p:nvSpPr>
          <p:spPr bwMode="auto">
            <a:xfrm flipH="1">
              <a:off x="3034781" y="1963814"/>
              <a:ext cx="4288377" cy="81716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0" name="文本框 8"/>
            <p:cNvSpPr txBox="1"/>
            <p:nvPr/>
          </p:nvSpPr>
          <p:spPr>
            <a:xfrm>
              <a:off x="3551968" y="2089660"/>
              <a:ext cx="3253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kern="0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删除公告</a:t>
              </a:r>
              <a:endParaRPr lang="zh-CN" altLang="en-US" sz="2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下箭头 70"/>
          <p:cNvSpPr/>
          <p:nvPr/>
        </p:nvSpPr>
        <p:spPr>
          <a:xfrm>
            <a:off x="9451737" y="3501215"/>
            <a:ext cx="471488" cy="10272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7" grpId="0" animBg="1"/>
      <p:bldP spid="482" grpId="0" animBg="1"/>
      <p:bldP spid="49" grpId="0" animBg="1"/>
      <p:bldP spid="50" grpId="0" animBg="1"/>
      <p:bldP spid="483" grpId="0" animBg="1"/>
      <p:bldP spid="488" grpId="0" animBg="1"/>
      <p:bldP spid="61" grpId="0" animBg="1"/>
      <p:bldP spid="489" grpId="0" animBg="1"/>
      <p:bldP spid="49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387181" y="4570452"/>
            <a:ext cx="7429500" cy="1279446"/>
          </a:xfrm>
          <a:prstGeom prst="roundRect">
            <a:avLst>
              <a:gd name="adj" fmla="val 23381"/>
            </a:avLst>
          </a:prstGeom>
          <a:solidFill>
            <a:srgbClr val="000711">
              <a:alpha val="56000"/>
            </a:srgb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模块演示</a:t>
            </a:r>
            <a:endParaRPr lang="en-US" altLang="zh-CN" sz="6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图片 50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3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60" y="2460625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48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2158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4345" y="2466350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533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01109" y="1534507"/>
            <a:ext cx="3718882" cy="3712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797" y="1534507"/>
            <a:ext cx="3712786" cy="371278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424363" y="1560500"/>
            <a:ext cx="3359012" cy="2328888"/>
            <a:chOff x="4424363" y="1560500"/>
            <a:chExt cx="3359012" cy="2328888"/>
          </a:xfrm>
        </p:grpSpPr>
        <p:grpSp>
          <p:nvGrpSpPr>
            <p:cNvPr id="12" name="组合 11"/>
            <p:cNvGrpSpPr/>
            <p:nvPr/>
          </p:nvGrpSpPr>
          <p:grpSpPr>
            <a:xfrm>
              <a:off x="4424363" y="1649412"/>
              <a:ext cx="1558925" cy="2127251"/>
              <a:chOff x="4424363" y="1649412"/>
              <a:chExt cx="1558925" cy="2127251"/>
            </a:xfrm>
          </p:grpSpPr>
          <p:sp>
            <p:nvSpPr>
              <p:cNvPr id="13" name="Freeform 22"/>
              <p:cNvSpPr/>
              <p:nvPr/>
            </p:nvSpPr>
            <p:spPr bwMode="auto">
              <a:xfrm>
                <a:off x="5191125" y="1671638"/>
                <a:ext cx="23812" cy="2070100"/>
              </a:xfrm>
              <a:custGeom>
                <a:avLst/>
                <a:gdLst>
                  <a:gd name="T0" fmla="*/ 1 w 2"/>
                  <a:gd name="T1" fmla="*/ 179 h 179"/>
                  <a:gd name="T2" fmla="*/ 0 w 2"/>
                  <a:gd name="T3" fmla="*/ 178 h 179"/>
                  <a:gd name="T4" fmla="*/ 0 w 2"/>
                  <a:gd name="T5" fmla="*/ 1 h 179"/>
                  <a:gd name="T6" fmla="*/ 1 w 2"/>
                  <a:gd name="T7" fmla="*/ 0 h 179"/>
                  <a:gd name="T8" fmla="*/ 2 w 2"/>
                  <a:gd name="T9" fmla="*/ 1 h 179"/>
                  <a:gd name="T10" fmla="*/ 2 w 2"/>
                  <a:gd name="T11" fmla="*/ 178 h 179"/>
                  <a:gd name="T12" fmla="*/ 1 w 2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9">
                    <a:moveTo>
                      <a:pt x="1" y="179"/>
                    </a:moveTo>
                    <a:cubicBezTo>
                      <a:pt x="0" y="179"/>
                      <a:pt x="0" y="179"/>
                      <a:pt x="0" y="1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9"/>
                      <a:pt x="1" y="179"/>
                      <a:pt x="1" y="1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4679950" y="1925638"/>
                <a:ext cx="1209675" cy="1203325"/>
              </a:xfrm>
              <a:custGeom>
                <a:avLst/>
                <a:gdLst>
                  <a:gd name="T0" fmla="*/ 103 w 104"/>
                  <a:gd name="T1" fmla="*/ 104 h 104"/>
                  <a:gd name="T2" fmla="*/ 102 w 104"/>
                  <a:gd name="T3" fmla="*/ 103 h 104"/>
                  <a:gd name="T4" fmla="*/ 1 w 104"/>
                  <a:gd name="T5" fmla="*/ 2 h 104"/>
                  <a:gd name="T6" fmla="*/ 1 w 104"/>
                  <a:gd name="T7" fmla="*/ 1 h 104"/>
                  <a:gd name="T8" fmla="*/ 2 w 104"/>
                  <a:gd name="T9" fmla="*/ 1 h 104"/>
                  <a:gd name="T10" fmla="*/ 104 w 104"/>
                  <a:gd name="T11" fmla="*/ 102 h 104"/>
                  <a:gd name="T12" fmla="*/ 104 w 104"/>
                  <a:gd name="T13" fmla="*/ 103 h 104"/>
                  <a:gd name="T14" fmla="*/ 103 w 104"/>
                  <a:gd name="T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4">
                    <a:moveTo>
                      <a:pt x="103" y="104"/>
                    </a:moveTo>
                    <a:cubicBezTo>
                      <a:pt x="103" y="104"/>
                      <a:pt x="102" y="104"/>
                      <a:pt x="102" y="10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2"/>
                      <a:pt x="104" y="103"/>
                      <a:pt x="104" y="103"/>
                    </a:cubicBezTo>
                    <a:cubicBezTo>
                      <a:pt x="103" y="104"/>
                      <a:pt x="103" y="104"/>
                      <a:pt x="103" y="10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5191125" y="3106738"/>
                <a:ext cx="698500" cy="635000"/>
              </a:xfrm>
              <a:custGeom>
                <a:avLst/>
                <a:gdLst>
                  <a:gd name="T0" fmla="*/ 1 w 60"/>
                  <a:gd name="T1" fmla="*/ 55 h 55"/>
                  <a:gd name="T2" fmla="*/ 0 w 60"/>
                  <a:gd name="T3" fmla="*/ 55 h 55"/>
                  <a:gd name="T4" fmla="*/ 0 w 60"/>
                  <a:gd name="T5" fmla="*/ 54 h 55"/>
                  <a:gd name="T6" fmla="*/ 58 w 60"/>
                  <a:gd name="T7" fmla="*/ 0 h 55"/>
                  <a:gd name="T8" fmla="*/ 60 w 60"/>
                  <a:gd name="T9" fmla="*/ 0 h 55"/>
                  <a:gd name="T10" fmla="*/ 60 w 60"/>
                  <a:gd name="T11" fmla="*/ 1 h 55"/>
                  <a:gd name="T12" fmla="*/ 1 w 60"/>
                  <a:gd name="T13" fmla="*/ 55 h 55"/>
                  <a:gd name="T14" fmla="*/ 1 w 60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5">
                    <a:moveTo>
                      <a:pt x="1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5191125" y="1671638"/>
                <a:ext cx="698500" cy="1457325"/>
              </a:xfrm>
              <a:custGeom>
                <a:avLst/>
                <a:gdLst>
                  <a:gd name="T0" fmla="*/ 59 w 60"/>
                  <a:gd name="T1" fmla="*/ 126 h 126"/>
                  <a:gd name="T2" fmla="*/ 58 w 60"/>
                  <a:gd name="T3" fmla="*/ 125 h 126"/>
                  <a:gd name="T4" fmla="*/ 0 w 60"/>
                  <a:gd name="T5" fmla="*/ 2 h 126"/>
                  <a:gd name="T6" fmla="*/ 0 w 60"/>
                  <a:gd name="T7" fmla="*/ 1 h 126"/>
                  <a:gd name="T8" fmla="*/ 1 w 60"/>
                  <a:gd name="T9" fmla="*/ 1 h 126"/>
                  <a:gd name="T10" fmla="*/ 60 w 60"/>
                  <a:gd name="T11" fmla="*/ 124 h 126"/>
                  <a:gd name="T12" fmla="*/ 59 w 60"/>
                  <a:gd name="T13" fmla="*/ 126 h 126"/>
                  <a:gd name="T14" fmla="*/ 59 w 60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126">
                    <a:moveTo>
                      <a:pt x="59" y="126"/>
                    </a:moveTo>
                    <a:cubicBezTo>
                      <a:pt x="59" y="126"/>
                      <a:pt x="58" y="126"/>
                      <a:pt x="58" y="1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5"/>
                      <a:pt x="60" y="125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5191125" y="1925638"/>
                <a:ext cx="523875" cy="1816100"/>
              </a:xfrm>
              <a:custGeom>
                <a:avLst/>
                <a:gdLst>
                  <a:gd name="T0" fmla="*/ 1 w 45"/>
                  <a:gd name="T1" fmla="*/ 157 h 157"/>
                  <a:gd name="T2" fmla="*/ 0 w 45"/>
                  <a:gd name="T3" fmla="*/ 157 h 157"/>
                  <a:gd name="T4" fmla="*/ 0 w 45"/>
                  <a:gd name="T5" fmla="*/ 156 h 157"/>
                  <a:gd name="T6" fmla="*/ 43 w 45"/>
                  <a:gd name="T7" fmla="*/ 1 h 157"/>
                  <a:gd name="T8" fmla="*/ 44 w 45"/>
                  <a:gd name="T9" fmla="*/ 0 h 157"/>
                  <a:gd name="T10" fmla="*/ 45 w 45"/>
                  <a:gd name="T11" fmla="*/ 1 h 157"/>
                  <a:gd name="T12" fmla="*/ 2 w 45"/>
                  <a:gd name="T13" fmla="*/ 157 h 157"/>
                  <a:gd name="T14" fmla="*/ 1 w 45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57">
                    <a:moveTo>
                      <a:pt x="1" y="157"/>
                    </a:moveTo>
                    <a:cubicBezTo>
                      <a:pt x="1" y="157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0" y="156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1"/>
                      <a:pt x="45" y="1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1" y="157"/>
                      <a:pt x="1" y="157"/>
                      <a:pt x="1" y="15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4424363" y="1649412"/>
                <a:ext cx="1558925" cy="2127251"/>
              </a:xfrm>
              <a:custGeom>
                <a:avLst/>
                <a:gdLst>
                  <a:gd name="T0" fmla="*/ 67 w 134"/>
                  <a:gd name="T1" fmla="*/ 184 h 184"/>
                  <a:gd name="T2" fmla="*/ 36 w 134"/>
                  <a:gd name="T3" fmla="*/ 175 h 184"/>
                  <a:gd name="T4" fmla="*/ 16 w 134"/>
                  <a:gd name="T5" fmla="*/ 153 h 184"/>
                  <a:gd name="T6" fmla="*/ 4 w 134"/>
                  <a:gd name="T7" fmla="*/ 124 h 184"/>
                  <a:gd name="T8" fmla="*/ 0 w 134"/>
                  <a:gd name="T9" fmla="*/ 91 h 184"/>
                  <a:gd name="T10" fmla="*/ 4 w 134"/>
                  <a:gd name="T11" fmla="*/ 58 h 184"/>
                  <a:gd name="T12" fmla="*/ 16 w 134"/>
                  <a:gd name="T13" fmla="*/ 29 h 184"/>
                  <a:gd name="T14" fmla="*/ 37 w 134"/>
                  <a:gd name="T15" fmla="*/ 8 h 184"/>
                  <a:gd name="T16" fmla="*/ 67 w 134"/>
                  <a:gd name="T17" fmla="*/ 0 h 184"/>
                  <a:gd name="T18" fmla="*/ 96 w 134"/>
                  <a:gd name="T19" fmla="*/ 8 h 184"/>
                  <a:gd name="T20" fmla="*/ 117 w 134"/>
                  <a:gd name="T21" fmla="*/ 29 h 184"/>
                  <a:gd name="T22" fmla="*/ 130 w 134"/>
                  <a:gd name="T23" fmla="*/ 58 h 184"/>
                  <a:gd name="T24" fmla="*/ 134 w 134"/>
                  <a:gd name="T25" fmla="*/ 91 h 184"/>
                  <a:gd name="T26" fmla="*/ 130 w 134"/>
                  <a:gd name="T27" fmla="*/ 124 h 184"/>
                  <a:gd name="T28" fmla="*/ 118 w 134"/>
                  <a:gd name="T29" fmla="*/ 153 h 184"/>
                  <a:gd name="T30" fmla="*/ 97 w 134"/>
                  <a:gd name="T31" fmla="*/ 175 h 184"/>
                  <a:gd name="T32" fmla="*/ 67 w 134"/>
                  <a:gd name="T33" fmla="*/ 184 h 184"/>
                  <a:gd name="T34" fmla="*/ 67 w 134"/>
                  <a:gd name="T35" fmla="*/ 7 h 184"/>
                  <a:gd name="T36" fmla="*/ 41 w 134"/>
                  <a:gd name="T37" fmla="*/ 14 h 184"/>
                  <a:gd name="T38" fmla="*/ 22 w 134"/>
                  <a:gd name="T39" fmla="*/ 33 h 184"/>
                  <a:gd name="T40" fmla="*/ 11 w 134"/>
                  <a:gd name="T41" fmla="*/ 60 h 184"/>
                  <a:gd name="T42" fmla="*/ 7 w 134"/>
                  <a:gd name="T43" fmla="*/ 91 h 184"/>
                  <a:gd name="T44" fmla="*/ 11 w 134"/>
                  <a:gd name="T45" fmla="*/ 122 h 184"/>
                  <a:gd name="T46" fmla="*/ 22 w 134"/>
                  <a:gd name="T47" fmla="*/ 150 h 184"/>
                  <a:gd name="T48" fmla="*/ 41 w 134"/>
                  <a:gd name="T49" fmla="*/ 169 h 184"/>
                  <a:gd name="T50" fmla="*/ 67 w 134"/>
                  <a:gd name="T51" fmla="*/ 177 h 184"/>
                  <a:gd name="T52" fmla="*/ 93 w 134"/>
                  <a:gd name="T53" fmla="*/ 169 h 184"/>
                  <a:gd name="T54" fmla="*/ 111 w 134"/>
                  <a:gd name="T55" fmla="*/ 150 h 184"/>
                  <a:gd name="T56" fmla="*/ 123 w 134"/>
                  <a:gd name="T57" fmla="*/ 122 h 184"/>
                  <a:gd name="T58" fmla="*/ 126 w 134"/>
                  <a:gd name="T59" fmla="*/ 91 h 184"/>
                  <a:gd name="T60" fmla="*/ 123 w 134"/>
                  <a:gd name="T61" fmla="*/ 60 h 184"/>
                  <a:gd name="T62" fmla="*/ 111 w 134"/>
                  <a:gd name="T63" fmla="*/ 33 h 184"/>
                  <a:gd name="T64" fmla="*/ 92 w 134"/>
                  <a:gd name="T65" fmla="*/ 14 h 184"/>
                  <a:gd name="T66" fmla="*/ 67 w 134"/>
                  <a:gd name="T67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84">
                    <a:moveTo>
                      <a:pt x="67" y="184"/>
                    </a:moveTo>
                    <a:cubicBezTo>
                      <a:pt x="55" y="184"/>
                      <a:pt x="45" y="181"/>
                      <a:pt x="36" y="175"/>
                    </a:cubicBezTo>
                    <a:cubicBezTo>
                      <a:pt x="28" y="170"/>
                      <a:pt x="21" y="162"/>
                      <a:pt x="16" y="153"/>
                    </a:cubicBezTo>
                    <a:cubicBezTo>
                      <a:pt x="10" y="145"/>
                      <a:pt x="6" y="135"/>
                      <a:pt x="4" y="124"/>
                    </a:cubicBezTo>
                    <a:cubicBezTo>
                      <a:pt x="1" y="113"/>
                      <a:pt x="0" y="102"/>
                      <a:pt x="0" y="91"/>
                    </a:cubicBezTo>
                    <a:cubicBezTo>
                      <a:pt x="0" y="80"/>
                      <a:pt x="1" y="69"/>
                      <a:pt x="4" y="58"/>
                    </a:cubicBezTo>
                    <a:cubicBezTo>
                      <a:pt x="6" y="48"/>
                      <a:pt x="10" y="38"/>
                      <a:pt x="16" y="29"/>
                    </a:cubicBezTo>
                    <a:cubicBezTo>
                      <a:pt x="21" y="20"/>
                      <a:pt x="29" y="13"/>
                      <a:pt x="37" y="8"/>
                    </a:cubicBezTo>
                    <a:cubicBezTo>
                      <a:pt x="45" y="2"/>
                      <a:pt x="55" y="0"/>
                      <a:pt x="67" y="0"/>
                    </a:cubicBezTo>
                    <a:cubicBezTo>
                      <a:pt x="78" y="0"/>
                      <a:pt x="88" y="2"/>
                      <a:pt x="96" y="8"/>
                    </a:cubicBezTo>
                    <a:cubicBezTo>
                      <a:pt x="105" y="13"/>
                      <a:pt x="112" y="20"/>
                      <a:pt x="117" y="29"/>
                    </a:cubicBezTo>
                    <a:cubicBezTo>
                      <a:pt x="123" y="38"/>
                      <a:pt x="127" y="48"/>
                      <a:pt x="130" y="58"/>
                    </a:cubicBezTo>
                    <a:cubicBezTo>
                      <a:pt x="132" y="69"/>
                      <a:pt x="134" y="80"/>
                      <a:pt x="134" y="91"/>
                    </a:cubicBezTo>
                    <a:cubicBezTo>
                      <a:pt x="134" y="102"/>
                      <a:pt x="132" y="113"/>
                      <a:pt x="130" y="124"/>
                    </a:cubicBezTo>
                    <a:cubicBezTo>
                      <a:pt x="127" y="135"/>
                      <a:pt x="123" y="145"/>
                      <a:pt x="118" y="153"/>
                    </a:cubicBezTo>
                    <a:cubicBezTo>
                      <a:pt x="112" y="162"/>
                      <a:pt x="105" y="170"/>
                      <a:pt x="97" y="175"/>
                    </a:cubicBezTo>
                    <a:cubicBezTo>
                      <a:pt x="88" y="181"/>
                      <a:pt x="78" y="184"/>
                      <a:pt x="67" y="184"/>
                    </a:cubicBezTo>
                    <a:close/>
                    <a:moveTo>
                      <a:pt x="67" y="7"/>
                    </a:moveTo>
                    <a:cubicBezTo>
                      <a:pt x="57" y="7"/>
                      <a:pt x="48" y="9"/>
                      <a:pt x="41" y="14"/>
                    </a:cubicBezTo>
                    <a:cubicBezTo>
                      <a:pt x="33" y="19"/>
                      <a:pt x="27" y="25"/>
                      <a:pt x="22" y="33"/>
                    </a:cubicBezTo>
                    <a:cubicBezTo>
                      <a:pt x="17" y="41"/>
                      <a:pt x="13" y="50"/>
                      <a:pt x="11" y="60"/>
                    </a:cubicBezTo>
                    <a:cubicBezTo>
                      <a:pt x="8" y="70"/>
                      <a:pt x="7" y="81"/>
                      <a:pt x="7" y="91"/>
                    </a:cubicBezTo>
                    <a:cubicBezTo>
                      <a:pt x="7" y="101"/>
                      <a:pt x="8" y="112"/>
                      <a:pt x="11" y="122"/>
                    </a:cubicBezTo>
                    <a:cubicBezTo>
                      <a:pt x="13" y="132"/>
                      <a:pt x="17" y="141"/>
                      <a:pt x="22" y="150"/>
                    </a:cubicBezTo>
                    <a:cubicBezTo>
                      <a:pt x="27" y="158"/>
                      <a:pt x="33" y="164"/>
                      <a:pt x="41" y="169"/>
                    </a:cubicBezTo>
                    <a:cubicBezTo>
                      <a:pt x="48" y="174"/>
                      <a:pt x="57" y="177"/>
                      <a:pt x="67" y="177"/>
                    </a:cubicBezTo>
                    <a:cubicBezTo>
                      <a:pt x="76" y="177"/>
                      <a:pt x="85" y="174"/>
                      <a:pt x="93" y="169"/>
                    </a:cubicBezTo>
                    <a:cubicBezTo>
                      <a:pt x="100" y="164"/>
                      <a:pt x="106" y="158"/>
                      <a:pt x="111" y="150"/>
                    </a:cubicBezTo>
                    <a:cubicBezTo>
                      <a:pt x="116" y="141"/>
                      <a:pt x="120" y="132"/>
                      <a:pt x="123" y="122"/>
                    </a:cubicBezTo>
                    <a:cubicBezTo>
                      <a:pt x="125" y="112"/>
                      <a:pt x="126" y="101"/>
                      <a:pt x="126" y="91"/>
                    </a:cubicBezTo>
                    <a:cubicBezTo>
                      <a:pt x="126" y="81"/>
                      <a:pt x="125" y="70"/>
                      <a:pt x="123" y="60"/>
                    </a:cubicBezTo>
                    <a:cubicBezTo>
                      <a:pt x="120" y="50"/>
                      <a:pt x="116" y="41"/>
                      <a:pt x="111" y="33"/>
                    </a:cubicBezTo>
                    <a:cubicBezTo>
                      <a:pt x="106" y="25"/>
                      <a:pt x="100" y="19"/>
                      <a:pt x="92" y="14"/>
                    </a:cubicBezTo>
                    <a:cubicBezTo>
                      <a:pt x="85" y="9"/>
                      <a:pt x="77" y="7"/>
                      <a:pt x="6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5145088" y="2389188"/>
                <a:ext cx="115887" cy="1031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5505450" y="2389188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5424488" y="2667000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4876800" y="3198813"/>
                <a:ext cx="117475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auto">
              <a:xfrm>
                <a:off x="5481638" y="3371850"/>
                <a:ext cx="1174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4819650" y="2076450"/>
                <a:ext cx="115887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265909" y="1560500"/>
              <a:ext cx="1517466" cy="2328888"/>
              <a:chOff x="4629150" y="3400425"/>
              <a:chExt cx="457200" cy="701675"/>
            </a:xfrm>
          </p:grpSpPr>
          <p:sp>
            <p:nvSpPr>
              <p:cNvPr id="41" name="Freeform 49"/>
              <p:cNvSpPr/>
              <p:nvPr/>
            </p:nvSpPr>
            <p:spPr bwMode="auto">
              <a:xfrm>
                <a:off x="4783138" y="3636963"/>
                <a:ext cx="227013" cy="103188"/>
              </a:xfrm>
              <a:custGeom>
                <a:avLst/>
                <a:gdLst>
                  <a:gd name="T0" fmla="*/ 58 w 59"/>
                  <a:gd name="T1" fmla="*/ 27 h 27"/>
                  <a:gd name="T2" fmla="*/ 57 w 59"/>
                  <a:gd name="T3" fmla="*/ 27 h 27"/>
                  <a:gd name="T4" fmla="*/ 1 w 59"/>
                  <a:gd name="T5" fmla="*/ 2 h 27"/>
                  <a:gd name="T6" fmla="*/ 0 w 59"/>
                  <a:gd name="T7" fmla="*/ 1 h 27"/>
                  <a:gd name="T8" fmla="*/ 1 w 59"/>
                  <a:gd name="T9" fmla="*/ 0 h 27"/>
                  <a:gd name="T10" fmla="*/ 58 w 59"/>
                  <a:gd name="T11" fmla="*/ 25 h 27"/>
                  <a:gd name="T12" fmla="*/ 58 w 59"/>
                  <a:gd name="T13" fmla="*/ 26 h 27"/>
                  <a:gd name="T14" fmla="*/ 58 w 59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7">
                    <a:moveTo>
                      <a:pt x="58" y="27"/>
                    </a:moveTo>
                    <a:cubicBezTo>
                      <a:pt x="57" y="27"/>
                      <a:pt x="57" y="27"/>
                      <a:pt x="57" y="2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8" y="25"/>
                      <a:pt x="59" y="26"/>
                      <a:pt x="58" y="26"/>
                    </a:cubicBezTo>
                    <a:cubicBezTo>
                      <a:pt x="58" y="27"/>
                      <a:pt x="58" y="27"/>
                      <a:pt x="58" y="2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50"/>
              <p:cNvSpPr/>
              <p:nvPr/>
            </p:nvSpPr>
            <p:spPr bwMode="auto">
              <a:xfrm>
                <a:off x="4759325" y="3732213"/>
                <a:ext cx="250825" cy="125413"/>
              </a:xfrm>
              <a:custGeom>
                <a:avLst/>
                <a:gdLst>
                  <a:gd name="T0" fmla="*/ 1 w 65"/>
                  <a:gd name="T1" fmla="*/ 33 h 33"/>
                  <a:gd name="T2" fmla="*/ 0 w 65"/>
                  <a:gd name="T3" fmla="*/ 33 h 33"/>
                  <a:gd name="T4" fmla="*/ 1 w 65"/>
                  <a:gd name="T5" fmla="*/ 32 h 33"/>
                  <a:gd name="T6" fmla="*/ 63 w 65"/>
                  <a:gd name="T7" fmla="*/ 0 h 33"/>
                  <a:gd name="T8" fmla="*/ 64 w 65"/>
                  <a:gd name="T9" fmla="*/ 1 h 33"/>
                  <a:gd name="T10" fmla="*/ 64 w 65"/>
                  <a:gd name="T11" fmla="*/ 2 h 33"/>
                  <a:gd name="T12" fmla="*/ 2 w 65"/>
                  <a:gd name="T13" fmla="*/ 33 h 33"/>
                  <a:gd name="T14" fmla="*/ 1 w 65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33">
                    <a:moveTo>
                      <a:pt x="1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4" y="0"/>
                      <a:pt x="64" y="1"/>
                    </a:cubicBezTo>
                    <a:cubicBezTo>
                      <a:pt x="65" y="1"/>
                      <a:pt x="64" y="2"/>
                      <a:pt x="64" y="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1" y="33"/>
                      <a:pt x="1" y="3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51"/>
              <p:cNvSpPr/>
              <p:nvPr/>
            </p:nvSpPr>
            <p:spPr bwMode="auto">
              <a:xfrm>
                <a:off x="4783138" y="3444875"/>
                <a:ext cx="200025" cy="198438"/>
              </a:xfrm>
              <a:custGeom>
                <a:avLst/>
                <a:gdLst>
                  <a:gd name="T0" fmla="*/ 1 w 52"/>
                  <a:gd name="T1" fmla="*/ 52 h 52"/>
                  <a:gd name="T2" fmla="*/ 0 w 52"/>
                  <a:gd name="T3" fmla="*/ 52 h 52"/>
                  <a:gd name="T4" fmla="*/ 0 w 52"/>
                  <a:gd name="T5" fmla="*/ 50 h 52"/>
                  <a:gd name="T6" fmla="*/ 51 w 52"/>
                  <a:gd name="T7" fmla="*/ 0 h 52"/>
                  <a:gd name="T8" fmla="*/ 52 w 52"/>
                  <a:gd name="T9" fmla="*/ 0 h 52"/>
                  <a:gd name="T10" fmla="*/ 52 w 52"/>
                  <a:gd name="T11" fmla="*/ 1 h 52"/>
                  <a:gd name="T12" fmla="*/ 2 w 52"/>
                  <a:gd name="T13" fmla="*/ 52 h 52"/>
                  <a:gd name="T14" fmla="*/ 1 w 52"/>
                  <a:gd name="T1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52">
                    <a:moveTo>
                      <a:pt x="1" y="52"/>
                    </a:moveTo>
                    <a:cubicBezTo>
                      <a:pt x="1" y="52"/>
                      <a:pt x="0" y="52"/>
                      <a:pt x="0" y="52"/>
                    </a:cubicBezTo>
                    <a:cubicBezTo>
                      <a:pt x="0" y="51"/>
                      <a:pt x="0" y="51"/>
                      <a:pt x="0" y="5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2" y="0"/>
                      <a:pt x="52" y="0"/>
                    </a:cubicBezTo>
                    <a:cubicBezTo>
                      <a:pt x="52" y="0"/>
                      <a:pt x="52" y="1"/>
                      <a:pt x="52" y="1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2"/>
              <p:cNvSpPr/>
              <p:nvPr/>
            </p:nvSpPr>
            <p:spPr bwMode="auto">
              <a:xfrm>
                <a:off x="4759325" y="3441700"/>
                <a:ext cx="223838" cy="415925"/>
              </a:xfrm>
              <a:custGeom>
                <a:avLst/>
                <a:gdLst>
                  <a:gd name="T0" fmla="*/ 1 w 58"/>
                  <a:gd name="T1" fmla="*/ 109 h 109"/>
                  <a:gd name="T2" fmla="*/ 1 w 58"/>
                  <a:gd name="T3" fmla="*/ 109 h 109"/>
                  <a:gd name="T4" fmla="*/ 0 w 58"/>
                  <a:gd name="T5" fmla="*/ 108 h 109"/>
                  <a:gd name="T6" fmla="*/ 57 w 58"/>
                  <a:gd name="T7" fmla="*/ 1 h 109"/>
                  <a:gd name="T8" fmla="*/ 58 w 58"/>
                  <a:gd name="T9" fmla="*/ 1 h 109"/>
                  <a:gd name="T10" fmla="*/ 58 w 58"/>
                  <a:gd name="T11" fmla="*/ 2 h 109"/>
                  <a:gd name="T12" fmla="*/ 2 w 58"/>
                  <a:gd name="T13" fmla="*/ 109 h 109"/>
                  <a:gd name="T14" fmla="*/ 1 w 58"/>
                  <a:gd name="T1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09">
                    <a:moveTo>
                      <a:pt x="1" y="109"/>
                    </a:move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7" y="0"/>
                      <a:pt x="58" y="1"/>
                    </a:cubicBezTo>
                    <a:cubicBezTo>
                      <a:pt x="58" y="1"/>
                      <a:pt x="58" y="1"/>
                      <a:pt x="58" y="2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2" y="109"/>
                      <a:pt x="1" y="109"/>
                      <a:pt x="1" y="10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3"/>
              <p:cNvSpPr/>
              <p:nvPr/>
            </p:nvSpPr>
            <p:spPr bwMode="auto">
              <a:xfrm>
                <a:off x="4783138" y="3406775"/>
                <a:ext cx="84138" cy="236538"/>
              </a:xfrm>
              <a:custGeom>
                <a:avLst/>
                <a:gdLst>
                  <a:gd name="T0" fmla="*/ 1 w 22"/>
                  <a:gd name="T1" fmla="*/ 62 h 62"/>
                  <a:gd name="T2" fmla="*/ 1 w 22"/>
                  <a:gd name="T3" fmla="*/ 62 h 62"/>
                  <a:gd name="T4" fmla="*/ 0 w 22"/>
                  <a:gd name="T5" fmla="*/ 61 h 62"/>
                  <a:gd name="T6" fmla="*/ 20 w 22"/>
                  <a:gd name="T7" fmla="*/ 1 h 62"/>
                  <a:gd name="T8" fmla="*/ 21 w 22"/>
                  <a:gd name="T9" fmla="*/ 1 h 62"/>
                  <a:gd name="T10" fmla="*/ 22 w 22"/>
                  <a:gd name="T11" fmla="*/ 2 h 62"/>
                  <a:gd name="T12" fmla="*/ 2 w 22"/>
                  <a:gd name="T13" fmla="*/ 61 h 62"/>
                  <a:gd name="T14" fmla="*/ 1 w 22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2">
                    <a:moveTo>
                      <a:pt x="1" y="62"/>
                    </a:moveTo>
                    <a:cubicBezTo>
                      <a:pt x="1" y="62"/>
                      <a:pt x="1" y="62"/>
                      <a:pt x="1" y="62"/>
                    </a:cubicBezTo>
                    <a:cubicBezTo>
                      <a:pt x="0" y="62"/>
                      <a:pt x="0" y="61"/>
                      <a:pt x="0" y="6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1" y="0"/>
                      <a:pt x="21" y="1"/>
                    </a:cubicBezTo>
                    <a:cubicBezTo>
                      <a:pt x="22" y="1"/>
                      <a:pt x="22" y="1"/>
                      <a:pt x="22" y="2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2"/>
                      <a:pt x="1" y="62"/>
                      <a:pt x="1" y="6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4"/>
              <p:cNvSpPr/>
              <p:nvPr/>
            </p:nvSpPr>
            <p:spPr bwMode="auto">
              <a:xfrm>
                <a:off x="4759325" y="3854450"/>
                <a:ext cx="315913" cy="3175"/>
              </a:xfrm>
              <a:custGeom>
                <a:avLst/>
                <a:gdLst>
                  <a:gd name="T0" fmla="*/ 81 w 82"/>
                  <a:gd name="T1" fmla="*/ 1 h 1"/>
                  <a:gd name="T2" fmla="*/ 1 w 82"/>
                  <a:gd name="T3" fmla="*/ 1 h 1"/>
                  <a:gd name="T4" fmla="*/ 0 w 82"/>
                  <a:gd name="T5" fmla="*/ 0 h 1"/>
                  <a:gd name="T6" fmla="*/ 1 w 82"/>
                  <a:gd name="T7" fmla="*/ 0 h 1"/>
                  <a:gd name="T8" fmla="*/ 81 w 82"/>
                  <a:gd name="T9" fmla="*/ 0 h 1"/>
                  <a:gd name="T10" fmla="*/ 82 w 82"/>
                  <a:gd name="T11" fmla="*/ 0 h 1"/>
                  <a:gd name="T12" fmla="*/ 81 w 8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">
                    <a:moveTo>
                      <a:pt x="8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2" y="1"/>
                      <a:pt x="82" y="1"/>
                      <a:pt x="8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55"/>
              <p:cNvSpPr/>
              <p:nvPr/>
            </p:nvSpPr>
            <p:spPr bwMode="auto">
              <a:xfrm>
                <a:off x="4859338" y="3406775"/>
                <a:ext cx="150813" cy="333375"/>
              </a:xfrm>
              <a:custGeom>
                <a:avLst/>
                <a:gdLst>
                  <a:gd name="T0" fmla="*/ 38 w 39"/>
                  <a:gd name="T1" fmla="*/ 87 h 87"/>
                  <a:gd name="T2" fmla="*/ 37 w 39"/>
                  <a:gd name="T3" fmla="*/ 86 h 87"/>
                  <a:gd name="T4" fmla="*/ 0 w 39"/>
                  <a:gd name="T5" fmla="*/ 2 h 87"/>
                  <a:gd name="T6" fmla="*/ 0 w 39"/>
                  <a:gd name="T7" fmla="*/ 1 h 87"/>
                  <a:gd name="T8" fmla="*/ 2 w 39"/>
                  <a:gd name="T9" fmla="*/ 1 h 87"/>
                  <a:gd name="T10" fmla="*/ 38 w 39"/>
                  <a:gd name="T11" fmla="*/ 86 h 87"/>
                  <a:gd name="T12" fmla="*/ 38 w 39"/>
                  <a:gd name="T13" fmla="*/ 87 h 87"/>
                  <a:gd name="T14" fmla="*/ 38 w 39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87">
                    <a:moveTo>
                      <a:pt x="38" y="87"/>
                    </a:moveTo>
                    <a:cubicBezTo>
                      <a:pt x="37" y="87"/>
                      <a:pt x="37" y="87"/>
                      <a:pt x="37" y="8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9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56"/>
              <p:cNvSpPr/>
              <p:nvPr/>
            </p:nvSpPr>
            <p:spPr bwMode="auto">
              <a:xfrm>
                <a:off x="4851400" y="3732213"/>
                <a:ext cx="158750" cy="358775"/>
              </a:xfrm>
              <a:custGeom>
                <a:avLst/>
                <a:gdLst>
                  <a:gd name="T0" fmla="*/ 1 w 41"/>
                  <a:gd name="T1" fmla="*/ 94 h 94"/>
                  <a:gd name="T2" fmla="*/ 0 w 41"/>
                  <a:gd name="T3" fmla="*/ 94 h 94"/>
                  <a:gd name="T4" fmla="*/ 0 w 41"/>
                  <a:gd name="T5" fmla="*/ 93 h 94"/>
                  <a:gd name="T6" fmla="*/ 39 w 41"/>
                  <a:gd name="T7" fmla="*/ 1 h 94"/>
                  <a:gd name="T8" fmla="*/ 40 w 41"/>
                  <a:gd name="T9" fmla="*/ 0 h 94"/>
                  <a:gd name="T10" fmla="*/ 40 w 41"/>
                  <a:gd name="T11" fmla="*/ 1 h 94"/>
                  <a:gd name="T12" fmla="*/ 2 w 41"/>
                  <a:gd name="T13" fmla="*/ 94 h 94"/>
                  <a:gd name="T14" fmla="*/ 1 w 41"/>
                  <a:gd name="T1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94">
                    <a:moveTo>
                      <a:pt x="1" y="94"/>
                    </a:moveTo>
                    <a:cubicBezTo>
                      <a:pt x="1" y="94"/>
                      <a:pt x="1" y="94"/>
                      <a:pt x="0" y="94"/>
                    </a:cubicBezTo>
                    <a:cubicBezTo>
                      <a:pt x="0" y="94"/>
                      <a:pt x="0" y="93"/>
                      <a:pt x="0" y="93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40" y="0"/>
                    </a:cubicBezTo>
                    <a:cubicBezTo>
                      <a:pt x="40" y="0"/>
                      <a:pt x="41" y="1"/>
                      <a:pt x="40" y="1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94"/>
                      <a:pt x="1" y="94"/>
                      <a:pt x="1" y="9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4851400" y="3849688"/>
                <a:ext cx="223838" cy="241300"/>
              </a:xfrm>
              <a:custGeom>
                <a:avLst/>
                <a:gdLst>
                  <a:gd name="T0" fmla="*/ 1 w 58"/>
                  <a:gd name="T1" fmla="*/ 63 h 63"/>
                  <a:gd name="T2" fmla="*/ 0 w 58"/>
                  <a:gd name="T3" fmla="*/ 63 h 63"/>
                  <a:gd name="T4" fmla="*/ 0 w 58"/>
                  <a:gd name="T5" fmla="*/ 62 h 63"/>
                  <a:gd name="T6" fmla="*/ 56 w 58"/>
                  <a:gd name="T7" fmla="*/ 1 h 63"/>
                  <a:gd name="T8" fmla="*/ 58 w 58"/>
                  <a:gd name="T9" fmla="*/ 1 h 63"/>
                  <a:gd name="T10" fmla="*/ 58 w 58"/>
                  <a:gd name="T11" fmla="*/ 2 h 63"/>
                  <a:gd name="T12" fmla="*/ 2 w 58"/>
                  <a:gd name="T13" fmla="*/ 63 h 63"/>
                  <a:gd name="T14" fmla="*/ 1 w 58"/>
                  <a:gd name="T1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63">
                    <a:moveTo>
                      <a:pt x="1" y="63"/>
                    </a:moveTo>
                    <a:cubicBezTo>
                      <a:pt x="1" y="63"/>
                      <a:pt x="0" y="63"/>
                      <a:pt x="0" y="63"/>
                    </a:cubicBezTo>
                    <a:cubicBezTo>
                      <a:pt x="0" y="63"/>
                      <a:pt x="0" y="62"/>
                      <a:pt x="0" y="6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8" y="1"/>
                    </a:cubicBezTo>
                    <a:cubicBezTo>
                      <a:pt x="58" y="1"/>
                      <a:pt x="58" y="2"/>
                      <a:pt x="58" y="2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1" y="63"/>
                      <a:pt x="1" y="63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4629150" y="3400425"/>
                <a:ext cx="457200" cy="701675"/>
              </a:xfrm>
              <a:custGeom>
                <a:avLst/>
                <a:gdLst>
                  <a:gd name="T0" fmla="*/ 59 w 119"/>
                  <a:gd name="T1" fmla="*/ 184 h 184"/>
                  <a:gd name="T2" fmla="*/ 37 w 119"/>
                  <a:gd name="T3" fmla="*/ 180 h 184"/>
                  <a:gd name="T4" fmla="*/ 18 w 119"/>
                  <a:gd name="T5" fmla="*/ 168 h 184"/>
                  <a:gd name="T6" fmla="*/ 5 w 119"/>
                  <a:gd name="T7" fmla="*/ 148 h 184"/>
                  <a:gd name="T8" fmla="*/ 0 w 119"/>
                  <a:gd name="T9" fmla="*/ 120 h 184"/>
                  <a:gd name="T10" fmla="*/ 1 w 119"/>
                  <a:gd name="T11" fmla="*/ 117 h 184"/>
                  <a:gd name="T12" fmla="*/ 4 w 119"/>
                  <a:gd name="T13" fmla="*/ 116 h 184"/>
                  <a:gd name="T14" fmla="*/ 35 w 119"/>
                  <a:gd name="T15" fmla="*/ 116 h 184"/>
                  <a:gd name="T16" fmla="*/ 39 w 119"/>
                  <a:gd name="T17" fmla="*/ 119 h 184"/>
                  <a:gd name="T18" fmla="*/ 35 w 119"/>
                  <a:gd name="T19" fmla="*/ 123 h 184"/>
                  <a:gd name="T20" fmla="*/ 7 w 119"/>
                  <a:gd name="T21" fmla="*/ 123 h 184"/>
                  <a:gd name="T22" fmla="*/ 12 w 119"/>
                  <a:gd name="T23" fmla="*/ 145 h 184"/>
                  <a:gd name="T24" fmla="*/ 23 w 119"/>
                  <a:gd name="T25" fmla="*/ 163 h 184"/>
                  <a:gd name="T26" fmla="*/ 40 w 119"/>
                  <a:gd name="T27" fmla="*/ 173 h 184"/>
                  <a:gd name="T28" fmla="*/ 59 w 119"/>
                  <a:gd name="T29" fmla="*/ 177 h 184"/>
                  <a:gd name="T30" fmla="*/ 81 w 119"/>
                  <a:gd name="T31" fmla="*/ 173 h 184"/>
                  <a:gd name="T32" fmla="*/ 97 w 119"/>
                  <a:gd name="T33" fmla="*/ 161 h 184"/>
                  <a:gd name="T34" fmla="*/ 108 w 119"/>
                  <a:gd name="T35" fmla="*/ 145 h 184"/>
                  <a:gd name="T36" fmla="*/ 111 w 119"/>
                  <a:gd name="T37" fmla="*/ 125 h 184"/>
                  <a:gd name="T38" fmla="*/ 95 w 119"/>
                  <a:gd name="T39" fmla="*/ 91 h 184"/>
                  <a:gd name="T40" fmla="*/ 94 w 119"/>
                  <a:gd name="T41" fmla="*/ 88 h 184"/>
                  <a:gd name="T42" fmla="*/ 95 w 119"/>
                  <a:gd name="T43" fmla="*/ 85 h 184"/>
                  <a:gd name="T44" fmla="*/ 109 w 119"/>
                  <a:gd name="T45" fmla="*/ 53 h 184"/>
                  <a:gd name="T46" fmla="*/ 105 w 119"/>
                  <a:gd name="T47" fmla="*/ 34 h 184"/>
                  <a:gd name="T48" fmla="*/ 95 w 119"/>
                  <a:gd name="T49" fmla="*/ 20 h 184"/>
                  <a:gd name="T50" fmla="*/ 79 w 119"/>
                  <a:gd name="T51" fmla="*/ 11 h 184"/>
                  <a:gd name="T52" fmla="*/ 61 w 119"/>
                  <a:gd name="T53" fmla="*/ 7 h 184"/>
                  <a:gd name="T54" fmla="*/ 26 w 119"/>
                  <a:gd name="T55" fmla="*/ 21 h 184"/>
                  <a:gd name="T56" fmla="*/ 13 w 119"/>
                  <a:gd name="T57" fmla="*/ 59 h 184"/>
                  <a:gd name="T58" fmla="*/ 41 w 119"/>
                  <a:gd name="T59" fmla="*/ 59 h 184"/>
                  <a:gd name="T60" fmla="*/ 45 w 119"/>
                  <a:gd name="T61" fmla="*/ 63 h 184"/>
                  <a:gd name="T62" fmla="*/ 41 w 119"/>
                  <a:gd name="T63" fmla="*/ 67 h 184"/>
                  <a:gd name="T64" fmla="*/ 9 w 119"/>
                  <a:gd name="T65" fmla="*/ 67 h 184"/>
                  <a:gd name="T66" fmla="*/ 5 w 119"/>
                  <a:gd name="T67" fmla="*/ 63 h 184"/>
                  <a:gd name="T68" fmla="*/ 21 w 119"/>
                  <a:gd name="T69" fmla="*/ 16 h 184"/>
                  <a:gd name="T70" fmla="*/ 61 w 119"/>
                  <a:gd name="T71" fmla="*/ 0 h 184"/>
                  <a:gd name="T72" fmla="*/ 82 w 119"/>
                  <a:gd name="T73" fmla="*/ 4 h 184"/>
                  <a:gd name="T74" fmla="*/ 100 w 119"/>
                  <a:gd name="T75" fmla="*/ 15 h 184"/>
                  <a:gd name="T76" fmla="*/ 112 w 119"/>
                  <a:gd name="T77" fmla="*/ 31 h 184"/>
                  <a:gd name="T78" fmla="*/ 116 w 119"/>
                  <a:gd name="T79" fmla="*/ 53 h 184"/>
                  <a:gd name="T80" fmla="*/ 103 w 119"/>
                  <a:gd name="T81" fmla="*/ 88 h 184"/>
                  <a:gd name="T82" fmla="*/ 119 w 119"/>
                  <a:gd name="T83" fmla="*/ 125 h 184"/>
                  <a:gd name="T84" fmla="*/ 115 w 119"/>
                  <a:gd name="T85" fmla="*/ 148 h 184"/>
                  <a:gd name="T86" fmla="*/ 103 w 119"/>
                  <a:gd name="T87" fmla="*/ 167 h 184"/>
                  <a:gd name="T88" fmla="*/ 84 w 119"/>
                  <a:gd name="T89" fmla="*/ 179 h 184"/>
                  <a:gd name="T90" fmla="*/ 59 w 119"/>
                  <a:gd name="T9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9" h="184">
                    <a:moveTo>
                      <a:pt x="59" y="184"/>
                    </a:moveTo>
                    <a:cubicBezTo>
                      <a:pt x="51" y="184"/>
                      <a:pt x="44" y="183"/>
                      <a:pt x="37" y="180"/>
                    </a:cubicBezTo>
                    <a:cubicBezTo>
                      <a:pt x="30" y="177"/>
                      <a:pt x="23" y="173"/>
                      <a:pt x="18" y="168"/>
                    </a:cubicBezTo>
                    <a:cubicBezTo>
                      <a:pt x="13" y="163"/>
                      <a:pt x="8" y="156"/>
                      <a:pt x="5" y="148"/>
                    </a:cubicBezTo>
                    <a:cubicBezTo>
                      <a:pt x="2" y="140"/>
                      <a:pt x="0" y="130"/>
                      <a:pt x="0" y="120"/>
                    </a:cubicBezTo>
                    <a:cubicBezTo>
                      <a:pt x="0" y="119"/>
                      <a:pt x="0" y="118"/>
                      <a:pt x="1" y="117"/>
                    </a:cubicBezTo>
                    <a:cubicBezTo>
                      <a:pt x="2" y="116"/>
                      <a:pt x="3" y="116"/>
                      <a:pt x="4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7" y="116"/>
                      <a:pt x="39" y="117"/>
                      <a:pt x="39" y="119"/>
                    </a:cubicBezTo>
                    <a:cubicBezTo>
                      <a:pt x="39" y="122"/>
                      <a:pt x="37" y="123"/>
                      <a:pt x="35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8" y="132"/>
                      <a:pt x="9" y="139"/>
                      <a:pt x="12" y="145"/>
                    </a:cubicBezTo>
                    <a:cubicBezTo>
                      <a:pt x="15" y="152"/>
                      <a:pt x="19" y="158"/>
                      <a:pt x="23" y="163"/>
                    </a:cubicBezTo>
                    <a:cubicBezTo>
                      <a:pt x="28" y="167"/>
                      <a:pt x="33" y="171"/>
                      <a:pt x="40" y="173"/>
                    </a:cubicBezTo>
                    <a:cubicBezTo>
                      <a:pt x="46" y="175"/>
                      <a:pt x="52" y="177"/>
                      <a:pt x="59" y="177"/>
                    </a:cubicBezTo>
                    <a:cubicBezTo>
                      <a:pt x="67" y="177"/>
                      <a:pt x="74" y="175"/>
                      <a:pt x="81" y="173"/>
                    </a:cubicBezTo>
                    <a:cubicBezTo>
                      <a:pt x="88" y="170"/>
                      <a:pt x="93" y="166"/>
                      <a:pt x="97" y="161"/>
                    </a:cubicBezTo>
                    <a:cubicBezTo>
                      <a:pt x="102" y="157"/>
                      <a:pt x="105" y="151"/>
                      <a:pt x="108" y="145"/>
                    </a:cubicBezTo>
                    <a:cubicBezTo>
                      <a:pt x="110" y="139"/>
                      <a:pt x="111" y="132"/>
                      <a:pt x="111" y="125"/>
                    </a:cubicBezTo>
                    <a:cubicBezTo>
                      <a:pt x="111" y="112"/>
                      <a:pt x="106" y="100"/>
                      <a:pt x="95" y="91"/>
                    </a:cubicBezTo>
                    <a:cubicBezTo>
                      <a:pt x="94" y="90"/>
                      <a:pt x="94" y="89"/>
                      <a:pt x="94" y="88"/>
                    </a:cubicBezTo>
                    <a:cubicBezTo>
                      <a:pt x="94" y="87"/>
                      <a:pt x="94" y="86"/>
                      <a:pt x="95" y="85"/>
                    </a:cubicBezTo>
                    <a:cubicBezTo>
                      <a:pt x="104" y="77"/>
                      <a:pt x="109" y="66"/>
                      <a:pt x="109" y="53"/>
                    </a:cubicBezTo>
                    <a:cubicBezTo>
                      <a:pt x="109" y="46"/>
                      <a:pt x="108" y="40"/>
                      <a:pt x="105" y="34"/>
                    </a:cubicBezTo>
                    <a:cubicBezTo>
                      <a:pt x="103" y="29"/>
                      <a:pt x="99" y="24"/>
                      <a:pt x="95" y="20"/>
                    </a:cubicBezTo>
                    <a:cubicBezTo>
                      <a:pt x="90" y="16"/>
                      <a:pt x="85" y="13"/>
                      <a:pt x="79" y="11"/>
                    </a:cubicBezTo>
                    <a:cubicBezTo>
                      <a:pt x="74" y="8"/>
                      <a:pt x="67" y="7"/>
                      <a:pt x="61" y="7"/>
                    </a:cubicBezTo>
                    <a:cubicBezTo>
                      <a:pt x="47" y="7"/>
                      <a:pt x="35" y="12"/>
                      <a:pt x="26" y="21"/>
                    </a:cubicBezTo>
                    <a:cubicBezTo>
                      <a:pt x="18" y="29"/>
                      <a:pt x="13" y="42"/>
                      <a:pt x="13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3" y="59"/>
                      <a:pt x="45" y="61"/>
                      <a:pt x="45" y="63"/>
                    </a:cubicBezTo>
                    <a:cubicBezTo>
                      <a:pt x="45" y="65"/>
                      <a:pt x="43" y="67"/>
                      <a:pt x="41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7" y="67"/>
                      <a:pt x="5" y="65"/>
                      <a:pt x="5" y="63"/>
                    </a:cubicBezTo>
                    <a:cubicBezTo>
                      <a:pt x="5" y="42"/>
                      <a:pt x="10" y="26"/>
                      <a:pt x="21" y="16"/>
                    </a:cubicBezTo>
                    <a:cubicBezTo>
                      <a:pt x="31" y="5"/>
                      <a:pt x="45" y="0"/>
                      <a:pt x="61" y="0"/>
                    </a:cubicBezTo>
                    <a:cubicBezTo>
                      <a:pt x="68" y="0"/>
                      <a:pt x="76" y="1"/>
                      <a:pt x="82" y="4"/>
                    </a:cubicBezTo>
                    <a:cubicBezTo>
                      <a:pt x="89" y="6"/>
                      <a:pt x="95" y="10"/>
                      <a:pt x="100" y="15"/>
                    </a:cubicBezTo>
                    <a:cubicBezTo>
                      <a:pt x="105" y="19"/>
                      <a:pt x="109" y="25"/>
                      <a:pt x="112" y="31"/>
                    </a:cubicBezTo>
                    <a:cubicBezTo>
                      <a:pt x="115" y="38"/>
                      <a:pt x="116" y="45"/>
                      <a:pt x="116" y="53"/>
                    </a:cubicBezTo>
                    <a:cubicBezTo>
                      <a:pt x="116" y="67"/>
                      <a:pt x="112" y="78"/>
                      <a:pt x="103" y="88"/>
                    </a:cubicBezTo>
                    <a:cubicBezTo>
                      <a:pt x="113" y="98"/>
                      <a:pt x="119" y="111"/>
                      <a:pt x="119" y="125"/>
                    </a:cubicBezTo>
                    <a:cubicBezTo>
                      <a:pt x="119" y="133"/>
                      <a:pt x="117" y="141"/>
                      <a:pt x="115" y="148"/>
                    </a:cubicBezTo>
                    <a:cubicBezTo>
                      <a:pt x="112" y="155"/>
                      <a:pt x="108" y="161"/>
                      <a:pt x="103" y="167"/>
                    </a:cubicBezTo>
                    <a:cubicBezTo>
                      <a:pt x="98" y="172"/>
                      <a:pt x="91" y="176"/>
                      <a:pt x="84" y="179"/>
                    </a:cubicBezTo>
                    <a:cubicBezTo>
                      <a:pt x="76" y="182"/>
                      <a:pt x="68" y="184"/>
                      <a:pt x="59" y="1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840288" y="365601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Oval 60"/>
              <p:cNvSpPr>
                <a:spLocks noChangeArrowheads="1"/>
              </p:cNvSpPr>
              <p:nvPr/>
            </p:nvSpPr>
            <p:spPr bwMode="auto">
              <a:xfrm>
                <a:off x="4905375" y="3533775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Oval 61"/>
              <p:cNvSpPr>
                <a:spLocks noChangeArrowheads="1"/>
              </p:cNvSpPr>
              <p:nvPr/>
            </p:nvSpPr>
            <p:spPr bwMode="auto">
              <a:xfrm>
                <a:off x="4932363" y="3838575"/>
                <a:ext cx="39688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Oval 62"/>
              <p:cNvSpPr>
                <a:spLocks noChangeArrowheads="1"/>
              </p:cNvSpPr>
              <p:nvPr/>
            </p:nvSpPr>
            <p:spPr bwMode="auto">
              <a:xfrm>
                <a:off x="4805363" y="3506788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6901 -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70117 -4.44444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片 498"/>
          <p:cNvPicPr>
            <a:picLocks noChangeAspect="1"/>
          </p:cNvPicPr>
          <p:nvPr/>
        </p:nvPicPr>
        <p:blipFill rotWithShape="1">
          <a:blip r:embed="rId3"/>
          <a:srcRect b="46489"/>
          <a:stretch>
            <a:fillRect/>
          </a:stretch>
        </p:blipFill>
        <p:spPr>
          <a:xfrm>
            <a:off x="208750" y="314659"/>
            <a:ext cx="877900" cy="580691"/>
          </a:xfrm>
          <a:prstGeom prst="rect">
            <a:avLst/>
          </a:prstGeom>
        </p:spPr>
      </p:pic>
      <p:sp>
        <p:nvSpPr>
          <p:cNvPr id="500" name="圆角矩形 499"/>
          <p:cNvSpPr/>
          <p:nvPr/>
        </p:nvSpPr>
        <p:spPr>
          <a:xfrm>
            <a:off x="647700" y="196292"/>
            <a:ext cx="5105400" cy="817424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成功项目展示</a:t>
            </a:r>
            <a:endParaRPr lang="en-US" altLang="zh-CN" sz="4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 rot="20820000">
            <a:off x="1322705" y="-103506"/>
            <a:ext cx="9701530" cy="6671945"/>
            <a:chOff x="5141" y="1021"/>
            <a:chExt cx="8869" cy="66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1811">
              <a:off x="5141" y="1021"/>
              <a:ext cx="2669" cy="2320"/>
            </a:xfrm>
            <a:prstGeom prst="rect">
              <a:avLst/>
            </a:prstGeom>
            <a:effectLst/>
          </p:spPr>
        </p:pic>
        <p:grpSp>
          <p:nvGrpSpPr>
            <p:cNvPr id="3" name="组合 2"/>
            <p:cNvGrpSpPr/>
            <p:nvPr/>
          </p:nvGrpSpPr>
          <p:grpSpPr>
            <a:xfrm>
              <a:off x="5194" y="2386"/>
              <a:ext cx="8817" cy="5287"/>
              <a:chOff x="1397042" y="1601101"/>
              <a:chExt cx="2814961" cy="2010686"/>
            </a:xfrm>
          </p:grpSpPr>
          <p:sp>
            <p:nvSpPr>
              <p:cNvPr id="5" name="矩形 4"/>
              <p:cNvSpPr/>
              <p:nvPr/>
            </p:nvSpPr>
            <p:spPr>
              <a:xfrm rot="751811">
                <a:off x="1397042" y="1601101"/>
                <a:ext cx="2814961" cy="201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073">
                <a:off x="1502032" y="1711961"/>
                <a:ext cx="2635173" cy="1839813"/>
              </a:xfrm>
              <a:prstGeom prst="rect">
                <a:avLst/>
              </a:prstGeom>
            </p:spPr>
          </p:pic>
        </p:grpSp>
      </p:grpSp>
      <p:grpSp>
        <p:nvGrpSpPr>
          <p:cNvPr id="14" name="组合 13"/>
          <p:cNvGrpSpPr/>
          <p:nvPr/>
        </p:nvGrpSpPr>
        <p:grpSpPr>
          <a:xfrm rot="20820000">
            <a:off x="1333757" y="-81659"/>
            <a:ext cx="9701530" cy="6671945"/>
            <a:chOff x="5141" y="1021"/>
            <a:chExt cx="8869" cy="665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1811">
              <a:off x="5141" y="1021"/>
              <a:ext cx="2669" cy="2320"/>
            </a:xfrm>
            <a:prstGeom prst="rect">
              <a:avLst/>
            </a:prstGeom>
            <a:effectLst/>
          </p:spPr>
        </p:pic>
        <p:grpSp>
          <p:nvGrpSpPr>
            <p:cNvPr id="17" name="组合 16"/>
            <p:cNvGrpSpPr/>
            <p:nvPr/>
          </p:nvGrpSpPr>
          <p:grpSpPr>
            <a:xfrm>
              <a:off x="5194" y="2386"/>
              <a:ext cx="8817" cy="5287"/>
              <a:chOff x="1397042" y="1601101"/>
              <a:chExt cx="2814961" cy="2010686"/>
            </a:xfrm>
          </p:grpSpPr>
          <p:sp>
            <p:nvSpPr>
              <p:cNvPr id="18" name="矩形 17"/>
              <p:cNvSpPr/>
              <p:nvPr/>
            </p:nvSpPr>
            <p:spPr>
              <a:xfrm rot="751811">
                <a:off x="1397042" y="1601101"/>
                <a:ext cx="2814961" cy="201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073">
                <a:off x="1488861" y="1692275"/>
                <a:ext cx="2639100" cy="1848388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 rot="20820000">
            <a:off x="1341285" y="-81659"/>
            <a:ext cx="9701530" cy="6671945"/>
            <a:chOff x="5141" y="1021"/>
            <a:chExt cx="8869" cy="6651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1811">
              <a:off x="5141" y="1021"/>
              <a:ext cx="2669" cy="2320"/>
            </a:xfrm>
            <a:prstGeom prst="rect">
              <a:avLst/>
            </a:prstGeom>
            <a:effectLst/>
          </p:spPr>
        </p:pic>
        <p:grpSp>
          <p:nvGrpSpPr>
            <p:cNvPr id="22" name="组合 21"/>
            <p:cNvGrpSpPr/>
            <p:nvPr/>
          </p:nvGrpSpPr>
          <p:grpSpPr>
            <a:xfrm>
              <a:off x="5194" y="2386"/>
              <a:ext cx="8817" cy="5287"/>
              <a:chOff x="1397042" y="1601101"/>
              <a:chExt cx="2814961" cy="2010686"/>
            </a:xfrm>
          </p:grpSpPr>
          <p:sp>
            <p:nvSpPr>
              <p:cNvPr id="23" name="矩形 22"/>
              <p:cNvSpPr/>
              <p:nvPr/>
            </p:nvSpPr>
            <p:spPr>
              <a:xfrm rot="751811">
                <a:off x="1397042" y="1601101"/>
                <a:ext cx="2814961" cy="201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073">
                <a:off x="1462550" y="1706099"/>
                <a:ext cx="2673196" cy="1840669"/>
              </a:xfrm>
              <a:prstGeom prst="rect">
                <a:avLst/>
              </a:prstGeom>
            </p:spPr>
          </p:pic>
        </p:grpSp>
      </p:grpSp>
      <p:grpSp>
        <p:nvGrpSpPr>
          <p:cNvPr id="30" name="组合 29"/>
          <p:cNvGrpSpPr/>
          <p:nvPr/>
        </p:nvGrpSpPr>
        <p:grpSpPr>
          <a:xfrm rot="20820000">
            <a:off x="1340737" y="-104115"/>
            <a:ext cx="9702624" cy="6672948"/>
            <a:chOff x="5141" y="1021"/>
            <a:chExt cx="8870" cy="6652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1811">
              <a:off x="5141" y="1021"/>
              <a:ext cx="2669" cy="2320"/>
            </a:xfrm>
            <a:prstGeom prst="rect">
              <a:avLst/>
            </a:prstGeom>
            <a:effectLst/>
          </p:spPr>
        </p:pic>
        <p:grpSp>
          <p:nvGrpSpPr>
            <p:cNvPr id="32" name="组合 31"/>
            <p:cNvGrpSpPr/>
            <p:nvPr/>
          </p:nvGrpSpPr>
          <p:grpSpPr>
            <a:xfrm>
              <a:off x="5194" y="2386"/>
              <a:ext cx="8817" cy="5287"/>
              <a:chOff x="1397042" y="1601101"/>
              <a:chExt cx="2814961" cy="2010686"/>
            </a:xfrm>
          </p:grpSpPr>
          <p:sp>
            <p:nvSpPr>
              <p:cNvPr id="33" name="矩形 32"/>
              <p:cNvSpPr/>
              <p:nvPr/>
            </p:nvSpPr>
            <p:spPr>
              <a:xfrm rot="751811">
                <a:off x="1397042" y="1601101"/>
                <a:ext cx="2814961" cy="201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073">
                <a:off x="1469133" y="1705459"/>
                <a:ext cx="2658338" cy="1842546"/>
              </a:xfrm>
              <a:prstGeom prst="rect">
                <a:avLst/>
              </a:prstGeom>
            </p:spPr>
          </p:pic>
        </p:grpSp>
      </p:grpSp>
      <p:grpSp>
        <p:nvGrpSpPr>
          <p:cNvPr id="35" name="组合 34"/>
          <p:cNvGrpSpPr/>
          <p:nvPr/>
        </p:nvGrpSpPr>
        <p:grpSpPr>
          <a:xfrm rot="20820000">
            <a:off x="1340738" y="-97939"/>
            <a:ext cx="9702624" cy="6672948"/>
            <a:chOff x="5141" y="1021"/>
            <a:chExt cx="8870" cy="6652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1811">
              <a:off x="5141" y="1021"/>
              <a:ext cx="2669" cy="2320"/>
            </a:xfrm>
            <a:prstGeom prst="rect">
              <a:avLst/>
            </a:prstGeom>
            <a:effectLst/>
          </p:spPr>
        </p:pic>
        <p:grpSp>
          <p:nvGrpSpPr>
            <p:cNvPr id="37" name="组合 36"/>
            <p:cNvGrpSpPr/>
            <p:nvPr/>
          </p:nvGrpSpPr>
          <p:grpSpPr>
            <a:xfrm>
              <a:off x="5194" y="2386"/>
              <a:ext cx="8817" cy="5287"/>
              <a:chOff x="1396979" y="1600979"/>
              <a:chExt cx="2814961" cy="2010686"/>
            </a:xfrm>
          </p:grpSpPr>
          <p:sp>
            <p:nvSpPr>
              <p:cNvPr id="38" name="矩形 37"/>
              <p:cNvSpPr/>
              <p:nvPr/>
            </p:nvSpPr>
            <p:spPr>
              <a:xfrm rot="751811">
                <a:off x="1396979" y="1600979"/>
                <a:ext cx="2814961" cy="2010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073">
                <a:off x="1454990" y="1711094"/>
                <a:ext cx="2685795" cy="18141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2387181" y="4570452"/>
            <a:ext cx="7429500" cy="1279446"/>
          </a:xfrm>
          <a:prstGeom prst="roundRect">
            <a:avLst>
              <a:gd name="adj" fmla="val 23381"/>
            </a:avLst>
          </a:prstGeom>
          <a:solidFill>
            <a:srgbClr val="000711">
              <a:alpha val="56000"/>
            </a:srgb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6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实习总结</a:t>
            </a:r>
            <a:endParaRPr lang="en-US" altLang="zh-CN" sz="66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图片 50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3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60" y="2460625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48" y="2460625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2158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64345" y="2466350"/>
            <a:ext cx="3413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 descr="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533" y="2466350"/>
            <a:ext cx="3413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01109" y="1534507"/>
            <a:ext cx="3718882" cy="3712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797" y="1534507"/>
            <a:ext cx="3712786" cy="371278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24363" y="1615302"/>
            <a:ext cx="3466488" cy="2219284"/>
            <a:chOff x="4424363" y="1615302"/>
            <a:chExt cx="3466488" cy="2219284"/>
          </a:xfrm>
        </p:grpSpPr>
        <p:grpSp>
          <p:nvGrpSpPr>
            <p:cNvPr id="12" name="组合 11"/>
            <p:cNvGrpSpPr/>
            <p:nvPr/>
          </p:nvGrpSpPr>
          <p:grpSpPr>
            <a:xfrm>
              <a:off x="4424363" y="1649412"/>
              <a:ext cx="1558925" cy="2127251"/>
              <a:chOff x="4424363" y="1649412"/>
              <a:chExt cx="1558925" cy="2127251"/>
            </a:xfrm>
          </p:grpSpPr>
          <p:sp>
            <p:nvSpPr>
              <p:cNvPr id="13" name="Freeform 22"/>
              <p:cNvSpPr/>
              <p:nvPr/>
            </p:nvSpPr>
            <p:spPr bwMode="auto">
              <a:xfrm>
                <a:off x="5191125" y="1671638"/>
                <a:ext cx="23812" cy="2070100"/>
              </a:xfrm>
              <a:custGeom>
                <a:avLst/>
                <a:gdLst>
                  <a:gd name="T0" fmla="*/ 1 w 2"/>
                  <a:gd name="T1" fmla="*/ 179 h 179"/>
                  <a:gd name="T2" fmla="*/ 0 w 2"/>
                  <a:gd name="T3" fmla="*/ 178 h 179"/>
                  <a:gd name="T4" fmla="*/ 0 w 2"/>
                  <a:gd name="T5" fmla="*/ 1 h 179"/>
                  <a:gd name="T6" fmla="*/ 1 w 2"/>
                  <a:gd name="T7" fmla="*/ 0 h 179"/>
                  <a:gd name="T8" fmla="*/ 2 w 2"/>
                  <a:gd name="T9" fmla="*/ 1 h 179"/>
                  <a:gd name="T10" fmla="*/ 2 w 2"/>
                  <a:gd name="T11" fmla="*/ 178 h 179"/>
                  <a:gd name="T12" fmla="*/ 1 w 2"/>
                  <a:gd name="T13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79">
                    <a:moveTo>
                      <a:pt x="1" y="179"/>
                    </a:moveTo>
                    <a:cubicBezTo>
                      <a:pt x="0" y="179"/>
                      <a:pt x="0" y="179"/>
                      <a:pt x="0" y="17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78"/>
                      <a:pt x="2" y="178"/>
                      <a:pt x="2" y="178"/>
                    </a:cubicBezTo>
                    <a:cubicBezTo>
                      <a:pt x="2" y="179"/>
                      <a:pt x="1" y="179"/>
                      <a:pt x="1" y="179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4679950" y="1925638"/>
                <a:ext cx="1209675" cy="1203325"/>
              </a:xfrm>
              <a:custGeom>
                <a:avLst/>
                <a:gdLst>
                  <a:gd name="T0" fmla="*/ 103 w 104"/>
                  <a:gd name="T1" fmla="*/ 104 h 104"/>
                  <a:gd name="T2" fmla="*/ 102 w 104"/>
                  <a:gd name="T3" fmla="*/ 103 h 104"/>
                  <a:gd name="T4" fmla="*/ 1 w 104"/>
                  <a:gd name="T5" fmla="*/ 2 h 104"/>
                  <a:gd name="T6" fmla="*/ 1 w 104"/>
                  <a:gd name="T7" fmla="*/ 1 h 104"/>
                  <a:gd name="T8" fmla="*/ 2 w 104"/>
                  <a:gd name="T9" fmla="*/ 1 h 104"/>
                  <a:gd name="T10" fmla="*/ 104 w 104"/>
                  <a:gd name="T11" fmla="*/ 102 h 104"/>
                  <a:gd name="T12" fmla="*/ 104 w 104"/>
                  <a:gd name="T13" fmla="*/ 103 h 104"/>
                  <a:gd name="T14" fmla="*/ 103 w 104"/>
                  <a:gd name="T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4">
                    <a:moveTo>
                      <a:pt x="103" y="104"/>
                    </a:moveTo>
                    <a:cubicBezTo>
                      <a:pt x="103" y="104"/>
                      <a:pt x="102" y="104"/>
                      <a:pt x="102" y="10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2"/>
                      <a:pt x="104" y="103"/>
                      <a:pt x="104" y="103"/>
                    </a:cubicBezTo>
                    <a:cubicBezTo>
                      <a:pt x="103" y="104"/>
                      <a:pt x="103" y="104"/>
                      <a:pt x="103" y="104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5191125" y="3106738"/>
                <a:ext cx="698500" cy="635000"/>
              </a:xfrm>
              <a:custGeom>
                <a:avLst/>
                <a:gdLst>
                  <a:gd name="T0" fmla="*/ 1 w 60"/>
                  <a:gd name="T1" fmla="*/ 55 h 55"/>
                  <a:gd name="T2" fmla="*/ 0 w 60"/>
                  <a:gd name="T3" fmla="*/ 55 h 55"/>
                  <a:gd name="T4" fmla="*/ 0 w 60"/>
                  <a:gd name="T5" fmla="*/ 54 h 55"/>
                  <a:gd name="T6" fmla="*/ 58 w 60"/>
                  <a:gd name="T7" fmla="*/ 0 h 55"/>
                  <a:gd name="T8" fmla="*/ 60 w 60"/>
                  <a:gd name="T9" fmla="*/ 0 h 55"/>
                  <a:gd name="T10" fmla="*/ 60 w 60"/>
                  <a:gd name="T11" fmla="*/ 1 h 55"/>
                  <a:gd name="T12" fmla="*/ 1 w 60"/>
                  <a:gd name="T13" fmla="*/ 55 h 55"/>
                  <a:gd name="T14" fmla="*/ 1 w 60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55">
                    <a:moveTo>
                      <a:pt x="1" y="55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59" y="0"/>
                      <a:pt x="60" y="0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5191125" y="1671638"/>
                <a:ext cx="698500" cy="1457325"/>
              </a:xfrm>
              <a:custGeom>
                <a:avLst/>
                <a:gdLst>
                  <a:gd name="T0" fmla="*/ 59 w 60"/>
                  <a:gd name="T1" fmla="*/ 126 h 126"/>
                  <a:gd name="T2" fmla="*/ 58 w 60"/>
                  <a:gd name="T3" fmla="*/ 125 h 126"/>
                  <a:gd name="T4" fmla="*/ 0 w 60"/>
                  <a:gd name="T5" fmla="*/ 2 h 126"/>
                  <a:gd name="T6" fmla="*/ 0 w 60"/>
                  <a:gd name="T7" fmla="*/ 1 h 126"/>
                  <a:gd name="T8" fmla="*/ 1 w 60"/>
                  <a:gd name="T9" fmla="*/ 1 h 126"/>
                  <a:gd name="T10" fmla="*/ 60 w 60"/>
                  <a:gd name="T11" fmla="*/ 124 h 126"/>
                  <a:gd name="T12" fmla="*/ 59 w 60"/>
                  <a:gd name="T13" fmla="*/ 126 h 126"/>
                  <a:gd name="T14" fmla="*/ 59 w 60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126">
                    <a:moveTo>
                      <a:pt x="59" y="126"/>
                    </a:moveTo>
                    <a:cubicBezTo>
                      <a:pt x="59" y="126"/>
                      <a:pt x="58" y="126"/>
                      <a:pt x="58" y="1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5"/>
                      <a:pt x="60" y="125"/>
                      <a:pt x="59" y="126"/>
                    </a:cubicBezTo>
                    <a:cubicBezTo>
                      <a:pt x="59" y="126"/>
                      <a:pt x="59" y="126"/>
                      <a:pt x="59" y="12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5191125" y="1925638"/>
                <a:ext cx="523875" cy="1816100"/>
              </a:xfrm>
              <a:custGeom>
                <a:avLst/>
                <a:gdLst>
                  <a:gd name="T0" fmla="*/ 1 w 45"/>
                  <a:gd name="T1" fmla="*/ 157 h 157"/>
                  <a:gd name="T2" fmla="*/ 0 w 45"/>
                  <a:gd name="T3" fmla="*/ 157 h 157"/>
                  <a:gd name="T4" fmla="*/ 0 w 45"/>
                  <a:gd name="T5" fmla="*/ 156 h 157"/>
                  <a:gd name="T6" fmla="*/ 43 w 45"/>
                  <a:gd name="T7" fmla="*/ 1 h 157"/>
                  <a:gd name="T8" fmla="*/ 44 w 45"/>
                  <a:gd name="T9" fmla="*/ 0 h 157"/>
                  <a:gd name="T10" fmla="*/ 45 w 45"/>
                  <a:gd name="T11" fmla="*/ 1 h 157"/>
                  <a:gd name="T12" fmla="*/ 2 w 45"/>
                  <a:gd name="T13" fmla="*/ 157 h 157"/>
                  <a:gd name="T14" fmla="*/ 1 w 45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157">
                    <a:moveTo>
                      <a:pt x="1" y="157"/>
                    </a:moveTo>
                    <a:cubicBezTo>
                      <a:pt x="1" y="157"/>
                      <a:pt x="0" y="157"/>
                      <a:pt x="0" y="157"/>
                    </a:cubicBezTo>
                    <a:cubicBezTo>
                      <a:pt x="0" y="157"/>
                      <a:pt x="0" y="157"/>
                      <a:pt x="0" y="156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4" y="0"/>
                      <a:pt x="44" y="0"/>
                    </a:cubicBezTo>
                    <a:cubicBezTo>
                      <a:pt x="45" y="0"/>
                      <a:pt x="45" y="1"/>
                      <a:pt x="45" y="1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1" y="157"/>
                      <a:pt x="1" y="157"/>
                      <a:pt x="1" y="157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4424363" y="1649412"/>
                <a:ext cx="1558925" cy="2127251"/>
              </a:xfrm>
              <a:custGeom>
                <a:avLst/>
                <a:gdLst>
                  <a:gd name="T0" fmla="*/ 67 w 134"/>
                  <a:gd name="T1" fmla="*/ 184 h 184"/>
                  <a:gd name="T2" fmla="*/ 36 w 134"/>
                  <a:gd name="T3" fmla="*/ 175 h 184"/>
                  <a:gd name="T4" fmla="*/ 16 w 134"/>
                  <a:gd name="T5" fmla="*/ 153 h 184"/>
                  <a:gd name="T6" fmla="*/ 4 w 134"/>
                  <a:gd name="T7" fmla="*/ 124 h 184"/>
                  <a:gd name="T8" fmla="*/ 0 w 134"/>
                  <a:gd name="T9" fmla="*/ 91 h 184"/>
                  <a:gd name="T10" fmla="*/ 4 w 134"/>
                  <a:gd name="T11" fmla="*/ 58 h 184"/>
                  <a:gd name="T12" fmla="*/ 16 w 134"/>
                  <a:gd name="T13" fmla="*/ 29 h 184"/>
                  <a:gd name="T14" fmla="*/ 37 w 134"/>
                  <a:gd name="T15" fmla="*/ 8 h 184"/>
                  <a:gd name="T16" fmla="*/ 67 w 134"/>
                  <a:gd name="T17" fmla="*/ 0 h 184"/>
                  <a:gd name="T18" fmla="*/ 96 w 134"/>
                  <a:gd name="T19" fmla="*/ 8 h 184"/>
                  <a:gd name="T20" fmla="*/ 117 w 134"/>
                  <a:gd name="T21" fmla="*/ 29 h 184"/>
                  <a:gd name="T22" fmla="*/ 130 w 134"/>
                  <a:gd name="T23" fmla="*/ 58 h 184"/>
                  <a:gd name="T24" fmla="*/ 134 w 134"/>
                  <a:gd name="T25" fmla="*/ 91 h 184"/>
                  <a:gd name="T26" fmla="*/ 130 w 134"/>
                  <a:gd name="T27" fmla="*/ 124 h 184"/>
                  <a:gd name="T28" fmla="*/ 118 w 134"/>
                  <a:gd name="T29" fmla="*/ 153 h 184"/>
                  <a:gd name="T30" fmla="*/ 97 w 134"/>
                  <a:gd name="T31" fmla="*/ 175 h 184"/>
                  <a:gd name="T32" fmla="*/ 67 w 134"/>
                  <a:gd name="T33" fmla="*/ 184 h 184"/>
                  <a:gd name="T34" fmla="*/ 67 w 134"/>
                  <a:gd name="T35" fmla="*/ 7 h 184"/>
                  <a:gd name="T36" fmla="*/ 41 w 134"/>
                  <a:gd name="T37" fmla="*/ 14 h 184"/>
                  <a:gd name="T38" fmla="*/ 22 w 134"/>
                  <a:gd name="T39" fmla="*/ 33 h 184"/>
                  <a:gd name="T40" fmla="*/ 11 w 134"/>
                  <a:gd name="T41" fmla="*/ 60 h 184"/>
                  <a:gd name="T42" fmla="*/ 7 w 134"/>
                  <a:gd name="T43" fmla="*/ 91 h 184"/>
                  <a:gd name="T44" fmla="*/ 11 w 134"/>
                  <a:gd name="T45" fmla="*/ 122 h 184"/>
                  <a:gd name="T46" fmla="*/ 22 w 134"/>
                  <a:gd name="T47" fmla="*/ 150 h 184"/>
                  <a:gd name="T48" fmla="*/ 41 w 134"/>
                  <a:gd name="T49" fmla="*/ 169 h 184"/>
                  <a:gd name="T50" fmla="*/ 67 w 134"/>
                  <a:gd name="T51" fmla="*/ 177 h 184"/>
                  <a:gd name="T52" fmla="*/ 93 w 134"/>
                  <a:gd name="T53" fmla="*/ 169 h 184"/>
                  <a:gd name="T54" fmla="*/ 111 w 134"/>
                  <a:gd name="T55" fmla="*/ 150 h 184"/>
                  <a:gd name="T56" fmla="*/ 123 w 134"/>
                  <a:gd name="T57" fmla="*/ 122 h 184"/>
                  <a:gd name="T58" fmla="*/ 126 w 134"/>
                  <a:gd name="T59" fmla="*/ 91 h 184"/>
                  <a:gd name="T60" fmla="*/ 123 w 134"/>
                  <a:gd name="T61" fmla="*/ 60 h 184"/>
                  <a:gd name="T62" fmla="*/ 111 w 134"/>
                  <a:gd name="T63" fmla="*/ 33 h 184"/>
                  <a:gd name="T64" fmla="*/ 92 w 134"/>
                  <a:gd name="T65" fmla="*/ 14 h 184"/>
                  <a:gd name="T66" fmla="*/ 67 w 134"/>
                  <a:gd name="T67" fmla="*/ 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84">
                    <a:moveTo>
                      <a:pt x="67" y="184"/>
                    </a:moveTo>
                    <a:cubicBezTo>
                      <a:pt x="55" y="184"/>
                      <a:pt x="45" y="181"/>
                      <a:pt x="36" y="175"/>
                    </a:cubicBezTo>
                    <a:cubicBezTo>
                      <a:pt x="28" y="170"/>
                      <a:pt x="21" y="162"/>
                      <a:pt x="16" y="153"/>
                    </a:cubicBezTo>
                    <a:cubicBezTo>
                      <a:pt x="10" y="145"/>
                      <a:pt x="6" y="135"/>
                      <a:pt x="4" y="124"/>
                    </a:cubicBezTo>
                    <a:cubicBezTo>
                      <a:pt x="1" y="113"/>
                      <a:pt x="0" y="102"/>
                      <a:pt x="0" y="91"/>
                    </a:cubicBezTo>
                    <a:cubicBezTo>
                      <a:pt x="0" y="80"/>
                      <a:pt x="1" y="69"/>
                      <a:pt x="4" y="58"/>
                    </a:cubicBezTo>
                    <a:cubicBezTo>
                      <a:pt x="6" y="48"/>
                      <a:pt x="10" y="38"/>
                      <a:pt x="16" y="29"/>
                    </a:cubicBezTo>
                    <a:cubicBezTo>
                      <a:pt x="21" y="20"/>
                      <a:pt x="29" y="13"/>
                      <a:pt x="37" y="8"/>
                    </a:cubicBezTo>
                    <a:cubicBezTo>
                      <a:pt x="45" y="2"/>
                      <a:pt x="55" y="0"/>
                      <a:pt x="67" y="0"/>
                    </a:cubicBezTo>
                    <a:cubicBezTo>
                      <a:pt x="78" y="0"/>
                      <a:pt x="88" y="2"/>
                      <a:pt x="96" y="8"/>
                    </a:cubicBezTo>
                    <a:cubicBezTo>
                      <a:pt x="105" y="13"/>
                      <a:pt x="112" y="20"/>
                      <a:pt x="117" y="29"/>
                    </a:cubicBezTo>
                    <a:cubicBezTo>
                      <a:pt x="123" y="38"/>
                      <a:pt x="127" y="48"/>
                      <a:pt x="130" y="58"/>
                    </a:cubicBezTo>
                    <a:cubicBezTo>
                      <a:pt x="132" y="69"/>
                      <a:pt x="134" y="80"/>
                      <a:pt x="134" y="91"/>
                    </a:cubicBezTo>
                    <a:cubicBezTo>
                      <a:pt x="134" y="102"/>
                      <a:pt x="132" y="113"/>
                      <a:pt x="130" y="124"/>
                    </a:cubicBezTo>
                    <a:cubicBezTo>
                      <a:pt x="127" y="135"/>
                      <a:pt x="123" y="145"/>
                      <a:pt x="118" y="153"/>
                    </a:cubicBezTo>
                    <a:cubicBezTo>
                      <a:pt x="112" y="162"/>
                      <a:pt x="105" y="170"/>
                      <a:pt x="97" y="175"/>
                    </a:cubicBezTo>
                    <a:cubicBezTo>
                      <a:pt x="88" y="181"/>
                      <a:pt x="78" y="184"/>
                      <a:pt x="67" y="184"/>
                    </a:cubicBezTo>
                    <a:close/>
                    <a:moveTo>
                      <a:pt x="67" y="7"/>
                    </a:moveTo>
                    <a:cubicBezTo>
                      <a:pt x="57" y="7"/>
                      <a:pt x="48" y="9"/>
                      <a:pt x="41" y="14"/>
                    </a:cubicBezTo>
                    <a:cubicBezTo>
                      <a:pt x="33" y="19"/>
                      <a:pt x="27" y="25"/>
                      <a:pt x="22" y="33"/>
                    </a:cubicBezTo>
                    <a:cubicBezTo>
                      <a:pt x="17" y="41"/>
                      <a:pt x="13" y="50"/>
                      <a:pt x="11" y="60"/>
                    </a:cubicBezTo>
                    <a:cubicBezTo>
                      <a:pt x="8" y="70"/>
                      <a:pt x="7" y="81"/>
                      <a:pt x="7" y="91"/>
                    </a:cubicBezTo>
                    <a:cubicBezTo>
                      <a:pt x="7" y="101"/>
                      <a:pt x="8" y="112"/>
                      <a:pt x="11" y="122"/>
                    </a:cubicBezTo>
                    <a:cubicBezTo>
                      <a:pt x="13" y="132"/>
                      <a:pt x="17" y="141"/>
                      <a:pt x="22" y="150"/>
                    </a:cubicBezTo>
                    <a:cubicBezTo>
                      <a:pt x="27" y="158"/>
                      <a:pt x="33" y="164"/>
                      <a:pt x="41" y="169"/>
                    </a:cubicBezTo>
                    <a:cubicBezTo>
                      <a:pt x="48" y="174"/>
                      <a:pt x="57" y="177"/>
                      <a:pt x="67" y="177"/>
                    </a:cubicBezTo>
                    <a:cubicBezTo>
                      <a:pt x="76" y="177"/>
                      <a:pt x="85" y="174"/>
                      <a:pt x="93" y="169"/>
                    </a:cubicBezTo>
                    <a:cubicBezTo>
                      <a:pt x="100" y="164"/>
                      <a:pt x="106" y="158"/>
                      <a:pt x="111" y="150"/>
                    </a:cubicBezTo>
                    <a:cubicBezTo>
                      <a:pt x="116" y="141"/>
                      <a:pt x="120" y="132"/>
                      <a:pt x="123" y="122"/>
                    </a:cubicBezTo>
                    <a:cubicBezTo>
                      <a:pt x="125" y="112"/>
                      <a:pt x="126" y="101"/>
                      <a:pt x="126" y="91"/>
                    </a:cubicBezTo>
                    <a:cubicBezTo>
                      <a:pt x="126" y="81"/>
                      <a:pt x="125" y="70"/>
                      <a:pt x="123" y="60"/>
                    </a:cubicBezTo>
                    <a:cubicBezTo>
                      <a:pt x="120" y="50"/>
                      <a:pt x="116" y="41"/>
                      <a:pt x="111" y="33"/>
                    </a:cubicBezTo>
                    <a:cubicBezTo>
                      <a:pt x="106" y="25"/>
                      <a:pt x="100" y="19"/>
                      <a:pt x="92" y="14"/>
                    </a:cubicBezTo>
                    <a:cubicBezTo>
                      <a:pt x="85" y="9"/>
                      <a:pt x="77" y="7"/>
                      <a:pt x="6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Oval 28"/>
              <p:cNvSpPr>
                <a:spLocks noChangeArrowheads="1"/>
              </p:cNvSpPr>
              <p:nvPr/>
            </p:nvSpPr>
            <p:spPr bwMode="auto">
              <a:xfrm>
                <a:off x="5145088" y="2389188"/>
                <a:ext cx="115887" cy="1031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Oval 29"/>
              <p:cNvSpPr>
                <a:spLocks noChangeArrowheads="1"/>
              </p:cNvSpPr>
              <p:nvPr/>
            </p:nvSpPr>
            <p:spPr bwMode="auto">
              <a:xfrm>
                <a:off x="5505450" y="2389188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Oval 30"/>
              <p:cNvSpPr>
                <a:spLocks noChangeArrowheads="1"/>
              </p:cNvSpPr>
              <p:nvPr/>
            </p:nvSpPr>
            <p:spPr bwMode="auto">
              <a:xfrm>
                <a:off x="5424488" y="2667000"/>
                <a:ext cx="115887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auto">
              <a:xfrm>
                <a:off x="4876800" y="3198813"/>
                <a:ext cx="117475" cy="11588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auto">
              <a:xfrm>
                <a:off x="5481638" y="3371850"/>
                <a:ext cx="117475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auto">
              <a:xfrm>
                <a:off x="4819650" y="2076450"/>
                <a:ext cx="115887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6192839" y="1615302"/>
              <a:ext cx="1698012" cy="2219284"/>
              <a:chOff x="5551488" y="3406775"/>
              <a:chExt cx="522288" cy="682625"/>
            </a:xfrm>
          </p:grpSpPr>
          <p:sp>
            <p:nvSpPr>
              <p:cNvPr id="62" name="Freeform 66"/>
              <p:cNvSpPr/>
              <p:nvPr/>
            </p:nvSpPr>
            <p:spPr bwMode="auto">
              <a:xfrm>
                <a:off x="5559425" y="3419475"/>
                <a:ext cx="333375" cy="463550"/>
              </a:xfrm>
              <a:custGeom>
                <a:avLst/>
                <a:gdLst>
                  <a:gd name="T0" fmla="*/ 1 w 87"/>
                  <a:gd name="T1" fmla="*/ 122 h 122"/>
                  <a:gd name="T2" fmla="*/ 1 w 87"/>
                  <a:gd name="T3" fmla="*/ 121 h 122"/>
                  <a:gd name="T4" fmla="*/ 1 w 87"/>
                  <a:gd name="T5" fmla="*/ 120 h 122"/>
                  <a:gd name="T6" fmla="*/ 86 w 87"/>
                  <a:gd name="T7" fmla="*/ 0 h 122"/>
                  <a:gd name="T8" fmla="*/ 87 w 87"/>
                  <a:gd name="T9" fmla="*/ 0 h 122"/>
                  <a:gd name="T10" fmla="*/ 87 w 87"/>
                  <a:gd name="T11" fmla="*/ 2 h 122"/>
                  <a:gd name="T12" fmla="*/ 2 w 87"/>
                  <a:gd name="T13" fmla="*/ 121 h 122"/>
                  <a:gd name="T14" fmla="*/ 1 w 87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122">
                    <a:moveTo>
                      <a:pt x="1" y="122"/>
                    </a:moveTo>
                    <a:cubicBezTo>
                      <a:pt x="1" y="122"/>
                      <a:pt x="1" y="122"/>
                      <a:pt x="1" y="121"/>
                    </a:cubicBezTo>
                    <a:cubicBezTo>
                      <a:pt x="0" y="121"/>
                      <a:pt x="0" y="121"/>
                      <a:pt x="1" y="12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7" y="0"/>
                    </a:cubicBezTo>
                    <a:cubicBezTo>
                      <a:pt x="87" y="1"/>
                      <a:pt x="87" y="1"/>
                      <a:pt x="87" y="2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1"/>
                      <a:pt x="2" y="122"/>
                      <a:pt x="1" y="12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7"/>
              <p:cNvSpPr/>
              <p:nvPr/>
            </p:nvSpPr>
            <p:spPr bwMode="auto">
              <a:xfrm>
                <a:off x="5559425" y="3419475"/>
                <a:ext cx="433388" cy="463550"/>
              </a:xfrm>
              <a:custGeom>
                <a:avLst/>
                <a:gdLst>
                  <a:gd name="T0" fmla="*/ 1 w 113"/>
                  <a:gd name="T1" fmla="*/ 122 h 122"/>
                  <a:gd name="T2" fmla="*/ 1 w 113"/>
                  <a:gd name="T3" fmla="*/ 121 h 122"/>
                  <a:gd name="T4" fmla="*/ 1 w 113"/>
                  <a:gd name="T5" fmla="*/ 120 h 122"/>
                  <a:gd name="T6" fmla="*/ 111 w 113"/>
                  <a:gd name="T7" fmla="*/ 0 h 122"/>
                  <a:gd name="T8" fmla="*/ 112 w 113"/>
                  <a:gd name="T9" fmla="*/ 0 h 122"/>
                  <a:gd name="T10" fmla="*/ 112 w 113"/>
                  <a:gd name="T11" fmla="*/ 2 h 122"/>
                  <a:gd name="T12" fmla="*/ 2 w 113"/>
                  <a:gd name="T13" fmla="*/ 121 h 122"/>
                  <a:gd name="T14" fmla="*/ 1 w 113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22">
                    <a:moveTo>
                      <a:pt x="1" y="122"/>
                    </a:moveTo>
                    <a:cubicBezTo>
                      <a:pt x="1" y="122"/>
                      <a:pt x="1" y="122"/>
                      <a:pt x="1" y="121"/>
                    </a:cubicBezTo>
                    <a:cubicBezTo>
                      <a:pt x="0" y="121"/>
                      <a:pt x="0" y="120"/>
                      <a:pt x="1" y="12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112" y="0"/>
                      <a:pt x="112" y="0"/>
                    </a:cubicBezTo>
                    <a:cubicBezTo>
                      <a:pt x="113" y="1"/>
                      <a:pt x="113" y="1"/>
                      <a:pt x="112" y="2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1"/>
                      <a:pt x="2" y="122"/>
                      <a:pt x="1" y="12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8"/>
              <p:cNvSpPr/>
              <p:nvPr/>
            </p:nvSpPr>
            <p:spPr bwMode="auto">
              <a:xfrm>
                <a:off x="5559425" y="3876675"/>
                <a:ext cx="506413" cy="95250"/>
              </a:xfrm>
              <a:custGeom>
                <a:avLst/>
                <a:gdLst>
                  <a:gd name="T0" fmla="*/ 131 w 132"/>
                  <a:gd name="T1" fmla="*/ 25 h 25"/>
                  <a:gd name="T2" fmla="*/ 130 w 132"/>
                  <a:gd name="T3" fmla="*/ 25 h 25"/>
                  <a:gd name="T4" fmla="*/ 1 w 132"/>
                  <a:gd name="T5" fmla="*/ 2 h 25"/>
                  <a:gd name="T6" fmla="*/ 1 w 132"/>
                  <a:gd name="T7" fmla="*/ 0 h 25"/>
                  <a:gd name="T8" fmla="*/ 2 w 132"/>
                  <a:gd name="T9" fmla="*/ 0 h 25"/>
                  <a:gd name="T10" fmla="*/ 131 w 132"/>
                  <a:gd name="T11" fmla="*/ 23 h 25"/>
                  <a:gd name="T12" fmla="*/ 131 w 132"/>
                  <a:gd name="T13" fmla="*/ 25 h 25"/>
                  <a:gd name="T14" fmla="*/ 131 w 132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5">
                    <a:moveTo>
                      <a:pt x="131" y="25"/>
                    </a:moveTo>
                    <a:cubicBezTo>
                      <a:pt x="130" y="25"/>
                      <a:pt x="130" y="25"/>
                      <a:pt x="130" y="2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32" y="24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9"/>
              <p:cNvSpPr/>
              <p:nvPr/>
            </p:nvSpPr>
            <p:spPr bwMode="auto">
              <a:xfrm>
                <a:off x="5859463" y="3844925"/>
                <a:ext cx="133350" cy="236538"/>
              </a:xfrm>
              <a:custGeom>
                <a:avLst/>
                <a:gdLst>
                  <a:gd name="T0" fmla="*/ 1 w 35"/>
                  <a:gd name="T1" fmla="*/ 62 h 62"/>
                  <a:gd name="T2" fmla="*/ 1 w 35"/>
                  <a:gd name="T3" fmla="*/ 62 h 62"/>
                  <a:gd name="T4" fmla="*/ 0 w 35"/>
                  <a:gd name="T5" fmla="*/ 60 h 62"/>
                  <a:gd name="T6" fmla="*/ 33 w 35"/>
                  <a:gd name="T7" fmla="*/ 1 h 62"/>
                  <a:gd name="T8" fmla="*/ 34 w 35"/>
                  <a:gd name="T9" fmla="*/ 1 h 62"/>
                  <a:gd name="T10" fmla="*/ 34 w 35"/>
                  <a:gd name="T11" fmla="*/ 2 h 62"/>
                  <a:gd name="T12" fmla="*/ 2 w 35"/>
                  <a:gd name="T13" fmla="*/ 61 h 62"/>
                  <a:gd name="T14" fmla="*/ 1 w 35"/>
                  <a:gd name="T1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2">
                    <a:moveTo>
                      <a:pt x="1" y="62"/>
                    </a:moveTo>
                    <a:cubicBezTo>
                      <a:pt x="1" y="62"/>
                      <a:pt x="1" y="62"/>
                      <a:pt x="1" y="62"/>
                    </a:cubicBezTo>
                    <a:cubicBezTo>
                      <a:pt x="0" y="61"/>
                      <a:pt x="0" y="61"/>
                      <a:pt x="0" y="6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0"/>
                      <a:pt x="34" y="1"/>
                    </a:cubicBezTo>
                    <a:cubicBezTo>
                      <a:pt x="35" y="1"/>
                      <a:pt x="35" y="2"/>
                      <a:pt x="34" y="2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1" y="62"/>
                      <a:pt x="1" y="62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70"/>
              <p:cNvSpPr/>
              <p:nvPr/>
            </p:nvSpPr>
            <p:spPr bwMode="auto">
              <a:xfrm>
                <a:off x="5697538" y="3681413"/>
                <a:ext cx="295275" cy="290513"/>
              </a:xfrm>
              <a:custGeom>
                <a:avLst/>
                <a:gdLst>
                  <a:gd name="T0" fmla="*/ 76 w 77"/>
                  <a:gd name="T1" fmla="*/ 76 h 76"/>
                  <a:gd name="T2" fmla="*/ 75 w 77"/>
                  <a:gd name="T3" fmla="*/ 76 h 76"/>
                  <a:gd name="T4" fmla="*/ 1 w 77"/>
                  <a:gd name="T5" fmla="*/ 2 h 76"/>
                  <a:gd name="T6" fmla="*/ 1 w 77"/>
                  <a:gd name="T7" fmla="*/ 0 h 76"/>
                  <a:gd name="T8" fmla="*/ 2 w 77"/>
                  <a:gd name="T9" fmla="*/ 0 h 76"/>
                  <a:gd name="T10" fmla="*/ 76 w 77"/>
                  <a:gd name="T11" fmla="*/ 75 h 76"/>
                  <a:gd name="T12" fmla="*/ 76 w 77"/>
                  <a:gd name="T13" fmla="*/ 76 h 76"/>
                  <a:gd name="T14" fmla="*/ 76 w 77"/>
                  <a:gd name="T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6">
                    <a:moveTo>
                      <a:pt x="76" y="76"/>
                    </a:moveTo>
                    <a:cubicBezTo>
                      <a:pt x="75" y="76"/>
                      <a:pt x="75" y="76"/>
                      <a:pt x="75" y="7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71"/>
              <p:cNvSpPr/>
              <p:nvPr/>
            </p:nvSpPr>
            <p:spPr bwMode="auto">
              <a:xfrm>
                <a:off x="5886450" y="3419475"/>
                <a:ext cx="106363" cy="552450"/>
              </a:xfrm>
              <a:custGeom>
                <a:avLst/>
                <a:gdLst>
                  <a:gd name="T0" fmla="*/ 27 w 28"/>
                  <a:gd name="T1" fmla="*/ 145 h 145"/>
                  <a:gd name="T2" fmla="*/ 26 w 28"/>
                  <a:gd name="T3" fmla="*/ 145 h 145"/>
                  <a:gd name="T4" fmla="*/ 0 w 28"/>
                  <a:gd name="T5" fmla="*/ 1 h 145"/>
                  <a:gd name="T6" fmla="*/ 1 w 28"/>
                  <a:gd name="T7" fmla="*/ 0 h 145"/>
                  <a:gd name="T8" fmla="*/ 2 w 28"/>
                  <a:gd name="T9" fmla="*/ 1 h 145"/>
                  <a:gd name="T10" fmla="*/ 28 w 28"/>
                  <a:gd name="T11" fmla="*/ 144 h 145"/>
                  <a:gd name="T12" fmla="*/ 27 w 28"/>
                  <a:gd name="T13" fmla="*/ 145 h 145"/>
                  <a:gd name="T14" fmla="*/ 27 w 28"/>
                  <a:gd name="T15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45">
                    <a:moveTo>
                      <a:pt x="27" y="145"/>
                    </a:moveTo>
                    <a:cubicBezTo>
                      <a:pt x="26" y="145"/>
                      <a:pt x="26" y="145"/>
                      <a:pt x="26" y="14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45"/>
                      <a:pt x="27" y="145"/>
                      <a:pt x="27" y="145"/>
                    </a:cubicBezTo>
                    <a:cubicBezTo>
                      <a:pt x="27" y="145"/>
                      <a:pt x="27" y="145"/>
                      <a:pt x="27" y="145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2"/>
              <p:cNvSpPr/>
              <p:nvPr/>
            </p:nvSpPr>
            <p:spPr bwMode="auto">
              <a:xfrm>
                <a:off x="5808663" y="3506788"/>
                <a:ext cx="100013" cy="460375"/>
              </a:xfrm>
              <a:custGeom>
                <a:avLst/>
                <a:gdLst>
                  <a:gd name="T0" fmla="*/ 1 w 26"/>
                  <a:gd name="T1" fmla="*/ 121 h 121"/>
                  <a:gd name="T2" fmla="*/ 1 w 26"/>
                  <a:gd name="T3" fmla="*/ 121 h 121"/>
                  <a:gd name="T4" fmla="*/ 0 w 26"/>
                  <a:gd name="T5" fmla="*/ 120 h 121"/>
                  <a:gd name="T6" fmla="*/ 24 w 26"/>
                  <a:gd name="T7" fmla="*/ 1 h 121"/>
                  <a:gd name="T8" fmla="*/ 26 w 26"/>
                  <a:gd name="T9" fmla="*/ 0 h 121"/>
                  <a:gd name="T10" fmla="*/ 26 w 26"/>
                  <a:gd name="T11" fmla="*/ 1 h 121"/>
                  <a:gd name="T12" fmla="*/ 2 w 26"/>
                  <a:gd name="T13" fmla="*/ 120 h 121"/>
                  <a:gd name="T14" fmla="*/ 1 w 26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21">
                    <a:moveTo>
                      <a:pt x="1" y="121"/>
                    </a:moveTo>
                    <a:cubicBezTo>
                      <a:pt x="1" y="121"/>
                      <a:pt x="1" y="121"/>
                      <a:pt x="1" y="121"/>
                    </a:cubicBezTo>
                    <a:cubicBezTo>
                      <a:pt x="0" y="121"/>
                      <a:pt x="0" y="120"/>
                      <a:pt x="0" y="12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0"/>
                      <a:pt x="25" y="0"/>
                      <a:pt x="26" y="0"/>
                    </a:cubicBezTo>
                    <a:cubicBezTo>
                      <a:pt x="26" y="0"/>
                      <a:pt x="26" y="1"/>
                      <a:pt x="26" y="1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1"/>
                      <a:pt x="1" y="121"/>
                      <a:pt x="1" y="12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73"/>
              <p:cNvSpPr/>
              <p:nvPr/>
            </p:nvSpPr>
            <p:spPr bwMode="auto">
              <a:xfrm>
                <a:off x="5551488" y="3406775"/>
                <a:ext cx="522288" cy="682625"/>
              </a:xfrm>
              <a:custGeom>
                <a:avLst/>
                <a:gdLst>
                  <a:gd name="T0" fmla="*/ 114 w 136"/>
                  <a:gd name="T1" fmla="*/ 179 h 179"/>
                  <a:gd name="T2" fmla="*/ 81 w 136"/>
                  <a:gd name="T3" fmla="*/ 179 h 179"/>
                  <a:gd name="T4" fmla="*/ 77 w 136"/>
                  <a:gd name="T5" fmla="*/ 176 h 179"/>
                  <a:gd name="T6" fmla="*/ 77 w 136"/>
                  <a:gd name="T7" fmla="*/ 151 h 179"/>
                  <a:gd name="T8" fmla="*/ 3 w 136"/>
                  <a:gd name="T9" fmla="*/ 151 h 179"/>
                  <a:gd name="T10" fmla="*/ 0 w 136"/>
                  <a:gd name="T11" fmla="*/ 147 h 179"/>
                  <a:gd name="T12" fmla="*/ 0 w 136"/>
                  <a:gd name="T13" fmla="*/ 124 h 179"/>
                  <a:gd name="T14" fmla="*/ 3 w 136"/>
                  <a:gd name="T15" fmla="*/ 120 h 179"/>
                  <a:gd name="T16" fmla="*/ 7 w 136"/>
                  <a:gd name="T17" fmla="*/ 124 h 179"/>
                  <a:gd name="T18" fmla="*/ 7 w 136"/>
                  <a:gd name="T19" fmla="*/ 144 h 179"/>
                  <a:gd name="T20" fmla="*/ 81 w 136"/>
                  <a:gd name="T21" fmla="*/ 144 h 179"/>
                  <a:gd name="T22" fmla="*/ 85 w 136"/>
                  <a:gd name="T23" fmla="*/ 147 h 179"/>
                  <a:gd name="T24" fmla="*/ 85 w 136"/>
                  <a:gd name="T25" fmla="*/ 172 h 179"/>
                  <a:gd name="T26" fmla="*/ 110 w 136"/>
                  <a:gd name="T27" fmla="*/ 172 h 179"/>
                  <a:gd name="T28" fmla="*/ 110 w 136"/>
                  <a:gd name="T29" fmla="*/ 147 h 179"/>
                  <a:gd name="T30" fmla="*/ 114 w 136"/>
                  <a:gd name="T31" fmla="*/ 144 h 179"/>
                  <a:gd name="T32" fmla="*/ 129 w 136"/>
                  <a:gd name="T33" fmla="*/ 144 h 179"/>
                  <a:gd name="T34" fmla="*/ 129 w 136"/>
                  <a:gd name="T35" fmla="*/ 120 h 179"/>
                  <a:gd name="T36" fmla="*/ 114 w 136"/>
                  <a:gd name="T37" fmla="*/ 120 h 179"/>
                  <a:gd name="T38" fmla="*/ 110 w 136"/>
                  <a:gd name="T39" fmla="*/ 117 h 179"/>
                  <a:gd name="T40" fmla="*/ 110 w 136"/>
                  <a:gd name="T41" fmla="*/ 8 h 179"/>
                  <a:gd name="T42" fmla="*/ 88 w 136"/>
                  <a:gd name="T43" fmla="*/ 8 h 179"/>
                  <a:gd name="T44" fmla="*/ 85 w 136"/>
                  <a:gd name="T45" fmla="*/ 4 h 179"/>
                  <a:gd name="T46" fmla="*/ 88 w 136"/>
                  <a:gd name="T47" fmla="*/ 0 h 179"/>
                  <a:gd name="T48" fmla="*/ 114 w 136"/>
                  <a:gd name="T49" fmla="*/ 0 h 179"/>
                  <a:gd name="T50" fmla="*/ 117 w 136"/>
                  <a:gd name="T51" fmla="*/ 4 h 179"/>
                  <a:gd name="T52" fmla="*/ 117 w 136"/>
                  <a:gd name="T53" fmla="*/ 113 h 179"/>
                  <a:gd name="T54" fmla="*/ 133 w 136"/>
                  <a:gd name="T55" fmla="*/ 113 h 179"/>
                  <a:gd name="T56" fmla="*/ 136 w 136"/>
                  <a:gd name="T57" fmla="*/ 117 h 179"/>
                  <a:gd name="T58" fmla="*/ 136 w 136"/>
                  <a:gd name="T59" fmla="*/ 147 h 179"/>
                  <a:gd name="T60" fmla="*/ 133 w 136"/>
                  <a:gd name="T61" fmla="*/ 151 h 179"/>
                  <a:gd name="T62" fmla="*/ 117 w 136"/>
                  <a:gd name="T63" fmla="*/ 151 h 179"/>
                  <a:gd name="T64" fmla="*/ 117 w 136"/>
                  <a:gd name="T65" fmla="*/ 176 h 179"/>
                  <a:gd name="T66" fmla="*/ 114 w 136"/>
                  <a:gd name="T67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79">
                    <a:moveTo>
                      <a:pt x="114" y="179"/>
                    </a:moveTo>
                    <a:cubicBezTo>
                      <a:pt x="81" y="179"/>
                      <a:pt x="81" y="179"/>
                      <a:pt x="81" y="179"/>
                    </a:cubicBezTo>
                    <a:cubicBezTo>
                      <a:pt x="79" y="179"/>
                      <a:pt x="77" y="178"/>
                      <a:pt x="77" y="176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3" y="151"/>
                      <a:pt x="3" y="151"/>
                      <a:pt x="3" y="151"/>
                    </a:cubicBezTo>
                    <a:cubicBezTo>
                      <a:pt x="1" y="151"/>
                      <a:pt x="0" y="149"/>
                      <a:pt x="0" y="14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2"/>
                      <a:pt x="1" y="120"/>
                      <a:pt x="3" y="120"/>
                    </a:cubicBezTo>
                    <a:cubicBezTo>
                      <a:pt x="5" y="120"/>
                      <a:pt x="7" y="122"/>
                      <a:pt x="7" y="124"/>
                    </a:cubicBezTo>
                    <a:cubicBezTo>
                      <a:pt x="7" y="144"/>
                      <a:pt x="7" y="144"/>
                      <a:pt x="7" y="144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83" y="144"/>
                      <a:pt x="85" y="145"/>
                      <a:pt x="85" y="147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110" y="172"/>
                      <a:pt x="110" y="172"/>
                      <a:pt x="110" y="172"/>
                    </a:cubicBezTo>
                    <a:cubicBezTo>
                      <a:pt x="110" y="147"/>
                      <a:pt x="110" y="147"/>
                      <a:pt x="110" y="147"/>
                    </a:cubicBezTo>
                    <a:cubicBezTo>
                      <a:pt x="110" y="145"/>
                      <a:pt x="112" y="144"/>
                      <a:pt x="114" y="144"/>
                    </a:cubicBezTo>
                    <a:cubicBezTo>
                      <a:pt x="129" y="144"/>
                      <a:pt x="129" y="144"/>
                      <a:pt x="129" y="144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14" y="120"/>
                      <a:pt x="114" y="120"/>
                      <a:pt x="114" y="120"/>
                    </a:cubicBezTo>
                    <a:cubicBezTo>
                      <a:pt x="112" y="120"/>
                      <a:pt x="110" y="119"/>
                      <a:pt x="110" y="11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86" y="8"/>
                      <a:pt x="85" y="6"/>
                      <a:pt x="85" y="4"/>
                    </a:cubicBezTo>
                    <a:cubicBezTo>
                      <a:pt x="85" y="2"/>
                      <a:pt x="86" y="0"/>
                      <a:pt x="88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7" y="2"/>
                      <a:pt x="117" y="4"/>
                    </a:cubicBezTo>
                    <a:cubicBezTo>
                      <a:pt x="117" y="113"/>
                      <a:pt x="117" y="113"/>
                      <a:pt x="117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5" y="113"/>
                      <a:pt x="136" y="114"/>
                      <a:pt x="136" y="11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49"/>
                      <a:pt x="135" y="151"/>
                      <a:pt x="133" y="151"/>
                    </a:cubicBez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7" y="178"/>
                      <a:pt x="116" y="179"/>
                      <a:pt x="114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Oval 74"/>
              <p:cNvSpPr>
                <a:spLocks noChangeArrowheads="1"/>
              </p:cNvSpPr>
              <p:nvPr/>
            </p:nvSpPr>
            <p:spPr bwMode="auto">
              <a:xfrm>
                <a:off x="5821363" y="3803650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Oval 75"/>
              <p:cNvSpPr>
                <a:spLocks noChangeArrowheads="1"/>
              </p:cNvSpPr>
              <p:nvPr/>
            </p:nvSpPr>
            <p:spPr bwMode="auto">
              <a:xfrm>
                <a:off x="5916613" y="3925888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Oval 76"/>
              <p:cNvSpPr>
                <a:spLocks noChangeArrowheads="1"/>
              </p:cNvSpPr>
              <p:nvPr/>
            </p:nvSpPr>
            <p:spPr bwMode="auto">
              <a:xfrm>
                <a:off x="5886450" y="3490913"/>
                <a:ext cx="38100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Oval 77"/>
              <p:cNvSpPr>
                <a:spLocks noChangeArrowheads="1"/>
              </p:cNvSpPr>
              <p:nvPr/>
            </p:nvSpPr>
            <p:spPr bwMode="auto">
              <a:xfrm>
                <a:off x="5683250" y="3670300"/>
                <a:ext cx="38100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Oval 78"/>
              <p:cNvSpPr>
                <a:spLocks noChangeArrowheads="1"/>
              </p:cNvSpPr>
              <p:nvPr/>
            </p:nvSpPr>
            <p:spPr bwMode="auto">
              <a:xfrm>
                <a:off x="5800725" y="3906838"/>
                <a:ext cx="39688" cy="38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6901 -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70117 -4.44444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repeatCount="3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735</Words>
  <Application>Microsoft Office PowerPoint</Application>
  <PresentationFormat>宽屏</PresentationFormat>
  <Paragraphs>71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成 文绮</cp:lastModifiedBy>
  <cp:revision>345</cp:revision>
  <dcterms:created xsi:type="dcterms:W3CDTF">2014-11-04T04:04:00Z</dcterms:created>
  <dcterms:modified xsi:type="dcterms:W3CDTF">2018-06-14T12:31:14Z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2052-10.1.0.7400</vt:lpwstr>
  </property>
</Properties>
</file>