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60" r:id="rId5"/>
    <p:sldId id="271" r:id="rId6"/>
    <p:sldId id="272" r:id="rId7"/>
    <p:sldId id="314" r:id="rId8"/>
    <p:sldId id="315" r:id="rId9"/>
    <p:sldId id="316" r:id="rId10"/>
    <p:sldId id="317" r:id="rId11"/>
    <p:sldId id="318" r:id="rId12"/>
    <p:sldId id="336" r:id="rId13"/>
    <p:sldId id="333" r:id="rId14"/>
    <p:sldId id="332" r:id="rId15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幼圆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幼圆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幼圆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幼圆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幼圆" pitchFamily="49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幼圆" pitchFamily="49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幼圆" pitchFamily="49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幼圆" pitchFamily="49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幼圆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D050"/>
    <a:srgbClr val="FFFFFF"/>
    <a:srgbClr val="EAEAEA"/>
    <a:srgbClr val="2BC3B5"/>
    <a:srgbClr val="DDDDDD"/>
    <a:srgbClr val="79E2D8"/>
    <a:srgbClr val="1C1C1C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328" autoAdjust="0"/>
    <p:restoredTop sz="96404" autoAdjust="0"/>
  </p:normalViewPr>
  <p:slideViewPr>
    <p:cSldViewPr snapToGrid="0">
      <p:cViewPr varScale="1">
        <p:scale>
          <a:sx n="50" d="100"/>
          <a:sy n="50" d="100"/>
        </p:scale>
        <p:origin x="54" y="1314"/>
      </p:cViewPr>
      <p:guideLst>
        <p:guide orient="horz" pos="2418"/>
        <p:guide pos="380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Calibri" panose="020F0502020204030204" pitchFamily="34" charset="0"/>
                <a:ea typeface="SimSun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3075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Calibri" panose="020F0502020204030204" pitchFamily="34" charset="0"/>
                <a:ea typeface="SimSun" panose="02010600030101010101" pitchFamily="2" charset="-122"/>
              </a:defRPr>
            </a:lvl1pPr>
          </a:lstStyle>
          <a:p>
            <a:fld id="{895A0E62-DD7C-4925-B680-4D31787EC514}" type="datetimeFigureOut">
              <a:rPr lang="zh-CN" altLang="en-US"/>
            </a:fld>
            <a:endParaRPr lang="en-US"/>
          </a:p>
        </p:txBody>
      </p:sp>
      <p:sp>
        <p:nvSpPr>
          <p:cNvPr id="3076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3078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Calibri" panose="020F0502020204030204" pitchFamily="34" charset="0"/>
                <a:ea typeface="SimSun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3079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Calibri" panose="020F0502020204030204" pitchFamily="34" charset="0"/>
                <a:ea typeface="SimSun" panose="02010600030101010101" pitchFamily="2" charset="-122"/>
              </a:defRPr>
            </a:lvl1pPr>
          </a:lstStyle>
          <a:p>
            <a:fld id="{FFC80A83-245C-4302-B20C-47FDD3DEF41A}" type="slidenum">
              <a:rPr lang="zh-CN" alt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C80A83-245C-4302-B20C-47FDD3DEF41A}" type="slidenum">
              <a:rPr lang="zh-CN" alt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C80A83-245C-4302-B20C-47FDD3DEF41A}" type="slidenum">
              <a:rPr lang="zh-CN" alt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C80A83-245C-4302-B20C-47FDD3DEF41A}" type="slidenum">
              <a:rPr lang="zh-CN" alt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C80A83-245C-4302-B20C-47FDD3DEF41A}" type="slidenum">
              <a:rPr lang="zh-CN" alt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noFill/>
          <a:ln w="12700">
            <a:solidFill>
              <a:srgbClr val="000000"/>
            </a:solidFill>
            <a:miter lim="800000"/>
          </a:ln>
        </p:spPr>
      </p:sp>
      <p:sp>
        <p:nvSpPr>
          <p:cNvPr id="14339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4340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9pPr>
          </a:lstStyle>
          <a:p>
            <a:pPr algn="r" eaLnBrk="1" hangingPunct="1"/>
            <a:fld id="{C4E903B9-D0DF-4A47-8811-19083496E482}" type="slidenum">
              <a:rPr lang="zh-CN" altLang="en-US" sz="1200">
                <a:latin typeface="Calibri" panose="020F0502020204030204" pitchFamily="34" charset="0"/>
                <a:ea typeface="SimSun" panose="02010600030101010101" pitchFamily="2" charset="-122"/>
              </a:rPr>
            </a:fld>
            <a:endParaRPr lang="en-US" sz="1200"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C80A83-245C-4302-B20C-47FDD3DEF41A}" type="slidenum">
              <a:rPr lang="zh-CN" alt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C80A83-245C-4302-B20C-47FDD3DEF41A}" type="slidenum">
              <a:rPr lang="zh-CN" alt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C80A83-245C-4302-B20C-47FDD3DEF41A}" type="slidenum">
              <a:rPr lang="zh-CN" alt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C80A83-245C-4302-B20C-47FDD3DEF41A}" type="slidenum">
              <a:rPr lang="zh-CN" alt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C80A83-245C-4302-B20C-47FDD3DEF41A}" type="slidenum">
              <a:rPr lang="zh-CN" alt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C80A83-245C-4302-B20C-47FDD3DEF41A}" type="slidenum">
              <a:rPr lang="zh-CN" alt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C80A83-245C-4302-B20C-47FDD3DEF41A}" type="slidenum">
              <a:rPr lang="zh-CN" alt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" t="10125" r="474" b="-5792"/>
          <a:stretch>
            <a:fillRect/>
          </a:stretch>
        </p:blipFill>
        <p:spPr>
          <a:xfrm>
            <a:off x="-892" y="-26126"/>
            <a:ext cx="12192892" cy="66751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79675" y="3311434"/>
            <a:ext cx="6874125" cy="166201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79676" y="5355451"/>
            <a:ext cx="5081239" cy="455767"/>
          </a:xfrm>
          <a:prstGeom prst="trapezoid">
            <a:avLst>
              <a:gd name="adj" fmla="val 147105"/>
            </a:avLst>
          </a:prstGeom>
          <a:solidFill>
            <a:schemeClr val="tx2"/>
          </a:solidFill>
          <a:effectLst>
            <a:outerShdw blurRad="76200" dist="12700" dir="2700000" algn="ctr" rotWithShape="0">
              <a:schemeClr val="tx1">
                <a:alpha val="20000"/>
              </a:schemeClr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42DF1E59-AF93-417B-B1DB-A80C947A26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EF5141B9-4633-46A8-8E3C-F4D827E26EE3}" type="slidenum">
              <a:rPr lang="zh-CN" altLang="en-US" smtClean="0"/>
            </a:fld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 rot="10590647">
            <a:off x="9378084" y="5466062"/>
            <a:ext cx="1679998" cy="372813"/>
          </a:xfrm>
          <a:prstGeom prst="triangle">
            <a:avLst>
              <a:gd name="adj" fmla="val 63488"/>
            </a:avLst>
          </a:prstGeom>
          <a:solidFill>
            <a:schemeClr val="tx2"/>
          </a:solidFill>
          <a:ln>
            <a:noFill/>
          </a:ln>
          <a:effectLst>
            <a:outerShdw blurRad="76200" dist="12700" dir="2700000" algn="ctr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40000" lnSpcReduction="20000"/>
          </a:bodyPr>
          <a:lstStyle/>
          <a:p>
            <a:pPr algn="ctr"/>
            <a:endParaRPr lang="zh-CN" altLang="en-US">
              <a:effectLst>
                <a:outerShdw blurRad="76200" dist="12700" dir="2700000" algn="ctr" rotWithShape="0">
                  <a:schemeClr val="tx1">
                    <a:alpha val="20000"/>
                  </a:schemeClr>
                </a:outerShdw>
              </a:effectLst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</p:spPr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9" name="内容占位符 7"/>
          <p:cNvSpPr>
            <a:spLocks noGrp="1"/>
          </p:cNvSpPr>
          <p:nvPr>
            <p:ph sz="quarter" idx="13"/>
          </p:nvPr>
        </p:nvSpPr>
        <p:spPr>
          <a:xfrm>
            <a:off x="838201" y="571503"/>
            <a:ext cx="10515601" cy="56499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rgbClr val="DDDDDD"/>
            </a:solidFill>
          </a:ln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E59-AF93-417B-B1DB-A80C947A26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141B9-4633-46A8-8E3C-F4D827E26E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8109" y="4294493"/>
            <a:ext cx="6439714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E59-AF93-417B-B1DB-A80C947A26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141B9-4633-46A8-8E3C-F4D827E26EE3}" type="slidenum">
              <a:rPr lang="zh-CN" altLang="en-US" smtClean="0"/>
            </a:fld>
            <a:endParaRPr lang="zh-CN" altLang="en-US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1426405" y="2579616"/>
            <a:ext cx="3838038" cy="1730971"/>
            <a:chOff x="1087922" y="3006645"/>
            <a:chExt cx="2608262" cy="1176337"/>
          </a:xfrm>
        </p:grpSpPr>
        <p:cxnSp>
          <p:nvCxnSpPr>
            <p:cNvPr id="7" name="MH_Others_1"/>
            <p:cNvCxnSpPr>
              <a:cxnSpLocks noChangeShapeType="1"/>
            </p:cNvCxnSpPr>
            <p:nvPr userDrawn="1"/>
          </p:nvCxnSpPr>
          <p:spPr bwMode="auto">
            <a:xfrm>
              <a:off x="1087922" y="3208257"/>
              <a:ext cx="2608262" cy="0"/>
            </a:xfrm>
            <a:prstGeom prst="line">
              <a:avLst/>
            </a:prstGeom>
            <a:noFill/>
            <a:ln w="12700" cmpd="sng">
              <a:solidFill>
                <a:srgbClr val="CFCFC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" name="MH_Others_2"/>
            <p:cNvCxnSpPr>
              <a:cxnSpLocks noChangeShapeType="1"/>
            </p:cNvCxnSpPr>
            <p:nvPr userDrawn="1"/>
          </p:nvCxnSpPr>
          <p:spPr bwMode="auto">
            <a:xfrm>
              <a:off x="3297722" y="3006645"/>
              <a:ext cx="0" cy="1176337"/>
            </a:xfrm>
            <a:prstGeom prst="line">
              <a:avLst/>
            </a:prstGeom>
            <a:noFill/>
            <a:ln w="12700" cmpd="sng">
              <a:solidFill>
                <a:srgbClr val="CFCFC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9984" y="3008669"/>
            <a:ext cx="6427839" cy="1285824"/>
          </a:xfrm>
          <a:solidFill>
            <a:schemeClr val="accent2"/>
          </a:solidFill>
          <a:ln>
            <a:noFill/>
          </a:ln>
        </p:spPr>
        <p:txBody>
          <a:bodyPr anchor="ctr" anchorCtr="0"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62793"/>
            <a:ext cx="5181600" cy="4614170"/>
          </a:xfrm>
          <a:ln>
            <a:solidFill>
              <a:srgbClr val="CFCFCF"/>
            </a:solidFill>
          </a:ln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562793"/>
            <a:ext cx="5181600" cy="4614170"/>
          </a:xfrm>
          <a:ln>
            <a:solidFill>
              <a:srgbClr val="CFCFCF"/>
            </a:solidFill>
          </a:ln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E59-AF93-417B-B1DB-A80C947A26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141B9-4633-46A8-8E3C-F4D827E26E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149351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E59-AF93-417B-B1DB-A80C947A26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141B9-4633-46A8-8E3C-F4D827E26E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42137" y="2573594"/>
            <a:ext cx="6507726" cy="1710812"/>
          </a:xfrm>
        </p:spPr>
        <p:txBody>
          <a:bodyPr>
            <a:normAutofit/>
          </a:bodyPr>
          <a:lstStyle>
            <a:lvl1pPr algn="ctr">
              <a:defRPr sz="720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68A94-C526-4A4C-98D3-6D1C871139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A3F52-EB2C-4565-937B-416FAD8E61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E59-AF93-417B-B1DB-A80C947A26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141B9-4633-46A8-8E3C-F4D827E26E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4012" cy="1089496"/>
          </a:xfrm>
        </p:spPr>
        <p:txBody>
          <a:bodyPr anchor="ctr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97425" y="1651822"/>
            <a:ext cx="8797151" cy="3088054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90107" y="4845002"/>
            <a:ext cx="8811787" cy="1377949"/>
          </a:xfrm>
          <a:solidFill>
            <a:schemeClr val="accent2"/>
          </a:solidFill>
        </p:spPr>
        <p:txBody>
          <a:bodyPr anchor="ctr" anchorCtr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298580"/>
            <a:ext cx="2743200" cy="422895"/>
          </a:xfrm>
        </p:spPr>
        <p:txBody>
          <a:bodyPr/>
          <a:lstStyle/>
          <a:p>
            <a:fld id="{42DF1E59-AF93-417B-B1DB-A80C947A26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298580"/>
            <a:ext cx="4114800" cy="42289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298580"/>
            <a:ext cx="2743200" cy="422895"/>
          </a:xfrm>
        </p:spPr>
        <p:txBody>
          <a:bodyPr/>
          <a:lstStyle/>
          <a:p>
            <a:fld id="{EF5141B9-4633-46A8-8E3C-F4D827E26E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5644" y="501444"/>
            <a:ext cx="1528156" cy="585490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501444"/>
            <a:ext cx="8821189" cy="5854905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E59-AF93-417B-B1DB-A80C947A26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141B9-4633-46A8-8E3C-F4D827E26E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3" t="286" r="1619" b="92966"/>
          <a:stretch>
            <a:fillRect/>
          </a:stretch>
        </p:blipFill>
        <p:spPr>
          <a:xfrm>
            <a:off x="0" y="1"/>
            <a:ext cx="12191999" cy="50449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504496"/>
            <a:ext cx="10515600" cy="8828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562794"/>
            <a:ext cx="10515600" cy="46141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DF1E59-AF93-417B-B1DB-A80C947A26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141B9-4633-46A8-8E3C-F4D827E26EE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u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42.xml"/><Relationship Id="rId2" Type="http://schemas.openxmlformats.org/officeDocument/2006/relationships/image" Target="../media/image9.png"/><Relationship Id="rId1" Type="http://schemas.openxmlformats.org/officeDocument/2006/relationships/tags" Target="../tags/tag41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44.xml"/><Relationship Id="rId1" Type="http://schemas.openxmlformats.org/officeDocument/2006/relationships/tags" Target="../tags/tag43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46.xml"/><Relationship Id="rId1" Type="http://schemas.openxmlformats.org/officeDocument/2006/relationships/tags" Target="../tags/tag45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4.xml"/><Relationship Id="rId8" Type="http://schemas.openxmlformats.org/officeDocument/2006/relationships/tags" Target="../tags/tag13.xml"/><Relationship Id="rId7" Type="http://schemas.openxmlformats.org/officeDocument/2006/relationships/tags" Target="../tags/tag12.xml"/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2" Type="http://schemas.openxmlformats.org/officeDocument/2006/relationships/notesSlide" Target="../notesSlides/notesSlide2.xml"/><Relationship Id="rId21" Type="http://schemas.openxmlformats.org/officeDocument/2006/relationships/slideLayout" Target="../slideLayouts/slideLayout5.xml"/><Relationship Id="rId20" Type="http://schemas.openxmlformats.org/officeDocument/2006/relationships/tags" Target="../tags/tag25.xml"/><Relationship Id="rId2" Type="http://schemas.openxmlformats.org/officeDocument/2006/relationships/tags" Target="../tags/tag7.xml"/><Relationship Id="rId19" Type="http://schemas.openxmlformats.org/officeDocument/2006/relationships/tags" Target="../tags/tag24.xml"/><Relationship Id="rId18" Type="http://schemas.openxmlformats.org/officeDocument/2006/relationships/tags" Target="../tags/tag23.xml"/><Relationship Id="rId17" Type="http://schemas.openxmlformats.org/officeDocument/2006/relationships/tags" Target="../tags/tag22.xml"/><Relationship Id="rId16" Type="http://schemas.openxmlformats.org/officeDocument/2006/relationships/tags" Target="../tags/tag21.xml"/><Relationship Id="rId15" Type="http://schemas.openxmlformats.org/officeDocument/2006/relationships/tags" Target="../tags/tag20.xml"/><Relationship Id="rId14" Type="http://schemas.openxmlformats.org/officeDocument/2006/relationships/tags" Target="../tags/tag19.xml"/><Relationship Id="rId13" Type="http://schemas.openxmlformats.org/officeDocument/2006/relationships/tags" Target="../tags/tag18.xml"/><Relationship Id="rId12" Type="http://schemas.openxmlformats.org/officeDocument/2006/relationships/tags" Target="../tags/tag17.xml"/><Relationship Id="rId11" Type="http://schemas.openxmlformats.org/officeDocument/2006/relationships/tags" Target="../tags/tag16.xml"/><Relationship Id="rId10" Type="http://schemas.openxmlformats.org/officeDocument/2006/relationships/tags" Target="../tags/tag15.xml"/><Relationship Id="rId1" Type="http://schemas.openxmlformats.org/officeDocument/2006/relationships/tags" Target="../tags/tag6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30.xml"/><Relationship Id="rId2" Type="http://schemas.openxmlformats.org/officeDocument/2006/relationships/image" Target="../media/image3.png"/><Relationship Id="rId1" Type="http://schemas.openxmlformats.org/officeDocument/2006/relationships/tags" Target="../tags/tag29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32.xml"/><Relationship Id="rId2" Type="http://schemas.openxmlformats.org/officeDocument/2006/relationships/image" Target="../media/image4.png"/><Relationship Id="rId1" Type="http://schemas.openxmlformats.org/officeDocument/2006/relationships/tags" Target="../tags/tag31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34.xml"/><Relationship Id="rId2" Type="http://schemas.openxmlformats.org/officeDocument/2006/relationships/image" Target="../media/image5.png"/><Relationship Id="rId1" Type="http://schemas.openxmlformats.org/officeDocument/2006/relationships/tags" Target="../tags/tag33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36.xml"/><Relationship Id="rId2" Type="http://schemas.openxmlformats.org/officeDocument/2006/relationships/image" Target="../media/image6.png"/><Relationship Id="rId1" Type="http://schemas.openxmlformats.org/officeDocument/2006/relationships/tags" Target="../tags/tag35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38.xml"/><Relationship Id="rId2" Type="http://schemas.openxmlformats.org/officeDocument/2006/relationships/image" Target="../media/image7.png"/><Relationship Id="rId1" Type="http://schemas.openxmlformats.org/officeDocument/2006/relationships/tags" Target="../tags/tag37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40.xml"/><Relationship Id="rId2" Type="http://schemas.openxmlformats.org/officeDocument/2006/relationships/image" Target="../media/image8.png"/><Relationship Id="rId1" Type="http://schemas.openxmlformats.org/officeDocument/2006/relationships/tags" Target="../tags/tag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3129915" y="4146550"/>
            <a:ext cx="8223885" cy="826770"/>
          </a:xfrm>
        </p:spPr>
        <p:txBody>
          <a:bodyPr>
            <a:normAutofit/>
          </a:bodyPr>
          <a:lstStyle/>
          <a:p>
            <a:r>
              <a:rPr lang="fr-FR" altLang="en-US" dirty="0" smtClean="0"/>
              <a:t>Projet partiel semestre 1 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>
            <a:normAutofit fontScale="80000"/>
          </a:bodyPr>
          <a:lstStyle/>
          <a:p>
            <a:r>
              <a:rPr lang="fr-FR" altLang="zh-CN" dirty="0"/>
              <a:t>Lucas.C , Jules.L , Yan.S , Morike.K</a:t>
            </a:r>
            <a:endParaRPr lang="fr-FR" altLang="zh-CN" dirty="0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00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7" grpId="0" animBg="1" build="p"/>
      <p:bldP spid="7" grpId="1" animBg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altLang="zh-CN"/>
              <a:t>Schématisation des pages </a:t>
            </a:r>
            <a:endParaRPr lang="fr-FR" altLang="zh-CN"/>
          </a:p>
        </p:txBody>
      </p:sp>
      <p:sp>
        <p:nvSpPr>
          <p:cNvPr id="7" name="Zone de texte 6"/>
          <p:cNvSpPr txBox="1"/>
          <p:nvPr/>
        </p:nvSpPr>
        <p:spPr>
          <a:xfrm>
            <a:off x="403225" y="1550035"/>
            <a:ext cx="26708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/>
              <a:t>Page d’inscription</a:t>
            </a:r>
            <a:endParaRPr lang="fr-FR" altLang="en-US"/>
          </a:p>
        </p:txBody>
      </p:sp>
      <p:pic>
        <p:nvPicPr>
          <p:cNvPr id="3" name="Espace réservé du contenu 2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4190" y="2179320"/>
            <a:ext cx="8788400" cy="411162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00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  <p:bldLst>
      <p:bldP spid="7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 de texte 3"/>
          <p:cNvSpPr txBox="1"/>
          <p:nvPr/>
        </p:nvSpPr>
        <p:spPr>
          <a:xfrm>
            <a:off x="599440" y="1940560"/>
            <a:ext cx="8376285" cy="3415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dk1">
                        <a:lumMod val="110000"/>
                        <a:satMod val="105000"/>
                        <a:tint val="67000"/>
                      </a:schemeClr>
                    </a:gs>
                    <a:gs pos="50000">
                      <a:schemeClr val="dk1">
                        <a:lumMod val="105000"/>
                        <a:satMod val="103000"/>
                        <a:tint val="73000"/>
                      </a:schemeClr>
                    </a:gs>
                    <a:gs pos="100000">
                      <a:schemeClr val="dk1">
                        <a:lumMod val="105000"/>
                        <a:satMod val="109000"/>
                        <a:tint val="81000"/>
                      </a:schemeClr>
                    </a:gs>
                  </a:gsLst>
                  <a:lin ang="5400000" scaled="0"/>
                </a:gradFill>
              </a14:hiddenFill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fr-FR" altLang="en-US" sz="2400">
                <a:solidFill>
                  <a:srgbClr val="0070C0"/>
                </a:solidFill>
              </a:rPr>
              <a:t>Morike  barre de navigation +  page d'accueil</a:t>
            </a:r>
            <a:endParaRPr lang="fr-FR" altLang="en-US" sz="2400">
              <a:solidFill>
                <a:srgbClr val="0070C0"/>
              </a:solidFill>
            </a:endParaRPr>
          </a:p>
          <a:p>
            <a:pPr marL="0" indent="0">
              <a:buFont typeface="Wingdings" panose="05000000000000000000" charset="0"/>
              <a:buNone/>
            </a:pPr>
            <a:endParaRPr lang="fr-FR" altLang="en-US" sz="2400">
              <a:solidFill>
                <a:srgbClr val="0070C0"/>
              </a:solidFill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fr-FR" altLang="en-US" sz="2400">
                <a:solidFill>
                  <a:srgbClr val="0070C0"/>
                </a:solidFill>
              </a:rPr>
              <a:t>Lucas page des appareils</a:t>
            </a:r>
            <a:endParaRPr lang="fr-FR" altLang="en-US" sz="2400">
              <a:solidFill>
                <a:srgbClr val="0070C0"/>
              </a:solidFill>
            </a:endParaRPr>
          </a:p>
          <a:p>
            <a:pPr marL="342900" indent="-342900">
              <a:buFont typeface="Wingdings" panose="05000000000000000000" charset="0"/>
              <a:buChar char="Ø"/>
            </a:pPr>
            <a:endParaRPr lang="fr-FR" altLang="en-US" sz="2400">
              <a:solidFill>
                <a:srgbClr val="0070C0"/>
              </a:solidFill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fr-FR" altLang="en-US" sz="2400">
                <a:solidFill>
                  <a:srgbClr val="0070C0"/>
                </a:solidFill>
                <a:sym typeface="+mn-ea"/>
              </a:rPr>
              <a:t>Yan page de contrôle des appareils</a:t>
            </a:r>
            <a:endParaRPr lang="fr-FR" altLang="en-US" sz="2400">
              <a:solidFill>
                <a:srgbClr val="0070C0"/>
              </a:solidFill>
            </a:endParaRPr>
          </a:p>
          <a:p>
            <a:pPr marL="342900" indent="-342900">
              <a:buFont typeface="Wingdings" panose="05000000000000000000" charset="0"/>
              <a:buChar char="Ø"/>
            </a:pPr>
            <a:endParaRPr lang="fr-FR" altLang="en-US" sz="2400">
              <a:solidFill>
                <a:srgbClr val="0070C0"/>
              </a:solidFill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fr-FR" altLang="en-US" sz="2400">
                <a:solidFill>
                  <a:srgbClr val="0070C0"/>
                </a:solidFill>
                <a:sym typeface="+mn-ea"/>
              </a:rPr>
              <a:t>Jules  pages de gestion du compte </a:t>
            </a:r>
            <a:endParaRPr lang="fr-FR" altLang="en-US" sz="2400">
              <a:solidFill>
                <a:srgbClr val="0070C0"/>
              </a:solidFill>
            </a:endParaRPr>
          </a:p>
          <a:p>
            <a:pPr marL="342900" indent="-342900">
              <a:buFont typeface="Wingdings" panose="05000000000000000000" charset="0"/>
              <a:buChar char="Ø"/>
            </a:pPr>
            <a:endParaRPr lang="fr-FR" altLang="en-US" sz="2400">
              <a:solidFill>
                <a:srgbClr val="0070C0"/>
              </a:solidFill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fr-FR" altLang="en-US" sz="2400">
                <a:solidFill>
                  <a:srgbClr val="0070C0"/>
                </a:solidFill>
              </a:rPr>
              <a:t>présentation format téléphone </a:t>
            </a:r>
            <a:endParaRPr lang="fr-FR" altLang="en-US" sz="2400">
              <a:solidFill>
                <a:srgbClr val="0070C0"/>
              </a:solidFill>
            </a:endParaRPr>
          </a:p>
        </p:txBody>
      </p:sp>
      <p:sp>
        <p:nvSpPr>
          <p:cNvPr id="9" name="标题 5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75640" y="721360"/>
            <a:ext cx="8223885" cy="1920240"/>
          </a:xfrm>
          <a:ln>
            <a:noFill/>
          </a:ln>
        </p:spPr>
        <p:txBody>
          <a:bodyPr>
            <a:normAutofit/>
          </a:bodyPr>
          <a:p>
            <a:r>
              <a:rPr lang="fr-FR" altLang="zh-CN" dirty="0">
                <a:solidFill>
                  <a:schemeClr val="accent2"/>
                </a:solidFill>
                <a:sym typeface="+mn-ea"/>
              </a:rPr>
              <a:t>Présentation des codes/pages</a:t>
            </a:r>
            <a:br>
              <a:rPr lang="fr-FR" altLang="zh-CN" dirty="0">
                <a:solidFill>
                  <a:schemeClr val="accent2"/>
                </a:solidFill>
                <a:latin typeface="+mj-lt"/>
                <a:ea typeface="+mj-ea"/>
              </a:rPr>
            </a:br>
            <a:r>
              <a:rPr lang="fr-FR" altLang="en-US" dirty="0" smtClean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 </a:t>
            </a:r>
            <a:endParaRPr lang="en-US" altLang="zh-CN" dirty="0" smtClean="0">
              <a:solidFill>
                <a:schemeClr val="accent2"/>
              </a:solidFill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00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  <p:bldLst>
      <p:bldP spid="4" grpId="1"/>
      <p:bldP spid="9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893570" y="2468880"/>
            <a:ext cx="8223885" cy="1920240"/>
          </a:xfrm>
          <a:ln>
            <a:noFill/>
          </a:ln>
        </p:spPr>
        <p:txBody>
          <a:bodyPr>
            <a:normAutofit fontScale="90000"/>
          </a:bodyPr>
          <a:lstStyle/>
          <a:p>
            <a:br>
              <a:rPr lang="fr-FR" altLang="zh-CN" dirty="0">
                <a:solidFill>
                  <a:schemeClr val="accent2"/>
                </a:solidFill>
                <a:sym typeface="+mn-ea"/>
              </a:rPr>
            </a:br>
            <a:br>
              <a:rPr lang="fr-FR" altLang="zh-CN" dirty="0">
                <a:solidFill>
                  <a:schemeClr val="accent2"/>
                </a:solidFill>
                <a:sym typeface="+mn-ea"/>
              </a:rPr>
            </a:br>
            <a:br>
              <a:rPr lang="fr-FR" altLang="zh-CN" dirty="0">
                <a:solidFill>
                  <a:schemeClr val="accent2"/>
                </a:solidFill>
                <a:sym typeface="+mn-ea"/>
              </a:rPr>
            </a:br>
            <a:br>
              <a:rPr lang="fr-FR" altLang="zh-CN" dirty="0">
                <a:solidFill>
                  <a:schemeClr val="accent2"/>
                </a:solidFill>
                <a:sym typeface="+mn-ea"/>
              </a:rPr>
            </a:br>
            <a:br>
              <a:rPr lang="fr-FR" altLang="zh-CN" dirty="0">
                <a:solidFill>
                  <a:schemeClr val="accent2"/>
                </a:solidFill>
                <a:sym typeface="+mn-ea"/>
              </a:rPr>
            </a:br>
            <a:br>
              <a:rPr lang="fr-FR" altLang="zh-CN" dirty="0">
                <a:solidFill>
                  <a:schemeClr val="accent2"/>
                </a:solidFill>
                <a:sym typeface="+mn-ea"/>
              </a:rPr>
            </a:br>
            <a:br>
              <a:rPr lang="fr-FR" altLang="zh-CN" dirty="0">
                <a:solidFill>
                  <a:schemeClr val="accent2"/>
                </a:solidFill>
                <a:sym typeface="+mn-ea"/>
              </a:rPr>
            </a:br>
            <a:r>
              <a:rPr lang="fr-FR" altLang="zh-CN" sz="6665" dirty="0">
                <a:solidFill>
                  <a:schemeClr val="accent2"/>
                </a:solidFill>
                <a:sym typeface="+mn-ea"/>
              </a:rPr>
              <a:t>PARTIE QUESTION</a:t>
            </a:r>
            <a:br>
              <a:rPr lang="fr-FR" altLang="zh-CN" dirty="0">
                <a:solidFill>
                  <a:schemeClr val="accent2"/>
                </a:solidFill>
                <a:latin typeface="+mj-lt"/>
                <a:ea typeface="+mj-ea"/>
              </a:rPr>
            </a:br>
            <a:r>
              <a:rPr lang="fr-FR" altLang="en-US" dirty="0" smtClean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 </a:t>
            </a:r>
            <a:endParaRPr lang="en-US" altLang="zh-CN" dirty="0" smtClean="0">
              <a:solidFill>
                <a:schemeClr val="accent2"/>
              </a:solidFill>
            </a:endParaRPr>
          </a:p>
        </p:txBody>
      </p:sp>
    </p:spTree>
    <p:custDataLst>
      <p:tags r:id="rId2"/>
    </p:custData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524125" y="779464"/>
            <a:ext cx="23304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62500" lnSpcReduction="20000"/>
          </a:bodyPr>
          <a:lstStyle>
            <a:lvl1pPr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ebdings" panose="05030102010509060703" pitchFamily="18" charset="2"/>
              <a:buChar char=""/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Aft>
                <a:spcPts val="600"/>
              </a:spcAft>
              <a:buClr>
                <a:srgbClr val="A1BBEE"/>
              </a:buClr>
              <a:buFont typeface="幼圆" pitchFamily="49" charset="-122"/>
              <a:buChar char=" 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SzTx/>
              <a:buFont typeface="Webdings" panose="05030102010509060703" pitchFamily="18" charset="2"/>
              <a:buNone/>
            </a:pPr>
            <a:r>
              <a:rPr lang="fr-FR" altLang="zh-CN" sz="470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Sommaire</a:t>
            </a:r>
            <a:endParaRPr lang="fr-FR" altLang="zh-CN" sz="4700" dirty="0">
              <a:solidFill>
                <a:schemeClr val="accent2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3315" name="MH_Others_2"/>
          <p:cNvCxnSpPr>
            <a:cxnSpLocks noChangeShapeType="1"/>
          </p:cNvCxnSpPr>
          <p:nvPr>
            <p:custDataLst>
              <p:tags r:id="rId2"/>
            </p:custDataLst>
          </p:nvPr>
        </p:nvCxnSpPr>
        <p:spPr bwMode="auto">
          <a:xfrm>
            <a:off x="2462213" y="1314450"/>
            <a:ext cx="2887662" cy="0"/>
          </a:xfrm>
          <a:prstGeom prst="line">
            <a:avLst/>
          </a:prstGeom>
          <a:noFill/>
          <a:ln w="12700" cmpd="sng">
            <a:solidFill>
              <a:srgbClr val="CFCFC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16" name="MH_Others_3"/>
          <p:cNvCxnSpPr>
            <a:cxnSpLocks noChangeShapeType="1"/>
          </p:cNvCxnSpPr>
          <p:nvPr>
            <p:custDataLst>
              <p:tags r:id="rId3"/>
            </p:custDataLst>
          </p:nvPr>
        </p:nvCxnSpPr>
        <p:spPr bwMode="auto">
          <a:xfrm>
            <a:off x="4854575" y="1052514"/>
            <a:ext cx="0" cy="5407025"/>
          </a:xfrm>
          <a:prstGeom prst="line">
            <a:avLst/>
          </a:prstGeom>
          <a:noFill/>
          <a:ln w="12700" cmpd="sng">
            <a:solidFill>
              <a:srgbClr val="CFCFC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8" name="组合 7"/>
          <p:cNvGrpSpPr/>
          <p:nvPr>
            <p:custDataLst>
              <p:tags r:id="rId4"/>
            </p:custDataLst>
          </p:nvPr>
        </p:nvGrpSpPr>
        <p:grpSpPr>
          <a:xfrm>
            <a:off x="4156076" y="1816100"/>
            <a:ext cx="3802063" cy="547688"/>
            <a:chOff x="2632075" y="1816100"/>
            <a:chExt cx="3802063" cy="547688"/>
          </a:xfrm>
        </p:grpSpPr>
        <p:cxnSp>
          <p:nvCxnSpPr>
            <p:cNvPr id="13317" name="MH_Others_4"/>
            <p:cNvCxnSpPr>
              <a:cxnSpLocks noChangeShapeType="1"/>
            </p:cNvCxnSpPr>
            <p:nvPr>
              <p:custDataLst>
                <p:tags r:id="rId5"/>
              </p:custDataLst>
            </p:nvPr>
          </p:nvCxnSpPr>
          <p:spPr bwMode="auto">
            <a:xfrm>
              <a:off x="3243263" y="2363788"/>
              <a:ext cx="157162" cy="0"/>
            </a:xfrm>
            <a:prstGeom prst="line">
              <a:avLst/>
            </a:prstGeom>
            <a:noFill/>
            <a:ln w="12700" cmpd="sng">
              <a:solidFill>
                <a:srgbClr val="CFCFC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318" name="MH_Number_1"/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2632075" y="1816100"/>
              <a:ext cx="679450" cy="535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itchFamily="49" charset="-122"/>
                </a:defRPr>
              </a:lvl9pPr>
            </a:lstStyle>
            <a:p>
              <a:pPr algn="r" eaLnBrk="1" hangingPunct="1">
                <a:lnSpc>
                  <a:spcPct val="120000"/>
                </a:lnSpc>
              </a:pPr>
              <a:r>
                <a:rPr lang="en-US" sz="2400">
                  <a:solidFill>
                    <a:schemeClr val="accent2"/>
                  </a:solidFill>
                  <a:latin typeface="+mn-lt"/>
                  <a:ea typeface="+mn-ea"/>
                </a:rPr>
                <a:t>01</a:t>
              </a:r>
              <a:endParaRPr lang="en-US" sz="2400">
                <a:solidFill>
                  <a:schemeClr val="accent2"/>
                </a:solidFill>
                <a:latin typeface="+mn-lt"/>
                <a:ea typeface="+mn-ea"/>
              </a:endParaRPr>
            </a:p>
          </p:txBody>
        </p:sp>
        <p:sp>
          <p:nvSpPr>
            <p:cNvPr id="13319" name="MH_Entry_1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3330575" y="1876425"/>
              <a:ext cx="3103563" cy="42386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0" tIns="0" rIns="0" bIns="0"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itchFamily="49" charset="-122"/>
                </a:defRPr>
              </a:lvl9pPr>
            </a:lstStyle>
            <a:p>
              <a:pPr algn="ctr" eaLnBrk="1" hangingPunct="1"/>
              <a:r>
                <a:rPr lang="fr-FR" altLang="en-US" dirty="0">
                  <a:solidFill>
                    <a:srgbClr val="FFFFFF"/>
                  </a:solidFill>
                  <a:latin typeface="+mn-lt"/>
                  <a:ea typeface="+mn-ea"/>
                </a:rPr>
                <a:t>Sujet </a:t>
              </a:r>
              <a:endParaRPr lang="fr-FR" altLang="en-US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7" name="组合 6"/>
          <p:cNvGrpSpPr/>
          <p:nvPr>
            <p:custDataLst>
              <p:tags r:id="rId8"/>
            </p:custDataLst>
          </p:nvPr>
        </p:nvGrpSpPr>
        <p:grpSpPr>
          <a:xfrm>
            <a:off x="4156076" y="2552700"/>
            <a:ext cx="4011613" cy="547688"/>
            <a:chOff x="2632075" y="2552700"/>
            <a:chExt cx="4011613" cy="547688"/>
          </a:xfrm>
        </p:grpSpPr>
        <p:cxnSp>
          <p:nvCxnSpPr>
            <p:cNvPr id="13320" name="MH_Others_5"/>
            <p:cNvCxnSpPr>
              <a:cxnSpLocks noChangeShapeType="1"/>
            </p:cNvCxnSpPr>
            <p:nvPr>
              <p:custDataLst>
                <p:tags r:id="rId9"/>
              </p:custDataLst>
            </p:nvPr>
          </p:nvCxnSpPr>
          <p:spPr bwMode="auto">
            <a:xfrm>
              <a:off x="3243263" y="3100388"/>
              <a:ext cx="157162" cy="0"/>
            </a:xfrm>
            <a:prstGeom prst="line">
              <a:avLst/>
            </a:prstGeom>
            <a:noFill/>
            <a:ln w="12700" cmpd="sng">
              <a:solidFill>
                <a:srgbClr val="CFCFC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321" name="MH_Number_2"/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2632075" y="2552700"/>
              <a:ext cx="679450" cy="535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itchFamily="49" charset="-122"/>
                </a:defRPr>
              </a:lvl9pPr>
            </a:lstStyle>
            <a:p>
              <a:pPr algn="r" eaLnBrk="1" hangingPunct="1">
                <a:lnSpc>
                  <a:spcPct val="120000"/>
                </a:lnSpc>
              </a:pPr>
              <a:r>
                <a:rPr lang="en-US" sz="2400">
                  <a:solidFill>
                    <a:schemeClr val="accent2"/>
                  </a:solidFill>
                  <a:latin typeface="+mn-lt"/>
                  <a:ea typeface="+mn-ea"/>
                </a:rPr>
                <a:t>02</a:t>
              </a:r>
              <a:endParaRPr lang="en-US" sz="2400">
                <a:solidFill>
                  <a:schemeClr val="accent2"/>
                </a:solidFill>
                <a:latin typeface="+mn-lt"/>
                <a:ea typeface="+mn-ea"/>
              </a:endParaRPr>
            </a:p>
          </p:txBody>
        </p:sp>
        <p:sp>
          <p:nvSpPr>
            <p:cNvPr id="13322" name="MH_Entry_2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3330575" y="2613025"/>
              <a:ext cx="3313113" cy="4254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0000" tIns="46800" rIns="90000" bIns="46800"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itchFamily="49" charset="-122"/>
                </a:defRPr>
              </a:lvl9pPr>
            </a:lstStyle>
            <a:p>
              <a:pPr algn="ctr" eaLnBrk="1" hangingPunct="1"/>
              <a:r>
                <a:rPr lang="fr-FR" altLang="en-US" dirty="0">
                  <a:solidFill>
                    <a:srgbClr val="FFFFFF"/>
                  </a:solidFill>
                  <a:latin typeface="+mn-lt"/>
                  <a:ea typeface="+mn-ea"/>
                </a:rPr>
                <a:t>Schématisation</a:t>
              </a:r>
              <a:endParaRPr lang="fr-FR" altLang="en-US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6" name="组合 5"/>
          <p:cNvGrpSpPr/>
          <p:nvPr>
            <p:custDataLst>
              <p:tags r:id="rId12"/>
            </p:custDataLst>
          </p:nvPr>
        </p:nvGrpSpPr>
        <p:grpSpPr>
          <a:xfrm>
            <a:off x="4156076" y="3290889"/>
            <a:ext cx="4219575" cy="547687"/>
            <a:chOff x="2632075" y="3290888"/>
            <a:chExt cx="4219575" cy="547687"/>
          </a:xfrm>
        </p:grpSpPr>
        <p:cxnSp>
          <p:nvCxnSpPr>
            <p:cNvPr id="13323" name="MH_Others_6"/>
            <p:cNvCxnSpPr>
              <a:cxnSpLocks noChangeShapeType="1"/>
            </p:cNvCxnSpPr>
            <p:nvPr>
              <p:custDataLst>
                <p:tags r:id="rId13"/>
              </p:custDataLst>
            </p:nvPr>
          </p:nvCxnSpPr>
          <p:spPr bwMode="auto">
            <a:xfrm>
              <a:off x="3243263" y="3838575"/>
              <a:ext cx="157162" cy="0"/>
            </a:xfrm>
            <a:prstGeom prst="line">
              <a:avLst/>
            </a:prstGeom>
            <a:noFill/>
            <a:ln w="12700" cmpd="sng">
              <a:solidFill>
                <a:srgbClr val="CFCFC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324" name="MH_Number_3"/>
            <p:cNvSpPr txBox="1"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2632075" y="3290888"/>
              <a:ext cx="679450" cy="535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itchFamily="49" charset="-122"/>
                </a:defRPr>
              </a:lvl9pPr>
            </a:lstStyle>
            <a:p>
              <a:pPr algn="r" eaLnBrk="1" hangingPunct="1">
                <a:lnSpc>
                  <a:spcPct val="120000"/>
                </a:lnSpc>
              </a:pPr>
              <a:r>
                <a:rPr lang="en-US" sz="2400">
                  <a:solidFill>
                    <a:schemeClr val="accent2"/>
                  </a:solidFill>
                  <a:latin typeface="+mn-lt"/>
                  <a:ea typeface="+mn-ea"/>
                </a:rPr>
                <a:t>03</a:t>
              </a:r>
              <a:endParaRPr lang="en-US" sz="2400">
                <a:solidFill>
                  <a:schemeClr val="accent2"/>
                </a:solidFill>
                <a:latin typeface="+mn-lt"/>
                <a:ea typeface="+mn-ea"/>
              </a:endParaRPr>
            </a:p>
          </p:txBody>
        </p:sp>
        <p:sp>
          <p:nvSpPr>
            <p:cNvPr id="13325" name="MH_Entry_3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3330575" y="3351213"/>
              <a:ext cx="3521075" cy="4238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0000" tIns="46800" rIns="90000" bIns="46800" anchor="ctr">
              <a:normAutofit fontScale="90000"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itchFamily="49" charset="-122"/>
                </a:defRPr>
              </a:lvl9pPr>
            </a:lstStyle>
            <a:p>
              <a:pPr algn="ctr" eaLnBrk="1" hangingPunct="1"/>
              <a:r>
                <a:rPr lang="fr-FR" altLang="en-US" dirty="0">
                  <a:solidFill>
                    <a:srgbClr val="FFFFFF"/>
                  </a:solidFill>
                  <a:latin typeface="+mn-lt"/>
                  <a:ea typeface="+mn-ea"/>
                </a:rPr>
                <a:t>Présentation des codes/des pages</a:t>
              </a:r>
              <a:endParaRPr lang="fr-FR" altLang="en-US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5" name="组合 4"/>
          <p:cNvGrpSpPr/>
          <p:nvPr>
            <p:custDataLst>
              <p:tags r:id="rId16"/>
            </p:custDataLst>
          </p:nvPr>
        </p:nvGrpSpPr>
        <p:grpSpPr>
          <a:xfrm>
            <a:off x="4156075" y="4027489"/>
            <a:ext cx="4427538" cy="547687"/>
            <a:chOff x="2632075" y="4027488"/>
            <a:chExt cx="4427538" cy="547687"/>
          </a:xfrm>
        </p:grpSpPr>
        <p:cxnSp>
          <p:nvCxnSpPr>
            <p:cNvPr id="13326" name="MH_Others_7"/>
            <p:cNvCxnSpPr>
              <a:cxnSpLocks noChangeShapeType="1"/>
            </p:cNvCxnSpPr>
            <p:nvPr>
              <p:custDataLst>
                <p:tags r:id="rId17"/>
              </p:custDataLst>
            </p:nvPr>
          </p:nvCxnSpPr>
          <p:spPr bwMode="auto">
            <a:xfrm>
              <a:off x="3243263" y="4575175"/>
              <a:ext cx="157162" cy="0"/>
            </a:xfrm>
            <a:prstGeom prst="line">
              <a:avLst/>
            </a:prstGeom>
            <a:noFill/>
            <a:ln w="12700" cmpd="sng">
              <a:solidFill>
                <a:srgbClr val="CFCFC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327" name="MH_Number_4"/>
            <p:cNvSpPr txBox="1"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2632075" y="4027488"/>
              <a:ext cx="679450" cy="535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itchFamily="49" charset="-122"/>
                </a:defRPr>
              </a:lvl9pPr>
            </a:lstStyle>
            <a:p>
              <a:pPr algn="r" eaLnBrk="1" hangingPunct="1">
                <a:lnSpc>
                  <a:spcPct val="120000"/>
                </a:lnSpc>
              </a:pPr>
              <a:r>
                <a:rPr lang="en-US" sz="2400">
                  <a:solidFill>
                    <a:schemeClr val="accent2"/>
                  </a:solidFill>
                  <a:latin typeface="+mn-lt"/>
                  <a:ea typeface="+mn-ea"/>
                </a:rPr>
                <a:t>04</a:t>
              </a:r>
              <a:endParaRPr lang="en-US" sz="2400">
                <a:solidFill>
                  <a:schemeClr val="accent2"/>
                </a:solidFill>
                <a:latin typeface="+mn-lt"/>
                <a:ea typeface="+mn-ea"/>
              </a:endParaRPr>
            </a:p>
          </p:txBody>
        </p:sp>
        <p:sp>
          <p:nvSpPr>
            <p:cNvPr id="13328" name="MH_Entry_4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3330575" y="4087813"/>
              <a:ext cx="3729038" cy="4254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0000" tIns="46800" rIns="90000" bIns="46800"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itchFamily="49" charset="-122"/>
                </a:defRPr>
              </a:lvl9pPr>
            </a:lstStyle>
            <a:p>
              <a:pPr algn="ctr" eaLnBrk="1" hangingPunct="1"/>
              <a:r>
                <a:rPr lang="fr-FR" altLang="en-US" dirty="0">
                  <a:solidFill>
                    <a:srgbClr val="FFFFFF"/>
                  </a:solidFill>
                  <a:latin typeface="+mn-lt"/>
                  <a:ea typeface="+mn-ea"/>
                </a:rPr>
                <a:t>Questions ???</a:t>
              </a:r>
              <a:endParaRPr lang="fr-FR" altLang="en-US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</p:grpSp>
    </p:spTree>
    <p:custDataLst>
      <p:tags r:id="rId20"/>
    </p:custDataLst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/>
      <p:bldP spid="13314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altLang="zh-CN"/>
              <a:t>Sujet</a:t>
            </a:r>
            <a:endParaRPr lang="fr-FR" altLang="zh-CN"/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FR" altLang="zh-CN"/>
              <a:t>Les buts à atteindre : </a:t>
            </a:r>
            <a:endParaRPr lang="fr-FR" altLang="zh-CN"/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fr-FR" altLang="zh-CN" sz="2000"/>
              <a:t>1 page d’accueil </a:t>
            </a:r>
            <a:endParaRPr lang="fr-FR" altLang="zh-CN" sz="2000"/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fr-FR" altLang="zh-CN" sz="2000"/>
              <a:t>1 page d’inscription</a:t>
            </a:r>
            <a:endParaRPr lang="fr-FR" altLang="zh-CN" sz="2000"/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fr-FR" altLang="zh-CN" sz="2000"/>
              <a:t>1 page de connexion ou une page comportant l’inscription et la connexion</a:t>
            </a:r>
            <a:endParaRPr lang="fr-FR" altLang="zh-CN" sz="2000"/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fr-FR" altLang="zh-CN" sz="2000"/>
              <a:t>1 page de gestion du compte </a:t>
            </a:r>
            <a:endParaRPr lang="fr-FR" altLang="zh-CN" sz="2000"/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fr-FR" altLang="zh-CN" sz="2000"/>
              <a:t>1 page « mes appareils » </a:t>
            </a:r>
            <a:endParaRPr lang="fr-FR" altLang="zh-CN" sz="2000"/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fr-FR" altLang="zh-CN" sz="2000"/>
              <a:t>1 page «  controle des appareils » </a:t>
            </a:r>
            <a:endParaRPr lang="fr-FR" altLang="zh-CN" sz="2000"/>
          </a:p>
        </p:txBody>
      </p:sp>
    </p:spTree>
    <p:custDataLst>
      <p:tags r:id="rId3"/>
    </p:custData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extLst>
                                      <p:ext uri="{505F2C04-C923-438B-8C0F-E0CD2BADF298}">
                                        <wppc:dynamicDigit xmlns:wppc="http://www.wps.cn/officeDocument/PresentationCustomData" type="0">
                                          <p:anim to="" calcmode="lin" valueType="num">
                                            <p:cBhvr>
                                              <p:cTn id="7" dur="1000" fill="hold"/>
                                              <p:tgtEl>
                                                <p:spTgt spid="5">
                                                  <p:bg/>
                                                </p:spTgt>
                                              </p:tgtEl>
                                              <p:attrNameLst>
                                                <p:attrName>num.show</p:attrName>
                                              </p:attrNameLst>
                                            </p:cBhvr>
                                            <p:tavLst>
                                              <p:tav tm="0">
                                                <p:val>
                                                  <p:fltVal val="0"/>
                                                </p:val>
                                              </p:tav>
                                              <p:tav tm="100000">
                                                <p:val>
                                                  <p:strVal val="#ppt_v"/>
                                                </p:val>
                                              </p:tav>
                                            </p:tavLst>
                                          </p:anim>
                                        </wppc:dynamicDigit>
                                      </p:ext>
                                    </p:extLs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extLst>
                                      <p:ext uri="{505F2C04-C923-438B-8C0F-E0CD2BADF298}">
                                        <wppc:dynamicDigit xmlns:wppc="http://www.wps.cn/officeDocument/PresentationCustomData" type="0">
                                          <p:anim to="" calcmode="lin" valueType="num">
                                            <p:cBhvr>
                                              <p:cTn id="12" dur="1000" fill="hold"/>
                                              <p:tgtEl>
                                                <p:spTgt spid="5">
                                                  <p:txEl>
                                                    <p:pRg st="0" end="0"/>
                                                  </p:txEl>
                                                </p:spTgt>
                                              </p:tgtEl>
                                              <p:attrNameLst>
                                                <p:attrName>num.show</p:attrName>
                                              </p:attrNameLst>
                                            </p:cBhvr>
                                            <p:tavLst>
                                              <p:tav tm="0">
                                                <p:val>
                                                  <p:fltVal val="0"/>
                                                </p:val>
                                              </p:tav>
                                              <p:tav tm="100000">
                                                <p:val>
                                                  <p:strVal val="#ppt_v"/>
                                                </p:val>
                                              </p:tav>
                                            </p:tavLst>
                                          </p:anim>
                                        </wppc:dynamicDigit>
                                      </p:ext>
                                    </p:extLs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extLst>
                                      <p:ext uri="{505F2C04-C923-438B-8C0F-E0CD2BADF298}">
                                        <wppc:dynamicDigit xmlns:wppc="http://www.wps.cn/officeDocument/PresentationCustomData" type="0">
                                          <p:anim to="" calcmode="lin" valueType="num">
                                            <p:cBhvr>
                                              <p:cTn id="17" dur="1000" fill="hold"/>
                                              <p:tgtEl>
                                                <p:spTgt spid="5">
                                                  <p:txEl>
                                                    <p:pRg st="1" end="1"/>
                                                  </p:txEl>
                                                </p:spTgt>
                                              </p:tgtEl>
                                              <p:attrNameLst>
                                                <p:attrName>num.show</p:attrName>
                                              </p:attrNameLst>
                                            </p:cBhvr>
                                            <p:tavLst>
                                              <p:tav tm="0">
                                                <p:val>
                                                  <p:fltVal val="0"/>
                                                </p:val>
                                              </p:tav>
                                              <p:tav tm="100000">
                                                <p:val>
                                                  <p:strVal val="#ppt_v"/>
                                                </p:val>
                                              </p:tav>
                                            </p:tavLst>
                                          </p:anim>
                                        </wppc:dynamicDigit>
                                      </p:ext>
                                    </p:extLs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extLst>
                                      <p:ext uri="{505F2C04-C923-438B-8C0F-E0CD2BADF298}">
                                        <wppc:dynamicDigit xmlns:wppc="http://www.wps.cn/officeDocument/PresentationCustomData" type="0">
                                          <p:anim to="" calcmode="lin" valueType="num">
                                            <p:cBhvr>
                                              <p:cTn id="22" dur="1000" fill="hold"/>
                                              <p:tgtEl>
                                                <p:spTgt spid="5">
                                                  <p:txEl>
                                                    <p:pRg st="2" end="2"/>
                                                  </p:txEl>
                                                </p:spTgt>
                                              </p:tgtEl>
                                              <p:attrNameLst>
                                                <p:attrName>num.show</p:attrName>
                                              </p:attrNameLst>
                                            </p:cBhvr>
                                            <p:tavLst>
                                              <p:tav tm="0">
                                                <p:val>
                                                  <p:fltVal val="0"/>
                                                </p:val>
                                              </p:tav>
                                              <p:tav tm="100000">
                                                <p:val>
                                                  <p:strVal val="#ppt_v"/>
                                                </p:val>
                                              </p:tav>
                                            </p:tavLst>
                                          </p:anim>
                                        </wppc:dynamicDigit>
                                      </p:ext>
                                    </p:extLs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extLst>
                                      <p:ext uri="{505F2C04-C923-438B-8C0F-E0CD2BADF298}">
                                        <wppc:dynamicDigit xmlns:wppc="http://www.wps.cn/officeDocument/PresentationCustomData" type="0">
                                          <p:anim to="" calcmode="lin" valueType="num">
                                            <p:cBhvr>
                                              <p:cTn id="27" dur="1000" fill="hold"/>
                                              <p:tgtEl>
                                                <p:spTgt spid="5">
                                                  <p:txEl>
                                                    <p:pRg st="3" end="3"/>
                                                  </p:txEl>
                                                </p:spTgt>
                                              </p:tgtEl>
                                              <p:attrNameLst>
                                                <p:attrName>num.show</p:attrName>
                                              </p:attrNameLst>
                                            </p:cBhvr>
                                            <p:tavLst>
                                              <p:tav tm="0">
                                                <p:val>
                                                  <p:fltVal val="0"/>
                                                </p:val>
                                              </p:tav>
                                              <p:tav tm="100000">
                                                <p:val>
                                                  <p:strVal val="#ppt_v"/>
                                                </p:val>
                                              </p:tav>
                                            </p:tavLst>
                                          </p:anim>
                                        </wppc:dynamicDigit>
                                      </p:ext>
                                    </p:extLs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extLst>
                                      <p:ext uri="{505F2C04-C923-438B-8C0F-E0CD2BADF298}">
                                        <wppc:dynamicDigit xmlns:wppc="http://www.wps.cn/officeDocument/PresentationCustomData" type="0">
                                          <p:anim to="" calcmode="lin" valueType="num">
                                            <p:cBhvr>
                                              <p:cTn id="32" dur="1000" fill="hold"/>
                                              <p:tgtEl>
                                                <p:spTgt spid="5">
                                                  <p:txEl>
                                                    <p:pRg st="4" end="4"/>
                                                  </p:txEl>
                                                </p:spTgt>
                                              </p:tgtEl>
                                              <p:attrNameLst>
                                                <p:attrName>num.show</p:attrName>
                                              </p:attrNameLst>
                                            </p:cBhvr>
                                            <p:tavLst>
                                              <p:tav tm="0">
                                                <p:val>
                                                  <p:fltVal val="0"/>
                                                </p:val>
                                              </p:tav>
                                              <p:tav tm="100000">
                                                <p:val>
                                                  <p:strVal val="#ppt_v"/>
                                                </p:val>
                                              </p:tav>
                                            </p:tavLst>
                                          </p:anim>
                                        </wppc:dynamicDigit>
                                      </p:ext>
                                    </p:extLs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extLst>
                                      <p:ext uri="{505F2C04-C923-438B-8C0F-E0CD2BADF298}">
                                        <wppc:dynamicDigit xmlns:wppc="http://www.wps.cn/officeDocument/PresentationCustomData" type="0">
                                          <p:anim to="" calcmode="lin" valueType="num">
                                            <p:cBhvr>
                                              <p:cTn id="37" dur="1000" fill="hold"/>
                                              <p:tgtEl>
                                                <p:spTgt spid="5">
                                                  <p:txEl>
                                                    <p:pRg st="5" end="5"/>
                                                  </p:txEl>
                                                </p:spTgt>
                                              </p:tgtEl>
                                              <p:attrNameLst>
                                                <p:attrName>num.show</p:attrName>
                                              </p:attrNameLst>
                                            </p:cBhvr>
                                            <p:tavLst>
                                              <p:tav tm="0">
                                                <p:val>
                                                  <p:fltVal val="0"/>
                                                </p:val>
                                              </p:tav>
                                              <p:tav tm="100000">
                                                <p:val>
                                                  <p:strVal val="#ppt_v"/>
                                                </p:val>
                                              </p:tav>
                                            </p:tavLst>
                                          </p:anim>
                                        </wppc:dynamicDigit>
                                      </p:ext>
                                    </p:extLs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extLst>
                                      <p:ext uri="{505F2C04-C923-438B-8C0F-E0CD2BADF298}">
                                        <wppc:dynamicDigit xmlns:wppc="http://www.wps.cn/officeDocument/PresentationCustomData" type="0">
                                          <p:anim to="" calcmode="lin" valueType="num">
                                            <p:cBhvr>
                                              <p:cTn id="42" dur="1000" fill="hold"/>
                                              <p:tgtEl>
                                                <p:spTgt spid="5">
                                                  <p:txEl>
                                                    <p:pRg st="6" end="6"/>
                                                  </p:txEl>
                                                </p:spTgt>
                                              </p:tgtEl>
                                              <p:attrNameLst>
                                                <p:attrName>num.show</p:attrName>
                                              </p:attrNameLst>
                                            </p:cBhvr>
                                            <p:tavLst>
                                              <p:tav tm="0">
                                                <p:val>
                                                  <p:fltVal val="0"/>
                                                </p:val>
                                              </p:tav>
                                              <p:tav tm="100000">
                                                <p:val>
                                                  <p:strVal val="#ppt_v"/>
                                                </p:val>
                                              </p:tav>
                                            </p:tavLst>
                                          </p:anim>
                                        </wppc:dynamicDigit>
                                      </p:ext>
                                    </p:extLs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build="p"/>
      <p:bldP spid="5" grpId="1" animBg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altLang="zh-CN"/>
              <a:t>Schématisation des pages </a:t>
            </a:r>
            <a:endParaRPr lang="fr-FR" altLang="zh-CN"/>
          </a:p>
        </p:txBody>
      </p:sp>
      <p:sp>
        <p:nvSpPr>
          <p:cNvPr id="7" name="Zone de texte 6"/>
          <p:cNvSpPr txBox="1"/>
          <p:nvPr/>
        </p:nvSpPr>
        <p:spPr>
          <a:xfrm>
            <a:off x="403225" y="1550035"/>
            <a:ext cx="26708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/>
              <a:t>La page d’accueil</a:t>
            </a:r>
            <a:endParaRPr lang="fr-FR" altLang="en-US"/>
          </a:p>
        </p:txBody>
      </p:sp>
      <p:pic>
        <p:nvPicPr>
          <p:cNvPr id="2" name="Espace réservé du contenu 1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225" y="1918335"/>
            <a:ext cx="8118475" cy="461454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ransition>
    <p:wipe/>
  </p:transition>
  <p:timing>
    <p:tnLst>
      <p:par>
        <p:cTn id="1" dur="indefinite" restart="never" nodeType="tmRoot"/>
      </p:par>
    </p:tnLst>
    <p:bldLst>
      <p:bldP spid="7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altLang="zh-CN"/>
              <a:t>Schématisation des pages </a:t>
            </a:r>
            <a:endParaRPr lang="fr-FR" altLang="zh-CN"/>
          </a:p>
        </p:txBody>
      </p:sp>
      <p:sp>
        <p:nvSpPr>
          <p:cNvPr id="7" name="Zone de texte 6"/>
          <p:cNvSpPr txBox="1"/>
          <p:nvPr/>
        </p:nvSpPr>
        <p:spPr>
          <a:xfrm>
            <a:off x="403225" y="1550035"/>
            <a:ext cx="431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/>
              <a:t>La page de «Mes appareils»</a:t>
            </a:r>
            <a:endParaRPr lang="fr-FR" altLang="en-US"/>
          </a:p>
        </p:txBody>
      </p:sp>
      <p:pic>
        <p:nvPicPr>
          <p:cNvPr id="3" name="Espace réservé du contenu 2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225" y="1918335"/>
            <a:ext cx="8155305" cy="461454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00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  <p:bldLst>
      <p:bldP spid="7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altLang="zh-CN"/>
              <a:t>Schématisation des pages </a:t>
            </a:r>
            <a:endParaRPr lang="fr-FR" altLang="zh-CN"/>
          </a:p>
        </p:txBody>
      </p:sp>
      <p:sp>
        <p:nvSpPr>
          <p:cNvPr id="7" name="Zone de texte 6"/>
          <p:cNvSpPr txBox="1"/>
          <p:nvPr/>
        </p:nvSpPr>
        <p:spPr>
          <a:xfrm>
            <a:off x="403225" y="1550035"/>
            <a:ext cx="26708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/>
              <a:t>La page «Contr</a:t>
            </a:r>
            <a:r>
              <a:rPr lang="fr-FR" altLang="en-US">
                <a:latin typeface="Calibri" panose="020F0502020204030204" pitchFamily="34" charset="0"/>
                <a:cs typeface="Calibri" panose="020F0502020204030204" pitchFamily="34" charset="0"/>
              </a:rPr>
              <a:t>ô</a:t>
            </a:r>
            <a:r>
              <a:rPr lang="fr-FR" altLang="en-US"/>
              <a:t>les»</a:t>
            </a:r>
            <a:endParaRPr lang="fr-FR" altLang="en-US"/>
          </a:p>
        </p:txBody>
      </p:sp>
      <p:pic>
        <p:nvPicPr>
          <p:cNvPr id="3" name="Espace réservé du contenu 2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225" y="2047240"/>
            <a:ext cx="6303010" cy="356425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00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  <p:bldLst>
      <p:bldP spid="7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altLang="zh-CN"/>
              <a:t>Schématisation des pages </a:t>
            </a:r>
            <a:endParaRPr lang="fr-FR" altLang="zh-CN"/>
          </a:p>
        </p:txBody>
      </p:sp>
      <p:sp>
        <p:nvSpPr>
          <p:cNvPr id="7" name="Zone de texte 6"/>
          <p:cNvSpPr txBox="1"/>
          <p:nvPr/>
        </p:nvSpPr>
        <p:spPr>
          <a:xfrm>
            <a:off x="403225" y="1550035"/>
            <a:ext cx="26708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/>
              <a:t>Page de «Mon compte»</a:t>
            </a:r>
            <a:endParaRPr lang="fr-FR" altLang="en-US"/>
          </a:p>
        </p:txBody>
      </p:sp>
      <p:pic>
        <p:nvPicPr>
          <p:cNvPr id="3" name="Espace réservé du contenu 2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225" y="2082800"/>
            <a:ext cx="8183880" cy="461454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ransition>
    <p:fade/>
  </p:transition>
  <p:timing>
    <p:tnLst>
      <p:par>
        <p:cTn id="1" dur="indefinite" restart="never" nodeType="tmRoot"/>
      </p:par>
    </p:tnLst>
    <p:bldLst>
      <p:bldP spid="7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altLang="zh-CN"/>
              <a:t>Schématisation des pages </a:t>
            </a:r>
            <a:endParaRPr lang="fr-FR" altLang="zh-CN"/>
          </a:p>
        </p:txBody>
      </p:sp>
      <p:sp>
        <p:nvSpPr>
          <p:cNvPr id="7" name="Zone de texte 6"/>
          <p:cNvSpPr txBox="1"/>
          <p:nvPr/>
        </p:nvSpPr>
        <p:spPr>
          <a:xfrm>
            <a:off x="403225" y="1550035"/>
            <a:ext cx="26708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/>
              <a:t>Page de Connexion</a:t>
            </a:r>
            <a:endParaRPr lang="fr-FR" altLang="en-US"/>
          </a:p>
        </p:txBody>
      </p:sp>
      <p:pic>
        <p:nvPicPr>
          <p:cNvPr id="3" name="Espace réservé du contenu 2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7840" y="2258060"/>
            <a:ext cx="7718425" cy="348678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>
        <p:wipe/>
      </p:transition>
    </mc:Choice>
    <mc:Fallback>
      <p:transition>
        <p:wipe/>
      </p:transition>
    </mc:Fallback>
  </mc:AlternateContent>
  <p:timing>
    <p:tnLst>
      <p:par>
        <p:cTn id="1" dur="indefinite" restart="never" nodeType="tmRoot"/>
      </p:par>
    </p:tnLst>
    <p:bldLst>
      <p:bldP spid="7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altLang="zh-CN"/>
              <a:t>Schématisation des pages </a:t>
            </a:r>
            <a:endParaRPr lang="fr-FR" altLang="zh-CN"/>
          </a:p>
        </p:txBody>
      </p:sp>
      <p:sp>
        <p:nvSpPr>
          <p:cNvPr id="7" name="Zone de texte 6"/>
          <p:cNvSpPr txBox="1"/>
          <p:nvPr/>
        </p:nvSpPr>
        <p:spPr>
          <a:xfrm>
            <a:off x="403225" y="1550035"/>
            <a:ext cx="26708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/>
              <a:t>Page d’inscription</a:t>
            </a:r>
            <a:endParaRPr lang="fr-FR" altLang="en-US"/>
          </a:p>
        </p:txBody>
      </p:sp>
      <p:pic>
        <p:nvPicPr>
          <p:cNvPr id="3" name="Espace réservé du contenu 2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225" y="2033270"/>
            <a:ext cx="8181340" cy="461454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00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  <p:bldLst>
      <p:bldP spid="7" grpId="1"/>
    </p:bldLst>
  </p:timing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58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8"/>
  <p:tag name="KSO_WM_UNIT_TYPE" val="l_i"/>
  <p:tag name="KSO_WM_UNIT_INDEX" val="1_3"/>
  <p:tag name="KSO_WM_UNIT_ID" val="custom160458_11*l_i*1_3"/>
  <p:tag name="KSO_WM_UNIT_CLEAR" val="1"/>
  <p:tag name="KSO_WM_UNIT_LAYERLEVEL" val="1_1"/>
  <p:tag name="KSO_WM_DIAGRAM_GROUP_CODE" val="l1-1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8"/>
  <p:tag name="KSO_WM_UNIT_TYPE" val="l_i"/>
  <p:tag name="KSO_WM_UNIT_INDEX" val="1_4"/>
  <p:tag name="KSO_WM_UNIT_ID" val="custom160458_11*l_i*1_4"/>
  <p:tag name="KSO_WM_UNIT_CLEAR" val="1"/>
  <p:tag name="KSO_WM_UNIT_LAYERLEVEL" val="1_1"/>
  <p:tag name="KSO_WM_DIAGRAM_GROUP_CODE" val="l1-1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8"/>
  <p:tag name="KSO_WM_UNIT_TYPE" val="l_h_f"/>
  <p:tag name="KSO_WM_UNIT_INDEX" val="1_1_1"/>
  <p:tag name="KSO_WM_UNIT_ID" val="custom160458_11*l_h_f*1_1_1"/>
  <p:tag name="KSO_WM_UNIT_CLEAR" val="1"/>
  <p:tag name="KSO_WM_UNIT_LAYERLEVEL" val="1_1_1"/>
  <p:tag name="KSO_WM_UNIT_VALUE" val="13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58_11*i*10"/>
  <p:tag name="KSO_WM_TEMPLATE_CATEGORY" val="custom"/>
  <p:tag name="KSO_WM_TEMPLATE_INDEX" val="160458"/>
  <p:tag name="KSO_WM_UNIT_INDEX" val="10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8"/>
  <p:tag name="KSO_WM_UNIT_TYPE" val="l_i"/>
  <p:tag name="KSO_WM_UNIT_INDEX" val="1_5"/>
  <p:tag name="KSO_WM_UNIT_ID" val="custom160458_11*l_i*1_5"/>
  <p:tag name="KSO_WM_UNIT_CLEAR" val="1"/>
  <p:tag name="KSO_WM_UNIT_LAYERLEVEL" val="1_1"/>
  <p:tag name="KSO_WM_DIAGRAM_GROUP_CODE" val="l1-1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8"/>
  <p:tag name="KSO_WM_UNIT_TYPE" val="l_i"/>
  <p:tag name="KSO_WM_UNIT_INDEX" val="1_6"/>
  <p:tag name="KSO_WM_UNIT_ID" val="custom160458_11*l_i*1_6"/>
  <p:tag name="KSO_WM_UNIT_CLEAR" val="1"/>
  <p:tag name="KSO_WM_UNIT_LAYERLEVEL" val="1_1"/>
  <p:tag name="KSO_WM_DIAGRAM_GROUP_CODE" val="l1-1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8"/>
  <p:tag name="KSO_WM_UNIT_TYPE" val="l_h_f"/>
  <p:tag name="KSO_WM_UNIT_INDEX" val="1_2_1"/>
  <p:tag name="KSO_WM_UNIT_ID" val="custom160458_11*l_h_f*1_2_1"/>
  <p:tag name="KSO_WM_UNIT_CLEAR" val="1"/>
  <p:tag name="KSO_WM_UNIT_LAYERLEVEL" val="1_1_1"/>
  <p:tag name="KSO_WM_UNIT_VALUE" val="13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58_11*i*17"/>
  <p:tag name="KSO_WM_TEMPLATE_CATEGORY" val="custom"/>
  <p:tag name="KSO_WM_TEMPLATE_INDEX" val="160458"/>
  <p:tag name="KSO_WM_UNIT_INDEX" val="17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8"/>
  <p:tag name="KSO_WM_UNIT_TYPE" val="l_i"/>
  <p:tag name="KSO_WM_UNIT_INDEX" val="1_7"/>
  <p:tag name="KSO_WM_UNIT_ID" val="custom160458_11*l_i*1_7"/>
  <p:tag name="KSO_WM_UNIT_CLEAR" val="1"/>
  <p:tag name="KSO_WM_UNIT_LAYERLEVEL" val="1_1"/>
  <p:tag name="KSO_WM_DIAGRAM_GROUP_CODE" val="l1-1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8"/>
  <p:tag name="KSO_WM_UNIT_TYPE" val="l_i"/>
  <p:tag name="KSO_WM_UNIT_INDEX" val="1_8"/>
  <p:tag name="KSO_WM_UNIT_ID" val="custom160458_11*l_i*1_8"/>
  <p:tag name="KSO_WM_UNIT_CLEAR" val="1"/>
  <p:tag name="KSO_WM_UNIT_LAYERLEVEL" val="1_1"/>
  <p:tag name="KSO_WM_DIAGRAM_GROUP_CODE" val="l1-1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58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8"/>
  <p:tag name="KSO_WM_UNIT_TYPE" val="l_h_f"/>
  <p:tag name="KSO_WM_UNIT_INDEX" val="1_3_1"/>
  <p:tag name="KSO_WM_UNIT_ID" val="custom160458_11*l_h_f*1_3_1"/>
  <p:tag name="KSO_WM_UNIT_CLEAR" val="1"/>
  <p:tag name="KSO_WM_UNIT_LAYERLEVEL" val="1_1_1"/>
  <p:tag name="KSO_WM_UNIT_VALUE" val="14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58_11*i*24"/>
  <p:tag name="KSO_WM_TEMPLATE_CATEGORY" val="custom"/>
  <p:tag name="KSO_WM_TEMPLATE_INDEX" val="160458"/>
  <p:tag name="KSO_WM_UNIT_INDEX" val="24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8"/>
  <p:tag name="KSO_WM_UNIT_TYPE" val="l_i"/>
  <p:tag name="KSO_WM_UNIT_INDEX" val="1_9"/>
  <p:tag name="KSO_WM_UNIT_ID" val="custom160458_11*l_i*1_9"/>
  <p:tag name="KSO_WM_UNIT_CLEAR" val="1"/>
  <p:tag name="KSO_WM_UNIT_LAYERLEVEL" val="1_1"/>
  <p:tag name="KSO_WM_DIAGRAM_GROUP_CODE" val="l1-1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8"/>
  <p:tag name="KSO_WM_UNIT_TYPE" val="l_i"/>
  <p:tag name="KSO_WM_UNIT_INDEX" val="1_10"/>
  <p:tag name="KSO_WM_UNIT_ID" val="custom160458_11*l_i*1_10"/>
  <p:tag name="KSO_WM_UNIT_CLEAR" val="1"/>
  <p:tag name="KSO_WM_UNIT_LAYERLEVEL" val="1_1"/>
  <p:tag name="KSO_WM_DIAGRAM_GROUP_CODE" val="l1-1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8"/>
  <p:tag name="KSO_WM_UNIT_TYPE" val="l_h_f"/>
  <p:tag name="KSO_WM_UNIT_INDEX" val="1_4_1"/>
  <p:tag name="KSO_WM_UNIT_ID" val="custom160458_11*l_h_f*1_4_1"/>
  <p:tag name="KSO_WM_UNIT_CLEAR" val="1"/>
  <p:tag name="KSO_WM_UNIT_LAYERLEVEL" val="1_1_1"/>
  <p:tag name="KSO_WM_UNIT_VALUE" val="15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25.xml><?xml version="1.0" encoding="utf-8"?>
<p:tagLst xmlns:p="http://schemas.openxmlformats.org/presentationml/2006/main">
  <p:tag name="KSO_WM_TEMPLATE_CATEGORY" val="custom"/>
  <p:tag name="KSO_WM_TEMPLATE_INDEX" val="160458"/>
  <p:tag name="KSO_WM_SLIDE_ID" val="custom160458_11"/>
  <p:tag name="KSO_WM_SLIDE_INDEX" val="11"/>
  <p:tag name="KSO_WM_SLIDE_ITEM_CNT" val="6"/>
  <p:tag name="KSO_WM_SLIDE_LAYOUT" val="a_l"/>
  <p:tag name="KSO_WM_SLIDE_LAYOUT_CNT" val="1_1"/>
  <p:tag name="KSO_WM_SLIDE_TYPE" val="contents"/>
  <p:tag name="KSO_WM_BEAUTIFY_FLAG" val="#wm#"/>
  <p:tag name="KSO_WM_TAG_VERSION" val="1.0"/>
  <p:tag name="KSO_WM_DIAGRAM_GROUP_CODE" val="l1-1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8"/>
  <p:tag name="KSO_WM_UNIT_TYPE" val="a"/>
  <p:tag name="KSO_WM_UNIT_INDEX" val="1"/>
  <p:tag name="KSO_WM_UNIT_ID" val="custom160458_2*a*1"/>
  <p:tag name="KSO_WM_UNIT_CLEAR" val="1"/>
  <p:tag name="KSO_WM_UNIT_LAYERLEVEL" val="1"/>
  <p:tag name="KSO_WM_UNIT_VALUE" val="5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8"/>
  <p:tag name="KSO_WM_UNIT_TYPE" val="ζ_h_f"/>
  <p:tag name="KSO_WM_UNIT_INDEX" val="1610198702128_1_1"/>
  <p:tag name="KSO_WM_UNIT_ID" val="custom160458_2*f*1"/>
  <p:tag name="KSO_WM_UNIT_CLEAR" val="1"/>
  <p:tag name="KSO_WM_UNIT_LAYERLEVEL" val="1"/>
  <p:tag name="KSO_WM_UNIT_VALUE" val="264"/>
  <p:tag name="KSO_WM_UNIT_HIGHLIGHT" val="0"/>
  <p:tag name="KSO_WM_UNIT_COMPATIBLE" val="0"/>
  <p:tag name="KSO_WM_UNIT_PRESET_TEXT_INDEX" val="5"/>
  <p:tag name="KSO_WM_UNIT_PRESET_TEXT_LEN" val="232"/>
  <p:tag name="KSO_WM_UNIT_DIAGRAM_MODELTYPE" val="dynamicNum"/>
  <p:tag name="KSO_WM_UNIT_DYNMNUM_TYPE" val="1"/>
  <p:tag name="KSO_WM_DYNAMICNUM_SPEED" val="3"/>
  <p:tag name="KSO_WM_UNIT_DYNMNUM_DGM_ANIMTYPE" val="5"/>
</p:tagLst>
</file>

<file path=ppt/tags/tag28.xml><?xml version="1.0" encoding="utf-8"?>
<p:tagLst xmlns:p="http://schemas.openxmlformats.org/presentationml/2006/main">
  <p:tag name="KSO_WM_TEMPLATE_CATEGORY" val="custom"/>
  <p:tag name="KSO_WM_TEMPLATE_INDEX" val="160458"/>
  <p:tag name="KSO_WM_SLIDE_ID" val="custom160458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TAG_VERSION" val="1.0"/>
  <p:tag name="KSO_WM_SLIDE_POSITION" val="66*123"/>
  <p:tag name="KSO_WM_SLIDE_SIZE" val="828*363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8"/>
  <p:tag name="KSO_WM_UNIT_TYPE" val="a"/>
  <p:tag name="KSO_WM_UNIT_INDEX" val="1"/>
  <p:tag name="KSO_WM_UNIT_ID" val="custom160458_3*a*1"/>
  <p:tag name="KSO_WM_UNIT_CLEAR" val="1"/>
  <p:tag name="KSO_WM_UNIT_LAYERLEVEL" val="1"/>
  <p:tag name="KSO_WM_UNIT_VALUE" val="5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8"/>
  <p:tag name="KSO_WM_UNIT_TYPE" val="a"/>
  <p:tag name="KSO_WM_UNIT_INDEX" val="1"/>
  <p:tag name="KSO_WM_UNIT_ID" val="custom160458_1*a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UNIT_PRESET_TEXT_INDEX" val="3"/>
  <p:tag name="KSO_WM_UNIT_PRESET_TEXT_LEN" val="12"/>
</p:tagLst>
</file>

<file path=ppt/tags/tag30.xml><?xml version="1.0" encoding="utf-8"?>
<p:tagLst xmlns:p="http://schemas.openxmlformats.org/presentationml/2006/main">
  <p:tag name="KSO_WM_TEMPLATE_CATEGORY" val="custom"/>
  <p:tag name="KSO_WM_TEMPLATE_INDEX" val="160458"/>
  <p:tag name="KSO_WM_SLIDE_ID" val="custom160458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TAG_VERSION" val="1.0"/>
  <p:tag name="KSO_WM_SLIDE_POSITION" val="66*123"/>
  <p:tag name="KSO_WM_SLIDE_SIZE" val="828*363"/>
</p:tagLst>
</file>

<file path=ppt/tags/tag3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8"/>
  <p:tag name="KSO_WM_UNIT_TYPE" val="a"/>
  <p:tag name="KSO_WM_UNIT_INDEX" val="1"/>
  <p:tag name="KSO_WM_UNIT_ID" val="custom160458_3*a*1"/>
  <p:tag name="KSO_WM_UNIT_CLEAR" val="1"/>
  <p:tag name="KSO_WM_UNIT_LAYERLEVEL" val="1"/>
  <p:tag name="KSO_WM_UNIT_VALUE" val="5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2.xml><?xml version="1.0" encoding="utf-8"?>
<p:tagLst xmlns:p="http://schemas.openxmlformats.org/presentationml/2006/main">
  <p:tag name="KSO_WM_TEMPLATE_CATEGORY" val="custom"/>
  <p:tag name="KSO_WM_TEMPLATE_INDEX" val="160458"/>
  <p:tag name="KSO_WM_SLIDE_ID" val="custom160458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TAG_VERSION" val="1.0"/>
  <p:tag name="KSO_WM_SLIDE_POSITION" val="66*123"/>
  <p:tag name="KSO_WM_SLIDE_SIZE" val="828*363"/>
</p:tagLst>
</file>

<file path=ppt/tags/tag3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8"/>
  <p:tag name="KSO_WM_UNIT_TYPE" val="a"/>
  <p:tag name="KSO_WM_UNIT_INDEX" val="1"/>
  <p:tag name="KSO_WM_UNIT_ID" val="custom160458_3*a*1"/>
  <p:tag name="KSO_WM_UNIT_CLEAR" val="1"/>
  <p:tag name="KSO_WM_UNIT_LAYERLEVEL" val="1"/>
  <p:tag name="KSO_WM_UNIT_VALUE" val="5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4.xml><?xml version="1.0" encoding="utf-8"?>
<p:tagLst xmlns:p="http://schemas.openxmlformats.org/presentationml/2006/main">
  <p:tag name="KSO_WM_TEMPLATE_CATEGORY" val="custom"/>
  <p:tag name="KSO_WM_TEMPLATE_INDEX" val="160458"/>
  <p:tag name="KSO_WM_SLIDE_ID" val="custom160458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TAG_VERSION" val="1.0"/>
  <p:tag name="KSO_WM_SLIDE_POSITION" val="66*123"/>
  <p:tag name="KSO_WM_SLIDE_SIZE" val="828*363"/>
</p:tagLst>
</file>

<file path=ppt/tags/tag3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8"/>
  <p:tag name="KSO_WM_UNIT_TYPE" val="a"/>
  <p:tag name="KSO_WM_UNIT_INDEX" val="1"/>
  <p:tag name="KSO_WM_UNIT_ID" val="custom160458_3*a*1"/>
  <p:tag name="KSO_WM_UNIT_CLEAR" val="1"/>
  <p:tag name="KSO_WM_UNIT_LAYERLEVEL" val="1"/>
  <p:tag name="KSO_WM_UNIT_VALUE" val="5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6.xml><?xml version="1.0" encoding="utf-8"?>
<p:tagLst xmlns:p="http://schemas.openxmlformats.org/presentationml/2006/main">
  <p:tag name="KSO_WM_TEMPLATE_CATEGORY" val="custom"/>
  <p:tag name="KSO_WM_TEMPLATE_INDEX" val="160458"/>
  <p:tag name="KSO_WM_SLIDE_ID" val="custom160458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TAG_VERSION" val="1.0"/>
  <p:tag name="KSO_WM_SLIDE_POSITION" val="66*123"/>
  <p:tag name="KSO_WM_SLIDE_SIZE" val="828*363"/>
</p:tagLst>
</file>

<file path=ppt/tags/tag3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8"/>
  <p:tag name="KSO_WM_UNIT_TYPE" val="a"/>
  <p:tag name="KSO_WM_UNIT_INDEX" val="1"/>
  <p:tag name="KSO_WM_UNIT_ID" val="custom160458_3*a*1"/>
  <p:tag name="KSO_WM_UNIT_CLEAR" val="1"/>
  <p:tag name="KSO_WM_UNIT_LAYERLEVEL" val="1"/>
  <p:tag name="KSO_WM_UNIT_VALUE" val="5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8.xml><?xml version="1.0" encoding="utf-8"?>
<p:tagLst xmlns:p="http://schemas.openxmlformats.org/presentationml/2006/main">
  <p:tag name="KSO_WM_TEMPLATE_CATEGORY" val="custom"/>
  <p:tag name="KSO_WM_TEMPLATE_INDEX" val="160458"/>
  <p:tag name="KSO_WM_SLIDE_ID" val="custom160458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TAG_VERSION" val="1.0"/>
  <p:tag name="KSO_WM_SLIDE_POSITION" val="66*123"/>
  <p:tag name="KSO_WM_SLIDE_SIZE" val="828*363"/>
</p:tagLst>
</file>

<file path=ppt/tags/tag3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8"/>
  <p:tag name="KSO_WM_UNIT_TYPE" val="a"/>
  <p:tag name="KSO_WM_UNIT_INDEX" val="1"/>
  <p:tag name="KSO_WM_UNIT_ID" val="custom160458_3*a*1"/>
  <p:tag name="KSO_WM_UNIT_CLEAR" val="1"/>
  <p:tag name="KSO_WM_UNIT_LAYERLEVEL" val="1"/>
  <p:tag name="KSO_WM_UNIT_VALUE" val="5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8"/>
  <p:tag name="KSO_WM_UNIT_TYPE" val="b"/>
  <p:tag name="KSO_WM_UNIT_INDEX" val="1"/>
  <p:tag name="KSO_WM_UNIT_ID" val="custom160458_1*b*1"/>
  <p:tag name="KSO_WM_UNIT_CLEAR" val="1"/>
  <p:tag name="KSO_WM_UNIT_LAYERLEVEL" val="1"/>
  <p:tag name="KSO_WM_UNIT_VALUE" val="19"/>
  <p:tag name="KSO_WM_UNIT_ISCONTENTSTITLE" val="0"/>
  <p:tag name="KSO_WM_UNIT_HIGHLIGHT" val="0"/>
  <p:tag name="KSO_WM_UNIT_COMPATIBLE" val="0"/>
  <p:tag name="KSO_WM_UNIT_PRESET_TEXT_INDEX" val="4"/>
  <p:tag name="KSO_WM_UNIT_PRESET_TEXT_LEN" val="17"/>
</p:tagLst>
</file>

<file path=ppt/tags/tag40.xml><?xml version="1.0" encoding="utf-8"?>
<p:tagLst xmlns:p="http://schemas.openxmlformats.org/presentationml/2006/main">
  <p:tag name="KSO_WM_TEMPLATE_CATEGORY" val="custom"/>
  <p:tag name="KSO_WM_TEMPLATE_INDEX" val="160458"/>
  <p:tag name="KSO_WM_SLIDE_ID" val="custom160458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TAG_VERSION" val="1.0"/>
  <p:tag name="KSO_WM_SLIDE_POSITION" val="66*123"/>
  <p:tag name="KSO_WM_SLIDE_SIZE" val="828*363"/>
</p:tagLst>
</file>

<file path=ppt/tags/tag4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8"/>
  <p:tag name="KSO_WM_UNIT_TYPE" val="a"/>
  <p:tag name="KSO_WM_UNIT_INDEX" val="1"/>
  <p:tag name="KSO_WM_UNIT_ID" val="custom160458_3*a*1"/>
  <p:tag name="KSO_WM_UNIT_CLEAR" val="1"/>
  <p:tag name="KSO_WM_UNIT_LAYERLEVEL" val="1"/>
  <p:tag name="KSO_WM_UNIT_VALUE" val="5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2.xml><?xml version="1.0" encoding="utf-8"?>
<p:tagLst xmlns:p="http://schemas.openxmlformats.org/presentationml/2006/main">
  <p:tag name="KSO_WM_TEMPLATE_CATEGORY" val="custom"/>
  <p:tag name="KSO_WM_TEMPLATE_INDEX" val="160458"/>
  <p:tag name="KSO_WM_SLIDE_ID" val="custom160458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TAG_VERSION" val="1.0"/>
  <p:tag name="KSO_WM_SLIDE_POSITION" val="66*123"/>
  <p:tag name="KSO_WM_SLIDE_SIZE" val="828*363"/>
</p:tagLst>
</file>

<file path=ppt/tags/tag4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8"/>
  <p:tag name="KSO_WM_UNIT_TYPE" val="a"/>
  <p:tag name="KSO_WM_UNIT_INDEX" val="1"/>
  <p:tag name="KSO_WM_UNIT_ID" val="custom160458_1*a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UNIT_PRESET_TEXT_INDEX" val="3"/>
  <p:tag name="KSO_WM_UNIT_PRESET_TEXT_LEN" val="12"/>
</p:tagLst>
</file>

<file path=ppt/tags/tag44.xml><?xml version="1.0" encoding="utf-8"?>
<p:tagLst xmlns:p="http://schemas.openxmlformats.org/presentationml/2006/main">
  <p:tag name="KSO_WM_TEMPLATE_CATEGORY" val="custom"/>
  <p:tag name="KSO_WM_TEMPLATE_INDEX" val="160458"/>
  <p:tag name="KSO_WM_SLIDE_ID" val="custom160458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TAG_VERSION" val="1.0"/>
  <p:tag name="KSO_WM_SLIDE_POSITION" val="66*123"/>
  <p:tag name="KSO_WM_SLIDE_SIZE" val="828*363"/>
</p:tagLst>
</file>

<file path=ppt/tags/tag4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8"/>
  <p:tag name="KSO_WM_UNIT_TYPE" val="a"/>
  <p:tag name="KSO_WM_UNIT_INDEX" val="1"/>
  <p:tag name="KSO_WM_UNIT_ID" val="custom160458_1*a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UNIT_PRESET_TEXT_INDEX" val="3"/>
  <p:tag name="KSO_WM_UNIT_PRESET_TEXT_LEN" val="12"/>
</p:tagLst>
</file>

<file path=ppt/tags/tag46.xml><?xml version="1.0" encoding="utf-8"?>
<p:tagLst xmlns:p="http://schemas.openxmlformats.org/presentationml/2006/main">
  <p:tag name="KSO_WM_TEMPLATE_THUMBS_INDEX" val="1、9、12、16、19、20、26、27、28"/>
  <p:tag name="KSO_WM_TEMPLATE_CATEGORY" val="custom"/>
  <p:tag name="KSO_WM_TEMPLATE_INDEX" val="160458"/>
  <p:tag name="KSO_WM_SLIDE_ID" val="custom160458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TAG_VERSION" val="1.0"/>
</p:tagLst>
</file>

<file path=ppt/tags/tag5.xml><?xml version="1.0" encoding="utf-8"?>
<p:tagLst xmlns:p="http://schemas.openxmlformats.org/presentationml/2006/main">
  <p:tag name="KSO_WM_TEMPLATE_THUMBS_INDEX" val="1、9、12、16、19、20、26、27、28"/>
  <p:tag name="KSO_WM_TEMPLATE_CATEGORY" val="custom"/>
  <p:tag name="KSO_WM_TEMPLATE_INDEX" val="160458"/>
  <p:tag name="KSO_WM_SLIDE_ID" val="custom160458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TAG_VERSION" val="1.0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8"/>
  <p:tag name="KSO_WM_UNIT_TYPE" val="a"/>
  <p:tag name="KSO_WM_UNIT_INDEX" val="1"/>
  <p:tag name="KSO_WM_UNIT_ID" val="custom160458_11*a*1"/>
  <p:tag name="KSO_WM_UNIT_CLEAR" val="1"/>
  <p:tag name="KSO_WM_UNIT_LAYERLEVEL" val="1"/>
  <p:tag name="KSO_WM_UNIT_VALUE" val="6"/>
  <p:tag name="KSO_WM_UNIT_ISCONTENTSTITLE" val="0"/>
  <p:tag name="KSO_WM_UNIT_HIGHLIGHT" val="0"/>
  <p:tag name="KSO_WM_UNIT_COMPATIBLE" val="0"/>
  <p:tag name="KSO_WM_UNIT_PRESET_TEXT" val="Content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8"/>
  <p:tag name="KSO_WM_UNIT_TYPE" val="l_i"/>
  <p:tag name="KSO_WM_UNIT_INDEX" val="1_1"/>
  <p:tag name="KSO_WM_UNIT_ID" val="custom160458_11*l_i*1_1"/>
  <p:tag name="KSO_WM_UNIT_CLEAR" val="1"/>
  <p:tag name="KSO_WM_UNIT_LAYERLEVEL" val="1_1"/>
  <p:tag name="KSO_WM_DIAGRAM_GROUP_CODE" val="l1-1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8"/>
  <p:tag name="KSO_WM_UNIT_TYPE" val="l_i"/>
  <p:tag name="KSO_WM_UNIT_INDEX" val="1_2"/>
  <p:tag name="KSO_WM_UNIT_ID" val="custom160458_11*l_i*1_2"/>
  <p:tag name="KSO_WM_UNIT_CLEAR" val="1"/>
  <p:tag name="KSO_WM_UNIT_LAYERLEVEL" val="1_1"/>
  <p:tag name="KSO_WM_DIAGRAM_GROUP_CODE" val="l1-1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58_11*i*3"/>
  <p:tag name="KSO_WM_TEMPLATE_CATEGORY" val="custom"/>
  <p:tag name="KSO_WM_TEMPLATE_INDEX" val="160458"/>
  <p:tag name="KSO_WM_UNIT_INDEX" val="3"/>
</p:tagLst>
</file>

<file path=ppt/theme/theme1.xml><?xml version="1.0" encoding="utf-8"?>
<a:theme xmlns:a="http://schemas.openxmlformats.org/drawingml/2006/main" name="A000120140530A64PPBG">
  <a:themeElements>
    <a:clrScheme name="160178.178">
      <a:dk1>
        <a:srgbClr val="3D3F41"/>
      </a:dk1>
      <a:lt1>
        <a:srgbClr val="FFFFFF"/>
      </a:lt1>
      <a:dk2>
        <a:srgbClr val="3D3F41"/>
      </a:dk2>
      <a:lt2>
        <a:srgbClr val="FFFFFF"/>
      </a:lt2>
      <a:accent1>
        <a:srgbClr val="4F5A71"/>
      </a:accent1>
      <a:accent2>
        <a:srgbClr val="6A8F94"/>
      </a:accent2>
      <a:accent3>
        <a:srgbClr val="4E6363"/>
      </a:accent3>
      <a:accent4>
        <a:srgbClr val="8B695B"/>
      </a:accent4>
      <a:accent5>
        <a:srgbClr val="B2C6D2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908</Words>
  <Application>WPS Presentation</Application>
  <PresentationFormat>宽屏</PresentationFormat>
  <Paragraphs>74</Paragraphs>
  <Slides>12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Arial</vt:lpstr>
      <vt:lpstr>SimSun</vt:lpstr>
      <vt:lpstr>Wingdings</vt:lpstr>
      <vt:lpstr>幼圆</vt:lpstr>
      <vt:lpstr>Calibri</vt:lpstr>
      <vt:lpstr>Webdings</vt:lpstr>
      <vt:lpstr>黑体</vt:lpstr>
      <vt:lpstr>Wingdings</vt:lpstr>
      <vt:lpstr>Microsoft YaHei</vt:lpstr>
      <vt:lpstr>Arial Unicode MS</vt:lpstr>
      <vt:lpstr>A000120140530A64PPBG</vt:lpstr>
      <vt:lpstr>Projet partiel semestre 1  </vt:lpstr>
      <vt:lpstr>PowerPoint 演示文稿</vt:lpstr>
      <vt:lpstr>Sujet</vt:lpstr>
      <vt:lpstr>Schématisation des pages </vt:lpstr>
      <vt:lpstr>Schématisation des pages </vt:lpstr>
      <vt:lpstr>Schématisation des pages </vt:lpstr>
      <vt:lpstr>Schématisation des pages </vt:lpstr>
      <vt:lpstr>Schématisation des pages </vt:lpstr>
      <vt:lpstr>Schématisation des pages </vt:lpstr>
      <vt:lpstr>Schématisation des pages </vt:lpstr>
      <vt:lpstr>Présentation des codes/pages   </vt:lpstr>
      <vt:lpstr>       PARTIE QUESTION   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请在这里输入您的标题</dc:title>
  <dc:creator>杨春夏</dc:creator>
  <cp:lastModifiedBy>lccoc</cp:lastModifiedBy>
  <cp:revision>360</cp:revision>
  <dcterms:created xsi:type="dcterms:W3CDTF">2015-04-09T08:44:00Z</dcterms:created>
  <dcterms:modified xsi:type="dcterms:W3CDTF">2021-01-11T15:14:05Z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1036-11.2.0.9937</vt:lpwstr>
  </property>
</Properties>
</file>