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YanXiaoBa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BF14F-61F5-431D-8AA2-18E0605B0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小组展示：</a:t>
            </a:r>
            <a:r>
              <a:rPr lang="en-US" altLang="zh-CN" dirty="0"/>
              <a:t>SYMMETRY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203E0-B309-4857-B38E-FBD58D6AB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组员：闫之明 廖洋 朱桐 张晓明</a:t>
            </a:r>
            <a:endParaRPr lang="en-US" altLang="zh-CN" dirty="0"/>
          </a:p>
          <a:p>
            <a:r>
              <a:rPr lang="zh-CN" altLang="en-US" dirty="0"/>
              <a:t>老师：杜孝平</a:t>
            </a:r>
          </a:p>
        </p:txBody>
      </p:sp>
    </p:spTree>
    <p:extLst>
      <p:ext uri="{BB962C8B-B14F-4D97-AF65-F5344CB8AC3E}">
        <p14:creationId xmlns:p14="http://schemas.microsoft.com/office/powerpoint/2010/main" val="61972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BF3A6-7DBB-4DB8-932F-F37D4A2B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引子：前端能拿来做什么？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9B53D-2127-4F3E-AAD4-D3F8FDBD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内容展示，依赖</a:t>
            </a:r>
            <a:r>
              <a:rPr lang="en-US" altLang="zh-CN" sz="2400" dirty="0"/>
              <a:t>HTML</a:t>
            </a:r>
            <a:r>
              <a:rPr lang="zh-CN" altLang="en-US" sz="2400" dirty="0"/>
              <a:t>、</a:t>
            </a:r>
            <a:r>
              <a:rPr lang="en-US" altLang="zh-CN" sz="2400" dirty="0"/>
              <a:t>CSS</a:t>
            </a:r>
            <a:r>
              <a:rPr lang="zh-CN" altLang="en-US" sz="2400" dirty="0"/>
              <a:t>来美化页面</a:t>
            </a:r>
            <a:endParaRPr lang="en-US" altLang="zh-CN" sz="2400" dirty="0"/>
          </a:p>
          <a:p>
            <a:r>
              <a:rPr lang="zh-CN" altLang="en-US" sz="2400" dirty="0"/>
              <a:t>与服务器进行交互，需要后端与之配合</a:t>
            </a:r>
            <a:endParaRPr lang="en-US" altLang="zh-CN" sz="2400" dirty="0"/>
          </a:p>
          <a:p>
            <a:r>
              <a:rPr lang="zh-CN" altLang="en-US" sz="2400" dirty="0"/>
              <a:t>由于本次展示只设计前端，因此本质上仍旧是静态页面的美化</a:t>
            </a:r>
            <a:endParaRPr lang="en-US" altLang="zh-CN" sz="2400" dirty="0"/>
          </a:p>
          <a:p>
            <a:r>
              <a:rPr lang="zh-CN" altLang="en-US" sz="2400" dirty="0"/>
              <a:t>或者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348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98A7F-0482-4F03-B5D9-D5073FD7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JS</a:t>
            </a:r>
            <a:r>
              <a:rPr lang="zh-CN" altLang="en-US" dirty="0"/>
              <a:t>与</a:t>
            </a:r>
            <a:r>
              <a:rPr lang="en-US" altLang="zh-CN" dirty="0"/>
              <a:t>CANVAS</a:t>
            </a:r>
            <a:r>
              <a:rPr lang="zh-CN" altLang="en-US" dirty="0"/>
              <a:t>的画图应用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2304F-DC18-4885-BF0E-F86EAB36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我们组想到了另外一个方向：用</a:t>
            </a:r>
            <a:r>
              <a:rPr lang="en-US" altLang="zh-CN" sz="2400" dirty="0"/>
              <a:t>JS</a:t>
            </a:r>
            <a:r>
              <a:rPr lang="zh-CN" altLang="en-US" sz="2400" dirty="0"/>
              <a:t>做一个小应用</a:t>
            </a:r>
            <a:endParaRPr lang="en-US" altLang="zh-CN" sz="2400" dirty="0"/>
          </a:p>
          <a:p>
            <a:r>
              <a:rPr lang="zh-CN" altLang="en-US" sz="2400" dirty="0"/>
              <a:t>考虑到脱离后端所带来的限制，我们组决定开发一款仅依赖于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的画图网站：</a:t>
            </a:r>
            <a:r>
              <a:rPr lang="en-US" altLang="zh-CN" sz="2400" dirty="0"/>
              <a:t>Symmetry</a:t>
            </a:r>
          </a:p>
          <a:p>
            <a:r>
              <a:rPr lang="zh-CN" altLang="en-US" sz="2400" dirty="0"/>
              <a:t>开发过程中使用了</a:t>
            </a:r>
            <a:r>
              <a:rPr lang="en-US" altLang="zh-CN" sz="2400" dirty="0"/>
              <a:t>HTML</a:t>
            </a:r>
            <a:r>
              <a:rPr lang="zh-CN" altLang="en-US" sz="2400" dirty="0"/>
              <a:t>、</a:t>
            </a:r>
            <a:r>
              <a:rPr lang="en-US" altLang="zh-CN" sz="2400" dirty="0"/>
              <a:t>CSS</a:t>
            </a:r>
            <a:r>
              <a:rPr lang="zh-CN" altLang="en-US" sz="2400" dirty="0"/>
              <a:t>、</a:t>
            </a:r>
            <a:r>
              <a:rPr lang="en-US" altLang="zh-CN" sz="2400" dirty="0"/>
              <a:t>jQuery</a:t>
            </a:r>
            <a:r>
              <a:rPr lang="zh-CN" altLang="en-US" sz="2400" dirty="0"/>
              <a:t>、</a:t>
            </a:r>
            <a:r>
              <a:rPr lang="en-US" altLang="zh-CN" sz="2400" dirty="0"/>
              <a:t>Canvas</a:t>
            </a:r>
            <a:r>
              <a:rPr lang="zh-CN" altLang="en-US" sz="2400" dirty="0"/>
              <a:t>四项技术</a:t>
            </a:r>
            <a:endParaRPr lang="en-US" altLang="zh-CN" sz="2400" dirty="0"/>
          </a:p>
          <a:p>
            <a:r>
              <a:rPr lang="zh-CN" altLang="en-US" sz="2400" dirty="0"/>
              <a:t>接下来我们从使用者的角度来看一下这个网站能实现什么</a:t>
            </a:r>
          </a:p>
        </p:txBody>
      </p:sp>
    </p:spTree>
    <p:extLst>
      <p:ext uri="{BB962C8B-B14F-4D97-AF65-F5344CB8AC3E}">
        <p14:creationId xmlns:p14="http://schemas.microsoft.com/office/powerpoint/2010/main" val="211131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C1E7-1E38-4F0D-A03A-BE1973AE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网站的开发历程与技术难点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8D4CE-6DCF-446D-B621-C1470182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在一开始探讨这种画图方式的可能性时，我们的版本是这个样子的</a:t>
            </a:r>
            <a:endParaRPr lang="en-US" altLang="zh-CN" dirty="0"/>
          </a:p>
          <a:p>
            <a:r>
              <a:rPr lang="zh-CN" altLang="en-US" dirty="0"/>
              <a:t>在班内进行展示的时候，我们开发的版本是这个样子的</a:t>
            </a:r>
            <a:endParaRPr lang="en-US" altLang="zh-CN" dirty="0"/>
          </a:p>
          <a:p>
            <a:r>
              <a:rPr lang="zh-CN" altLang="en-US" dirty="0"/>
              <a:t>可以看到，我们进行了多次的迭代，从只有简单的功能到美观的页面，从单页面到多页面，从不自然的侧边栏到可拖动的悬浮菜单栏，整个网站在迭代过程中也不断丰富与完善</a:t>
            </a:r>
            <a:endParaRPr lang="en-US" altLang="zh-CN" dirty="0"/>
          </a:p>
          <a:p>
            <a:r>
              <a:rPr lang="zh-CN" altLang="en-US" dirty="0"/>
              <a:t>开发过程中我们也遇到了许多问题，比如如何使曲线边缘更加平滑（贝赛尔曲线）、如何实现拖拽与多页面（</a:t>
            </a:r>
            <a:r>
              <a:rPr lang="en-US" altLang="zh-CN" dirty="0"/>
              <a:t>jQuery</a:t>
            </a:r>
            <a:r>
              <a:rPr lang="zh-CN" altLang="en-US" dirty="0"/>
              <a:t>的细节，如</a:t>
            </a:r>
            <a:r>
              <a:rPr lang="en-US" altLang="zh-CN" dirty="0"/>
              <a:t>on</a:t>
            </a:r>
            <a:r>
              <a:rPr lang="zh-CN" altLang="en-US" dirty="0"/>
              <a:t>添加事件句柄）、如何保存图片（</a:t>
            </a:r>
            <a:r>
              <a:rPr lang="en-US" altLang="zh-CN" dirty="0" err="1"/>
              <a:t>toDataURL</a:t>
            </a:r>
            <a:r>
              <a:rPr lang="zh-CN" altLang="en-US" dirty="0"/>
              <a:t>）等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21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72072-507A-4318-A860-450DC7D4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EA91A-79F9-4C6F-9068-F96BEDA2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318681" cy="3649133"/>
          </a:xfrm>
        </p:spPr>
        <p:txBody>
          <a:bodyPr/>
          <a:lstStyle/>
          <a:p>
            <a:r>
              <a:rPr lang="zh-CN" altLang="en-US" dirty="0"/>
              <a:t>由于时间有限，关于上面提到的问题的解决方法或技术细节，可以加我的微信单独讨论</a:t>
            </a:r>
            <a:endParaRPr lang="en-US" altLang="zh-CN" dirty="0"/>
          </a:p>
          <a:p>
            <a:r>
              <a:rPr lang="zh-CN" altLang="en-US" dirty="0"/>
              <a:t>或者访问我的的</a:t>
            </a:r>
            <a:r>
              <a:rPr lang="en-US" altLang="zh-CN" dirty="0"/>
              <a:t>GitHub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https://github.com/YanXiaoBai/</a:t>
            </a:r>
            <a:r>
              <a:rPr lang="zh-CN" altLang="en-US" dirty="0"/>
              <a:t>，里面有项目的源码供参考</a:t>
            </a:r>
            <a:endParaRPr lang="en-US" altLang="zh-CN" dirty="0"/>
          </a:p>
          <a:p>
            <a:r>
              <a:rPr lang="zh-CN" altLang="en-US" dirty="0"/>
              <a:t>谢谢大家</a:t>
            </a:r>
            <a:endParaRPr lang="en-US" altLang="zh-CN" dirty="0"/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D3072908-1A56-4774-AEDA-097F0D020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56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49</TotalTime>
  <Words>333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天体</vt:lpstr>
      <vt:lpstr>小组展示：SYMMETRY</vt:lpstr>
      <vt:lpstr>引子：前端能拿来做什么？</vt:lpstr>
      <vt:lpstr>基于JS与CANVAS的画图应用</vt:lpstr>
      <vt:lpstr>网站的开发历程与技术难点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小组展示：SYMMETRY</dc:title>
  <dc:creator>闫之明</dc:creator>
  <cp:lastModifiedBy>闫之明</cp:lastModifiedBy>
  <cp:revision>12</cp:revision>
  <dcterms:created xsi:type="dcterms:W3CDTF">2017-12-20T02:24:54Z</dcterms:created>
  <dcterms:modified xsi:type="dcterms:W3CDTF">2017-12-20T03:14:23Z</dcterms:modified>
</cp:coreProperties>
</file>