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C97F3-6734-4C2A-AEA8-A1DB9E39655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F90AD6-95DE-4F8A-9928-DF4395536418}">
      <dgm:prSet phldrT="[Text]"/>
      <dgm:spPr/>
      <dgm:t>
        <a:bodyPr/>
        <a:lstStyle/>
        <a:p>
          <a:r>
            <a:rPr lang="en-US" dirty="0" smtClean="0"/>
            <a:t>BOATS</a:t>
          </a:r>
          <a:endParaRPr lang="en-US" dirty="0"/>
        </a:p>
      </dgm:t>
    </dgm:pt>
    <dgm:pt modelId="{5C9E72D5-9DC1-4B26-846F-82F3F5A40967}" type="parTrans" cxnId="{660194FA-C9CD-4436-8324-20B36B76D5DC}">
      <dgm:prSet/>
      <dgm:spPr/>
      <dgm:t>
        <a:bodyPr/>
        <a:lstStyle/>
        <a:p>
          <a:endParaRPr lang="en-US"/>
        </a:p>
      </dgm:t>
    </dgm:pt>
    <dgm:pt modelId="{DD9A7D10-E045-4CF1-8459-4925FCFD233F}" type="sibTrans" cxnId="{660194FA-C9CD-4436-8324-20B36B76D5DC}">
      <dgm:prSet/>
      <dgm:spPr/>
      <dgm:t>
        <a:bodyPr/>
        <a:lstStyle/>
        <a:p>
          <a:endParaRPr lang="en-US"/>
        </a:p>
      </dgm:t>
    </dgm:pt>
    <dgm:pt modelId="{11AEAFA7-71F4-4EA3-B842-EAB7FFD8D334}">
      <dgm:prSet phldrT="[Text]"/>
      <dgm:spPr/>
      <dgm:t>
        <a:bodyPr/>
        <a:lstStyle/>
        <a:p>
          <a:r>
            <a:rPr lang="en-US" dirty="0" smtClean="0"/>
            <a:t>BOAT</a:t>
          </a:r>
        </a:p>
        <a:p>
          <a:r>
            <a:rPr lang="en-US" dirty="0" smtClean="0"/>
            <a:t>NAME = “ROSEBOAT”</a:t>
          </a:r>
          <a:endParaRPr lang="en-US" dirty="0"/>
        </a:p>
      </dgm:t>
    </dgm:pt>
    <dgm:pt modelId="{B3C09A9B-8A7B-49D7-ACDD-6A02143583CD}" type="parTrans" cxnId="{8FCB0451-778E-47BF-AB1D-394CC8CB81F0}">
      <dgm:prSet/>
      <dgm:spPr/>
      <dgm:t>
        <a:bodyPr/>
        <a:lstStyle/>
        <a:p>
          <a:endParaRPr lang="en-US"/>
        </a:p>
      </dgm:t>
    </dgm:pt>
    <dgm:pt modelId="{08435D70-229E-49E5-B9DA-381EAB3B087D}" type="sibTrans" cxnId="{8FCB0451-778E-47BF-AB1D-394CC8CB81F0}">
      <dgm:prSet/>
      <dgm:spPr/>
      <dgm:t>
        <a:bodyPr/>
        <a:lstStyle/>
        <a:p>
          <a:endParaRPr lang="en-US"/>
        </a:p>
      </dgm:t>
    </dgm:pt>
    <dgm:pt modelId="{4657ECEA-F353-4908-98D2-BB2DDC8ED217}">
      <dgm:prSet phldrT="[Text]"/>
      <dgm:spPr/>
      <dgm:t>
        <a:bodyPr/>
        <a:lstStyle/>
        <a:p>
          <a:r>
            <a:rPr lang="en-US" dirty="0" smtClean="0"/>
            <a:t>SEAT</a:t>
          </a:r>
          <a:endParaRPr lang="en-US" dirty="0"/>
        </a:p>
      </dgm:t>
    </dgm:pt>
    <dgm:pt modelId="{29AA21E1-5A4D-40A0-800D-DEA1BB7E7704}" type="parTrans" cxnId="{107B8108-7A9F-42BE-999E-FDC195299642}">
      <dgm:prSet/>
      <dgm:spPr/>
      <dgm:t>
        <a:bodyPr/>
        <a:lstStyle/>
        <a:p>
          <a:endParaRPr lang="en-US"/>
        </a:p>
      </dgm:t>
    </dgm:pt>
    <dgm:pt modelId="{71737794-9D11-40DD-B688-620F18FD228B}" type="sibTrans" cxnId="{107B8108-7A9F-42BE-999E-FDC195299642}">
      <dgm:prSet/>
      <dgm:spPr/>
      <dgm:t>
        <a:bodyPr/>
        <a:lstStyle/>
        <a:p>
          <a:endParaRPr lang="en-US"/>
        </a:p>
      </dgm:t>
    </dgm:pt>
    <dgm:pt modelId="{0E6D1660-C648-4BF3-BCDB-C77D547993B8}">
      <dgm:prSet phldrT="[Text]"/>
      <dgm:spPr/>
      <dgm:t>
        <a:bodyPr/>
        <a:lstStyle/>
        <a:p>
          <a:r>
            <a:rPr lang="en-US" dirty="0" smtClean="0"/>
            <a:t>BOAT</a:t>
          </a:r>
        </a:p>
        <a:p>
          <a:r>
            <a:rPr lang="en-US" dirty="0" smtClean="0"/>
            <a:t>NAME=“PRINCESSBOAT”</a:t>
          </a:r>
          <a:endParaRPr lang="en-US" dirty="0"/>
        </a:p>
      </dgm:t>
    </dgm:pt>
    <dgm:pt modelId="{E8DD5A40-FCEB-4F89-8E59-53EC31F395A5}" type="parTrans" cxnId="{EB5F0629-DAF3-4D9E-B785-B4451B9721B2}">
      <dgm:prSet/>
      <dgm:spPr/>
      <dgm:t>
        <a:bodyPr/>
        <a:lstStyle/>
        <a:p>
          <a:endParaRPr lang="en-US"/>
        </a:p>
      </dgm:t>
    </dgm:pt>
    <dgm:pt modelId="{4C9B7B3D-5310-4699-8AAF-6136947C4705}" type="sibTrans" cxnId="{EB5F0629-DAF3-4D9E-B785-B4451B9721B2}">
      <dgm:prSet/>
      <dgm:spPr/>
      <dgm:t>
        <a:bodyPr/>
        <a:lstStyle/>
        <a:p>
          <a:endParaRPr lang="en-US"/>
        </a:p>
      </dgm:t>
    </dgm:pt>
    <dgm:pt modelId="{48E340FF-884B-42DB-8102-46F4E48A186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F1DA8721-F0DC-4A65-B4C3-F7DBCF588BA5}" type="parTrans" cxnId="{A30CC278-54EC-4C1F-ACE2-A2DECFED3FD1}">
      <dgm:prSet/>
      <dgm:spPr/>
      <dgm:t>
        <a:bodyPr/>
        <a:lstStyle/>
        <a:p>
          <a:endParaRPr lang="en-US"/>
        </a:p>
      </dgm:t>
    </dgm:pt>
    <dgm:pt modelId="{3AD81B54-D0E6-4A73-8692-DD1DA05D975B}" type="sibTrans" cxnId="{A30CC278-54EC-4C1F-ACE2-A2DECFED3FD1}">
      <dgm:prSet/>
      <dgm:spPr/>
      <dgm:t>
        <a:bodyPr/>
        <a:lstStyle/>
        <a:p>
          <a:endParaRPr lang="en-US"/>
        </a:p>
      </dgm:t>
    </dgm:pt>
    <dgm:pt modelId="{671FFED7-9D83-4B60-AD8A-2A0B53359C63}">
      <dgm:prSet phldrT="[Text]"/>
      <dgm:spPr/>
      <dgm:t>
        <a:bodyPr/>
        <a:lstStyle/>
        <a:p>
          <a:r>
            <a:rPr lang="en-US" dirty="0" smtClean="0"/>
            <a:t>SEAT</a:t>
          </a:r>
          <a:endParaRPr lang="en-US" dirty="0"/>
        </a:p>
      </dgm:t>
    </dgm:pt>
    <dgm:pt modelId="{94DE00F2-F600-47CC-B663-CBEFB95685AB}" type="parTrans" cxnId="{55A03C10-3BE3-4F06-A379-3EC7EDBE61B0}">
      <dgm:prSet/>
      <dgm:spPr/>
      <dgm:t>
        <a:bodyPr/>
        <a:lstStyle/>
        <a:p>
          <a:endParaRPr lang="en-US"/>
        </a:p>
      </dgm:t>
    </dgm:pt>
    <dgm:pt modelId="{0B87CD51-AFE1-4A1C-8B83-9AD7F10BDD05}" type="sibTrans" cxnId="{55A03C10-3BE3-4F06-A379-3EC7EDBE61B0}">
      <dgm:prSet/>
      <dgm:spPr/>
      <dgm:t>
        <a:bodyPr/>
        <a:lstStyle/>
        <a:p>
          <a:endParaRPr lang="en-US"/>
        </a:p>
      </dgm:t>
    </dgm:pt>
    <dgm:pt modelId="{6F1FD815-7AF9-4575-9507-DDFB0EE6CEDC}">
      <dgm:prSet phldrT="[Text]"/>
      <dgm:spPr/>
      <dgm:t>
        <a:bodyPr/>
        <a:lstStyle/>
        <a:p>
          <a:r>
            <a:rPr lang="en-US" dirty="0" smtClean="0"/>
            <a:t>COLUMN</a:t>
          </a:r>
          <a:endParaRPr lang="en-US" dirty="0"/>
        </a:p>
      </dgm:t>
    </dgm:pt>
    <dgm:pt modelId="{0B7FC2CD-B7D7-416A-8C79-555C67D2549A}" type="parTrans" cxnId="{8AED2125-1E72-4843-AD74-9F054CCC3568}">
      <dgm:prSet/>
      <dgm:spPr/>
      <dgm:t>
        <a:bodyPr/>
        <a:lstStyle/>
        <a:p>
          <a:endParaRPr lang="en-US"/>
        </a:p>
      </dgm:t>
    </dgm:pt>
    <dgm:pt modelId="{B4BC5B6F-4B47-43FE-9977-45124CACCC6B}" type="sibTrans" cxnId="{8AED2125-1E72-4843-AD74-9F054CCC3568}">
      <dgm:prSet/>
      <dgm:spPr/>
      <dgm:t>
        <a:bodyPr/>
        <a:lstStyle/>
        <a:p>
          <a:endParaRPr lang="en-US"/>
        </a:p>
      </dgm:t>
    </dgm:pt>
    <dgm:pt modelId="{EE25DC64-02EE-43F0-810F-25D5E873DE54}">
      <dgm:prSet phldrT="[Text]"/>
      <dgm:spPr/>
      <dgm:t>
        <a:bodyPr/>
        <a:lstStyle/>
        <a:p>
          <a:r>
            <a:rPr lang="en-US" dirty="0" smtClean="0"/>
            <a:t>ROW</a:t>
          </a:r>
          <a:endParaRPr lang="en-US" dirty="0"/>
        </a:p>
      </dgm:t>
    </dgm:pt>
    <dgm:pt modelId="{9E34554E-2ACA-484D-8892-46A75276B29C}" type="parTrans" cxnId="{991E4DCC-B606-4291-9FB3-B04BE630EAFE}">
      <dgm:prSet/>
      <dgm:spPr/>
      <dgm:t>
        <a:bodyPr/>
        <a:lstStyle/>
        <a:p>
          <a:endParaRPr lang="en-US"/>
        </a:p>
      </dgm:t>
    </dgm:pt>
    <dgm:pt modelId="{D5520EF4-2FD1-4390-B023-D93939DE7649}" type="sibTrans" cxnId="{991E4DCC-B606-4291-9FB3-B04BE630EAFE}">
      <dgm:prSet/>
      <dgm:spPr/>
      <dgm:t>
        <a:bodyPr/>
        <a:lstStyle/>
        <a:p>
          <a:endParaRPr lang="en-US"/>
        </a:p>
      </dgm:t>
    </dgm:pt>
    <dgm:pt modelId="{02408F7C-0372-44B2-9226-B8EED5F79E5D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02E61B5D-4CCA-4D7E-A4B3-CB6693EAC07A}" type="parTrans" cxnId="{57E28EDD-06AA-46AF-9B58-D8357D5C744A}">
      <dgm:prSet/>
      <dgm:spPr/>
      <dgm:t>
        <a:bodyPr/>
        <a:lstStyle/>
        <a:p>
          <a:endParaRPr lang="en-US"/>
        </a:p>
      </dgm:t>
    </dgm:pt>
    <dgm:pt modelId="{EE309811-C5D2-4288-AE2C-D95AFE03A673}" type="sibTrans" cxnId="{57E28EDD-06AA-46AF-9B58-D8357D5C744A}">
      <dgm:prSet/>
      <dgm:spPr/>
      <dgm:t>
        <a:bodyPr/>
        <a:lstStyle/>
        <a:p>
          <a:endParaRPr lang="en-US"/>
        </a:p>
      </dgm:t>
    </dgm:pt>
    <dgm:pt modelId="{6466C143-F187-41A5-BBD0-C04BEC8020B0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5C2BB552-BE1F-49AC-A91E-02B5A386B280}" type="parTrans" cxnId="{B62D4589-4172-44DE-A7E9-BB9BF6B99322}">
      <dgm:prSet/>
      <dgm:spPr/>
      <dgm:t>
        <a:bodyPr/>
        <a:lstStyle/>
        <a:p>
          <a:endParaRPr lang="en-US"/>
        </a:p>
      </dgm:t>
    </dgm:pt>
    <dgm:pt modelId="{C09E367D-8574-406A-9880-C26BEF6523E3}" type="sibTrans" cxnId="{B62D4589-4172-44DE-A7E9-BB9BF6B99322}">
      <dgm:prSet/>
      <dgm:spPr/>
      <dgm:t>
        <a:bodyPr/>
        <a:lstStyle/>
        <a:p>
          <a:endParaRPr lang="en-US"/>
        </a:p>
      </dgm:t>
    </dgm:pt>
    <dgm:pt modelId="{57079E32-43D3-4D73-96F1-474DF2D0875F}">
      <dgm:prSet phldrT="[Text]"/>
      <dgm:spPr/>
      <dgm:t>
        <a:bodyPr/>
        <a:lstStyle/>
        <a:p>
          <a:r>
            <a:rPr lang="en-US" dirty="0" smtClean="0"/>
            <a:t>EXISTS</a:t>
          </a:r>
          <a:endParaRPr lang="en-US" dirty="0"/>
        </a:p>
      </dgm:t>
    </dgm:pt>
    <dgm:pt modelId="{D4754722-1D35-48A6-AEDB-D7BC0B4159FE}" type="parTrans" cxnId="{5FB22BCC-D035-4156-8BDF-78AD653972CE}">
      <dgm:prSet/>
      <dgm:spPr/>
      <dgm:t>
        <a:bodyPr/>
        <a:lstStyle/>
        <a:p>
          <a:endParaRPr lang="en-US"/>
        </a:p>
      </dgm:t>
    </dgm:pt>
    <dgm:pt modelId="{8DF4B74A-77F8-421B-8E6C-6C0C191179C4}" type="sibTrans" cxnId="{5FB22BCC-D035-4156-8BDF-78AD653972CE}">
      <dgm:prSet/>
      <dgm:spPr/>
      <dgm:t>
        <a:bodyPr/>
        <a:lstStyle/>
        <a:p>
          <a:endParaRPr lang="en-US"/>
        </a:p>
      </dgm:t>
    </dgm:pt>
    <dgm:pt modelId="{C7C7CB69-2D6B-4180-8C15-D15F67C4FC2B}">
      <dgm:prSet phldrT="[Text]"/>
      <dgm:spPr/>
      <dgm:t>
        <a:bodyPr/>
        <a:lstStyle/>
        <a:p>
          <a:r>
            <a:rPr lang="en-US" dirty="0" smtClean="0"/>
            <a:t>SEAT</a:t>
          </a:r>
          <a:endParaRPr lang="en-US" dirty="0"/>
        </a:p>
      </dgm:t>
    </dgm:pt>
    <dgm:pt modelId="{4A1A34C8-1448-4E77-8A17-A6AADF0929DB}" type="parTrans" cxnId="{3B5F6E0F-9410-4B11-B0D9-662E5E8CFAA6}">
      <dgm:prSet/>
      <dgm:spPr/>
      <dgm:t>
        <a:bodyPr/>
        <a:lstStyle/>
        <a:p>
          <a:endParaRPr lang="en-US"/>
        </a:p>
      </dgm:t>
    </dgm:pt>
    <dgm:pt modelId="{E1663046-27D8-448E-A66A-11AEDB51E2EF}" type="sibTrans" cxnId="{3B5F6E0F-9410-4B11-B0D9-662E5E8CFAA6}">
      <dgm:prSet/>
      <dgm:spPr/>
      <dgm:t>
        <a:bodyPr/>
        <a:lstStyle/>
        <a:p>
          <a:endParaRPr lang="en-US"/>
        </a:p>
      </dgm:t>
    </dgm:pt>
    <dgm:pt modelId="{CC2D2C07-CC50-4AFF-90A3-8335E59EA9CD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7435A6DD-4957-48C3-8043-2380D2CC82F7}" type="parTrans" cxnId="{259F2489-956A-47F6-91FE-8030DB2345C1}">
      <dgm:prSet/>
      <dgm:spPr/>
      <dgm:t>
        <a:bodyPr/>
        <a:lstStyle/>
        <a:p>
          <a:endParaRPr lang="en-US"/>
        </a:p>
      </dgm:t>
    </dgm:pt>
    <dgm:pt modelId="{0210BE77-A91B-4EFA-BF0A-6E4875572E6E}" type="sibTrans" cxnId="{259F2489-956A-47F6-91FE-8030DB2345C1}">
      <dgm:prSet/>
      <dgm:spPr/>
      <dgm:t>
        <a:bodyPr/>
        <a:lstStyle/>
        <a:p>
          <a:endParaRPr lang="en-US"/>
        </a:p>
      </dgm:t>
    </dgm:pt>
    <dgm:pt modelId="{B9D27B6E-CB21-4A72-95D9-B04D088E9A7F}" type="pres">
      <dgm:prSet presAssocID="{142C97F3-6734-4C2A-AEA8-A1DB9E3965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965A37-CF28-4057-B575-2A376B6127E4}" type="pres">
      <dgm:prSet presAssocID="{F7F90AD6-95DE-4F8A-9928-DF4395536418}" presName="root1" presStyleCnt="0"/>
      <dgm:spPr/>
    </dgm:pt>
    <dgm:pt modelId="{B02BB498-0264-44F8-B07F-D6D763D2C56B}" type="pres">
      <dgm:prSet presAssocID="{F7F90AD6-95DE-4F8A-9928-DF439553641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D77DB-252A-4EA6-BF3E-44598D6270E0}" type="pres">
      <dgm:prSet presAssocID="{F7F90AD6-95DE-4F8A-9928-DF4395536418}" presName="level2hierChild" presStyleCnt="0"/>
      <dgm:spPr/>
    </dgm:pt>
    <dgm:pt modelId="{DE1F2DC1-4543-449E-8FCA-898EFE0B2A15}" type="pres">
      <dgm:prSet presAssocID="{B3C09A9B-8A7B-49D7-ACDD-6A02143583CD}" presName="conn2-1" presStyleLbl="parChTrans1D2" presStyleIdx="0" presStyleCnt="2"/>
      <dgm:spPr/>
    </dgm:pt>
    <dgm:pt modelId="{E6098A31-176B-43D5-8887-CBD2EE5B1555}" type="pres">
      <dgm:prSet presAssocID="{B3C09A9B-8A7B-49D7-ACDD-6A02143583CD}" presName="connTx" presStyleLbl="parChTrans1D2" presStyleIdx="0" presStyleCnt="2"/>
      <dgm:spPr/>
    </dgm:pt>
    <dgm:pt modelId="{352B7E95-B849-417A-BF9A-FC93078DCC90}" type="pres">
      <dgm:prSet presAssocID="{11AEAFA7-71F4-4EA3-B842-EAB7FFD8D334}" presName="root2" presStyleCnt="0"/>
      <dgm:spPr/>
    </dgm:pt>
    <dgm:pt modelId="{E0EEFA16-251D-44A7-BC9F-D3E35CFF2106}" type="pres">
      <dgm:prSet presAssocID="{11AEAFA7-71F4-4EA3-B842-EAB7FFD8D334}" presName="LevelTwoTextNode" presStyleLbl="node2" presStyleIdx="0" presStyleCnt="2">
        <dgm:presLayoutVars>
          <dgm:chPref val="3"/>
        </dgm:presLayoutVars>
      </dgm:prSet>
      <dgm:spPr/>
    </dgm:pt>
    <dgm:pt modelId="{9BDAD0EA-F29F-4960-B3EE-46E6E46ED22E}" type="pres">
      <dgm:prSet presAssocID="{11AEAFA7-71F4-4EA3-B842-EAB7FFD8D334}" presName="level3hierChild" presStyleCnt="0"/>
      <dgm:spPr/>
    </dgm:pt>
    <dgm:pt modelId="{76C9E779-24DC-49C4-8479-92BAB2BE8A46}" type="pres">
      <dgm:prSet presAssocID="{29AA21E1-5A4D-40A0-800D-DEA1BB7E7704}" presName="conn2-1" presStyleLbl="parChTrans1D3" presStyleIdx="0" presStyleCnt="5"/>
      <dgm:spPr/>
    </dgm:pt>
    <dgm:pt modelId="{B70432AE-78E5-46C7-BFFF-0C6B5A6F5D5A}" type="pres">
      <dgm:prSet presAssocID="{29AA21E1-5A4D-40A0-800D-DEA1BB7E7704}" presName="connTx" presStyleLbl="parChTrans1D3" presStyleIdx="0" presStyleCnt="5"/>
      <dgm:spPr/>
    </dgm:pt>
    <dgm:pt modelId="{F63EE033-4569-41C4-B1C3-498338ADB670}" type="pres">
      <dgm:prSet presAssocID="{4657ECEA-F353-4908-98D2-BB2DDC8ED217}" presName="root2" presStyleCnt="0"/>
      <dgm:spPr/>
    </dgm:pt>
    <dgm:pt modelId="{882C4C77-2591-4F44-A9E3-FEB92EEC18C4}" type="pres">
      <dgm:prSet presAssocID="{4657ECEA-F353-4908-98D2-BB2DDC8ED217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5436B-4AD8-41F3-A825-59D7237DDD2A}" type="pres">
      <dgm:prSet presAssocID="{4657ECEA-F353-4908-98D2-BB2DDC8ED217}" presName="level3hierChild" presStyleCnt="0"/>
      <dgm:spPr/>
    </dgm:pt>
    <dgm:pt modelId="{D5719614-2F7F-4E2D-821B-4E6DD9911B2A}" type="pres">
      <dgm:prSet presAssocID="{0B7FC2CD-B7D7-416A-8C79-555C67D2549A}" presName="conn2-1" presStyleLbl="parChTrans1D4" presStyleIdx="0" presStyleCnt="5"/>
      <dgm:spPr/>
    </dgm:pt>
    <dgm:pt modelId="{E11586D3-19DE-489B-A5F4-0719AE7DFCA6}" type="pres">
      <dgm:prSet presAssocID="{0B7FC2CD-B7D7-416A-8C79-555C67D2549A}" presName="connTx" presStyleLbl="parChTrans1D4" presStyleIdx="0" presStyleCnt="5"/>
      <dgm:spPr/>
    </dgm:pt>
    <dgm:pt modelId="{B11D049D-7E47-41E8-9004-DB430DB40BA6}" type="pres">
      <dgm:prSet presAssocID="{6F1FD815-7AF9-4575-9507-DDFB0EE6CEDC}" presName="root2" presStyleCnt="0"/>
      <dgm:spPr/>
    </dgm:pt>
    <dgm:pt modelId="{B41366F4-0AFC-4F24-8524-CF36D8506FE5}" type="pres">
      <dgm:prSet presAssocID="{6F1FD815-7AF9-4575-9507-DDFB0EE6CEDC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A07C32-407D-4BFD-8FBE-5CEA61EB6DA0}" type="pres">
      <dgm:prSet presAssocID="{6F1FD815-7AF9-4575-9507-DDFB0EE6CEDC}" presName="level3hierChild" presStyleCnt="0"/>
      <dgm:spPr/>
    </dgm:pt>
    <dgm:pt modelId="{2C8B1B92-14EE-4BB8-BEBB-8CEC71D6E9A0}" type="pres">
      <dgm:prSet presAssocID="{9E34554E-2ACA-484D-8892-46A75276B29C}" presName="conn2-1" presStyleLbl="parChTrans1D4" presStyleIdx="1" presStyleCnt="5"/>
      <dgm:spPr/>
    </dgm:pt>
    <dgm:pt modelId="{C51CCC00-FD49-484C-B81D-D093B3B11B7B}" type="pres">
      <dgm:prSet presAssocID="{9E34554E-2ACA-484D-8892-46A75276B29C}" presName="connTx" presStyleLbl="parChTrans1D4" presStyleIdx="1" presStyleCnt="5"/>
      <dgm:spPr/>
    </dgm:pt>
    <dgm:pt modelId="{50F427F7-BD43-44A1-B9FB-DB0AECCDB1AC}" type="pres">
      <dgm:prSet presAssocID="{EE25DC64-02EE-43F0-810F-25D5E873DE54}" presName="root2" presStyleCnt="0"/>
      <dgm:spPr/>
    </dgm:pt>
    <dgm:pt modelId="{8A280888-4FFC-4B58-A97E-469D752B9F55}" type="pres">
      <dgm:prSet presAssocID="{EE25DC64-02EE-43F0-810F-25D5E873DE54}" presName="LevelTwoTextNode" presStyleLbl="node4" presStyleIdx="1" presStyleCnt="5">
        <dgm:presLayoutVars>
          <dgm:chPref val="3"/>
        </dgm:presLayoutVars>
      </dgm:prSet>
      <dgm:spPr/>
    </dgm:pt>
    <dgm:pt modelId="{6F718C50-ED50-44C1-9369-B42935820B00}" type="pres">
      <dgm:prSet presAssocID="{EE25DC64-02EE-43F0-810F-25D5E873DE54}" presName="level3hierChild" presStyleCnt="0"/>
      <dgm:spPr/>
    </dgm:pt>
    <dgm:pt modelId="{1EE9DC39-96AB-4681-AFE6-8D9A1F5C65A3}" type="pres">
      <dgm:prSet presAssocID="{02E61B5D-4CCA-4D7E-A4B3-CB6693EAC07A}" presName="conn2-1" presStyleLbl="parChTrans1D4" presStyleIdx="2" presStyleCnt="5"/>
      <dgm:spPr/>
    </dgm:pt>
    <dgm:pt modelId="{9AB36F27-57ED-4370-A019-4249E11636D4}" type="pres">
      <dgm:prSet presAssocID="{02E61B5D-4CCA-4D7E-A4B3-CB6693EAC07A}" presName="connTx" presStyleLbl="parChTrans1D4" presStyleIdx="2" presStyleCnt="5"/>
      <dgm:spPr/>
    </dgm:pt>
    <dgm:pt modelId="{1DC7BD75-C2B7-4061-8AFC-1C62BECA9DC6}" type="pres">
      <dgm:prSet presAssocID="{02408F7C-0372-44B2-9226-B8EED5F79E5D}" presName="root2" presStyleCnt="0"/>
      <dgm:spPr/>
    </dgm:pt>
    <dgm:pt modelId="{DB6547A2-7F42-4B55-B66C-D604F04B394A}" type="pres">
      <dgm:prSet presAssocID="{02408F7C-0372-44B2-9226-B8EED5F79E5D}" presName="LevelTwoTextNode" presStyleLbl="node4" presStyleIdx="2" presStyleCnt="5">
        <dgm:presLayoutVars>
          <dgm:chPref val="3"/>
        </dgm:presLayoutVars>
      </dgm:prSet>
      <dgm:spPr/>
    </dgm:pt>
    <dgm:pt modelId="{F01C423F-E475-4979-AE4B-CBCEF418C24F}" type="pres">
      <dgm:prSet presAssocID="{02408F7C-0372-44B2-9226-B8EED5F79E5D}" presName="level3hierChild" presStyleCnt="0"/>
      <dgm:spPr/>
    </dgm:pt>
    <dgm:pt modelId="{DBEA4155-B318-4569-87D7-E00FE35AD052}" type="pres">
      <dgm:prSet presAssocID="{5C2BB552-BE1F-49AC-A91E-02B5A386B280}" presName="conn2-1" presStyleLbl="parChTrans1D4" presStyleIdx="3" presStyleCnt="5"/>
      <dgm:spPr/>
    </dgm:pt>
    <dgm:pt modelId="{84ED6FD2-4749-4344-BE65-2C8EEF414417}" type="pres">
      <dgm:prSet presAssocID="{5C2BB552-BE1F-49AC-A91E-02B5A386B280}" presName="connTx" presStyleLbl="parChTrans1D4" presStyleIdx="3" presStyleCnt="5"/>
      <dgm:spPr/>
    </dgm:pt>
    <dgm:pt modelId="{E47BD1BD-2122-476C-A08E-9E2766E6D3FC}" type="pres">
      <dgm:prSet presAssocID="{6466C143-F187-41A5-BBD0-C04BEC8020B0}" presName="root2" presStyleCnt="0"/>
      <dgm:spPr/>
    </dgm:pt>
    <dgm:pt modelId="{B4F9246E-C62B-4BDD-87F7-6806012F61EF}" type="pres">
      <dgm:prSet presAssocID="{6466C143-F187-41A5-BBD0-C04BEC8020B0}" presName="LevelTwoTextNode" presStyleLbl="node4" presStyleIdx="3" presStyleCnt="5">
        <dgm:presLayoutVars>
          <dgm:chPref val="3"/>
        </dgm:presLayoutVars>
      </dgm:prSet>
      <dgm:spPr/>
    </dgm:pt>
    <dgm:pt modelId="{5A843B54-FE4B-43EA-AE44-74CF3D3707A8}" type="pres">
      <dgm:prSet presAssocID="{6466C143-F187-41A5-BBD0-C04BEC8020B0}" presName="level3hierChild" presStyleCnt="0"/>
      <dgm:spPr/>
    </dgm:pt>
    <dgm:pt modelId="{B90AFE41-75C4-486B-9DD7-6EB8C0259036}" type="pres">
      <dgm:prSet presAssocID="{D4754722-1D35-48A6-AEDB-D7BC0B4159FE}" presName="conn2-1" presStyleLbl="parChTrans1D4" presStyleIdx="4" presStyleCnt="5"/>
      <dgm:spPr/>
    </dgm:pt>
    <dgm:pt modelId="{0108B101-6AB9-409A-BF4F-2AD7AB534D68}" type="pres">
      <dgm:prSet presAssocID="{D4754722-1D35-48A6-AEDB-D7BC0B4159FE}" presName="connTx" presStyleLbl="parChTrans1D4" presStyleIdx="4" presStyleCnt="5"/>
      <dgm:spPr/>
    </dgm:pt>
    <dgm:pt modelId="{FC3C4EA5-7351-4C01-8CB6-BC9034EE039A}" type="pres">
      <dgm:prSet presAssocID="{57079E32-43D3-4D73-96F1-474DF2D0875F}" presName="root2" presStyleCnt="0"/>
      <dgm:spPr/>
    </dgm:pt>
    <dgm:pt modelId="{EEB647AF-1495-4963-BE89-04713D0C1C35}" type="pres">
      <dgm:prSet presAssocID="{57079E32-43D3-4D73-96F1-474DF2D0875F}" presName="LevelTwoTextNode" presStyleLbl="node4" presStyleIdx="4" presStyleCnt="5">
        <dgm:presLayoutVars>
          <dgm:chPref val="3"/>
        </dgm:presLayoutVars>
      </dgm:prSet>
      <dgm:spPr/>
    </dgm:pt>
    <dgm:pt modelId="{F3B5AD3C-83D0-4A5C-882B-8DD7E67FDFE8}" type="pres">
      <dgm:prSet presAssocID="{57079E32-43D3-4D73-96F1-474DF2D0875F}" presName="level3hierChild" presStyleCnt="0"/>
      <dgm:spPr/>
    </dgm:pt>
    <dgm:pt modelId="{F8B5420D-E584-423D-87AF-B6590342DDCE}" type="pres">
      <dgm:prSet presAssocID="{94DE00F2-F600-47CC-B663-CBEFB95685AB}" presName="conn2-1" presStyleLbl="parChTrans1D3" presStyleIdx="1" presStyleCnt="5"/>
      <dgm:spPr/>
    </dgm:pt>
    <dgm:pt modelId="{8ACDA8F1-32C4-42E0-85A8-C095EF2B2649}" type="pres">
      <dgm:prSet presAssocID="{94DE00F2-F600-47CC-B663-CBEFB95685AB}" presName="connTx" presStyleLbl="parChTrans1D3" presStyleIdx="1" presStyleCnt="5"/>
      <dgm:spPr/>
    </dgm:pt>
    <dgm:pt modelId="{E24744DB-CCC2-416D-B41D-26727C88BE21}" type="pres">
      <dgm:prSet presAssocID="{671FFED7-9D83-4B60-AD8A-2A0B53359C63}" presName="root2" presStyleCnt="0"/>
      <dgm:spPr/>
    </dgm:pt>
    <dgm:pt modelId="{BB95EF3F-1CDB-4A04-A9C8-ACE50E19EEC5}" type="pres">
      <dgm:prSet presAssocID="{671FFED7-9D83-4B60-AD8A-2A0B53359C63}" presName="LevelTwoTextNode" presStyleLbl="node3" presStyleIdx="1" presStyleCnt="5">
        <dgm:presLayoutVars>
          <dgm:chPref val="3"/>
        </dgm:presLayoutVars>
      </dgm:prSet>
      <dgm:spPr/>
    </dgm:pt>
    <dgm:pt modelId="{4D1E57EE-5574-4699-96B1-10F0A8C1124F}" type="pres">
      <dgm:prSet presAssocID="{671FFED7-9D83-4B60-AD8A-2A0B53359C63}" presName="level3hierChild" presStyleCnt="0"/>
      <dgm:spPr/>
    </dgm:pt>
    <dgm:pt modelId="{5CE17B44-BD99-4BFD-9860-08D3ECBA8557}" type="pres">
      <dgm:prSet presAssocID="{4A1A34C8-1448-4E77-8A17-A6AADF0929DB}" presName="conn2-1" presStyleLbl="parChTrans1D3" presStyleIdx="2" presStyleCnt="5"/>
      <dgm:spPr/>
    </dgm:pt>
    <dgm:pt modelId="{8C046506-B612-43D0-824A-4A182D93E410}" type="pres">
      <dgm:prSet presAssocID="{4A1A34C8-1448-4E77-8A17-A6AADF0929DB}" presName="connTx" presStyleLbl="parChTrans1D3" presStyleIdx="2" presStyleCnt="5"/>
      <dgm:spPr/>
    </dgm:pt>
    <dgm:pt modelId="{8FC7DEC8-1B58-44B2-A338-FDBAB95A53EF}" type="pres">
      <dgm:prSet presAssocID="{C7C7CB69-2D6B-4180-8C15-D15F67C4FC2B}" presName="root2" presStyleCnt="0"/>
      <dgm:spPr/>
    </dgm:pt>
    <dgm:pt modelId="{72434A01-5B22-4E56-8FD3-4E32379313DF}" type="pres">
      <dgm:prSet presAssocID="{C7C7CB69-2D6B-4180-8C15-D15F67C4FC2B}" presName="LevelTwoTextNode" presStyleLbl="node3" presStyleIdx="2" presStyleCnt="5">
        <dgm:presLayoutVars>
          <dgm:chPref val="3"/>
        </dgm:presLayoutVars>
      </dgm:prSet>
      <dgm:spPr/>
    </dgm:pt>
    <dgm:pt modelId="{53FEC865-C2BB-4E68-B02C-ABB504824185}" type="pres">
      <dgm:prSet presAssocID="{C7C7CB69-2D6B-4180-8C15-D15F67C4FC2B}" presName="level3hierChild" presStyleCnt="0"/>
      <dgm:spPr/>
    </dgm:pt>
    <dgm:pt modelId="{BB14F041-F832-4AA9-9636-00B7B37172F7}" type="pres">
      <dgm:prSet presAssocID="{7435A6DD-4957-48C3-8043-2380D2CC82F7}" presName="conn2-1" presStyleLbl="parChTrans1D3" presStyleIdx="3" presStyleCnt="5"/>
      <dgm:spPr/>
    </dgm:pt>
    <dgm:pt modelId="{E90B7324-4C12-4D0C-BA22-DCDA6B81B61B}" type="pres">
      <dgm:prSet presAssocID="{7435A6DD-4957-48C3-8043-2380D2CC82F7}" presName="connTx" presStyleLbl="parChTrans1D3" presStyleIdx="3" presStyleCnt="5"/>
      <dgm:spPr/>
    </dgm:pt>
    <dgm:pt modelId="{FDADB623-BBC6-4CCC-A117-9AE65FFCD6A3}" type="pres">
      <dgm:prSet presAssocID="{CC2D2C07-CC50-4AFF-90A3-8335E59EA9CD}" presName="root2" presStyleCnt="0"/>
      <dgm:spPr/>
    </dgm:pt>
    <dgm:pt modelId="{10F79E6E-A8CA-428D-B890-0D617BA6319E}" type="pres">
      <dgm:prSet presAssocID="{CC2D2C07-CC50-4AFF-90A3-8335E59EA9CD}" presName="LevelTwoTextNode" presStyleLbl="node3" presStyleIdx="3" presStyleCnt="5">
        <dgm:presLayoutVars>
          <dgm:chPref val="3"/>
        </dgm:presLayoutVars>
      </dgm:prSet>
      <dgm:spPr/>
    </dgm:pt>
    <dgm:pt modelId="{CCE5E372-A34C-4A6F-B4D7-3BA0FF7DB9BE}" type="pres">
      <dgm:prSet presAssocID="{CC2D2C07-CC50-4AFF-90A3-8335E59EA9CD}" presName="level3hierChild" presStyleCnt="0"/>
      <dgm:spPr/>
    </dgm:pt>
    <dgm:pt modelId="{22EBEF84-36AA-41CE-8124-37858E345CD3}" type="pres">
      <dgm:prSet presAssocID="{E8DD5A40-FCEB-4F89-8E59-53EC31F395A5}" presName="conn2-1" presStyleLbl="parChTrans1D2" presStyleIdx="1" presStyleCnt="2"/>
      <dgm:spPr/>
    </dgm:pt>
    <dgm:pt modelId="{1D61D170-476D-42C0-B41E-D9147DCB00AD}" type="pres">
      <dgm:prSet presAssocID="{E8DD5A40-FCEB-4F89-8E59-53EC31F395A5}" presName="connTx" presStyleLbl="parChTrans1D2" presStyleIdx="1" presStyleCnt="2"/>
      <dgm:spPr/>
    </dgm:pt>
    <dgm:pt modelId="{BC871A1B-F188-4C56-A189-BD1479EA9FC2}" type="pres">
      <dgm:prSet presAssocID="{0E6D1660-C648-4BF3-BCDB-C77D547993B8}" presName="root2" presStyleCnt="0"/>
      <dgm:spPr/>
    </dgm:pt>
    <dgm:pt modelId="{18BDB56C-5B48-4CC4-B377-57C45E1E1D6B}" type="pres">
      <dgm:prSet presAssocID="{0E6D1660-C648-4BF3-BCDB-C77D547993B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38DC5-BEE0-4679-9B3B-BEC7EC27420A}" type="pres">
      <dgm:prSet presAssocID="{0E6D1660-C648-4BF3-BCDB-C77D547993B8}" presName="level3hierChild" presStyleCnt="0"/>
      <dgm:spPr/>
    </dgm:pt>
    <dgm:pt modelId="{B69492DE-7F32-4827-AF9D-DE656F64FD7F}" type="pres">
      <dgm:prSet presAssocID="{F1DA8721-F0DC-4A65-B4C3-F7DBCF588BA5}" presName="conn2-1" presStyleLbl="parChTrans1D3" presStyleIdx="4" presStyleCnt="5"/>
      <dgm:spPr/>
    </dgm:pt>
    <dgm:pt modelId="{2A31DFDA-826E-49E9-AE72-7C4BBAAEA1C2}" type="pres">
      <dgm:prSet presAssocID="{F1DA8721-F0DC-4A65-B4C3-F7DBCF588BA5}" presName="connTx" presStyleLbl="parChTrans1D3" presStyleIdx="4" presStyleCnt="5"/>
      <dgm:spPr/>
    </dgm:pt>
    <dgm:pt modelId="{54F28FF1-8886-4F65-8D56-D32863D4DD2D}" type="pres">
      <dgm:prSet presAssocID="{48E340FF-884B-42DB-8102-46F4E48A1864}" presName="root2" presStyleCnt="0"/>
      <dgm:spPr/>
    </dgm:pt>
    <dgm:pt modelId="{96562E23-0BC4-43EA-9D2A-CEF11B63EB3F}" type="pres">
      <dgm:prSet presAssocID="{48E340FF-884B-42DB-8102-46F4E48A1864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0ADA4-0A25-4A02-A711-892150753BA9}" type="pres">
      <dgm:prSet presAssocID="{48E340FF-884B-42DB-8102-46F4E48A1864}" presName="level3hierChild" presStyleCnt="0"/>
      <dgm:spPr/>
    </dgm:pt>
  </dgm:ptLst>
  <dgm:cxnLst>
    <dgm:cxn modelId="{C04BF4C9-17C2-4C8B-A3A9-59CEFBD1F4D9}" type="presOf" srcId="{11AEAFA7-71F4-4EA3-B842-EAB7FFD8D334}" destId="{E0EEFA16-251D-44A7-BC9F-D3E35CFF2106}" srcOrd="0" destOrd="0" presId="urn:microsoft.com/office/officeart/2005/8/layout/hierarchy2"/>
    <dgm:cxn modelId="{E65B5ACF-1E49-4E0B-84D7-BBA52A2AA8DF}" type="presOf" srcId="{9E34554E-2ACA-484D-8892-46A75276B29C}" destId="{C51CCC00-FD49-484C-B81D-D093B3B11B7B}" srcOrd="1" destOrd="0" presId="urn:microsoft.com/office/officeart/2005/8/layout/hierarchy2"/>
    <dgm:cxn modelId="{E64A67F1-052B-4037-8B77-DE6A913E85E7}" type="presOf" srcId="{CC2D2C07-CC50-4AFF-90A3-8335E59EA9CD}" destId="{10F79E6E-A8CA-428D-B890-0D617BA6319E}" srcOrd="0" destOrd="0" presId="urn:microsoft.com/office/officeart/2005/8/layout/hierarchy2"/>
    <dgm:cxn modelId="{991E4DCC-B606-4291-9FB3-B04BE630EAFE}" srcId="{4657ECEA-F353-4908-98D2-BB2DDC8ED217}" destId="{EE25DC64-02EE-43F0-810F-25D5E873DE54}" srcOrd="1" destOrd="0" parTransId="{9E34554E-2ACA-484D-8892-46A75276B29C}" sibTransId="{D5520EF4-2FD1-4390-B023-D93939DE7649}"/>
    <dgm:cxn modelId="{588F18A7-A851-49C8-8562-E8D3AC4E3A76}" type="presOf" srcId="{48E340FF-884B-42DB-8102-46F4E48A1864}" destId="{96562E23-0BC4-43EA-9D2A-CEF11B63EB3F}" srcOrd="0" destOrd="0" presId="urn:microsoft.com/office/officeart/2005/8/layout/hierarchy2"/>
    <dgm:cxn modelId="{35FFBF1B-635C-4835-896B-A80FD42E37C6}" type="presOf" srcId="{D4754722-1D35-48A6-AEDB-D7BC0B4159FE}" destId="{0108B101-6AB9-409A-BF4F-2AD7AB534D68}" srcOrd="1" destOrd="0" presId="urn:microsoft.com/office/officeart/2005/8/layout/hierarchy2"/>
    <dgm:cxn modelId="{55A03C10-3BE3-4F06-A379-3EC7EDBE61B0}" srcId="{11AEAFA7-71F4-4EA3-B842-EAB7FFD8D334}" destId="{671FFED7-9D83-4B60-AD8A-2A0B53359C63}" srcOrd="1" destOrd="0" parTransId="{94DE00F2-F600-47CC-B663-CBEFB95685AB}" sibTransId="{0B87CD51-AFE1-4A1C-8B83-9AD7F10BDD05}"/>
    <dgm:cxn modelId="{A1D3B97B-84BE-4370-895C-E918237769AA}" type="presOf" srcId="{7435A6DD-4957-48C3-8043-2380D2CC82F7}" destId="{E90B7324-4C12-4D0C-BA22-DCDA6B81B61B}" srcOrd="1" destOrd="0" presId="urn:microsoft.com/office/officeart/2005/8/layout/hierarchy2"/>
    <dgm:cxn modelId="{73A988D8-8DF0-4266-832C-DD57FC70F8EB}" type="presOf" srcId="{B3C09A9B-8A7B-49D7-ACDD-6A02143583CD}" destId="{E6098A31-176B-43D5-8887-CBD2EE5B1555}" srcOrd="1" destOrd="0" presId="urn:microsoft.com/office/officeart/2005/8/layout/hierarchy2"/>
    <dgm:cxn modelId="{57E28EDD-06AA-46AF-9B58-D8357D5C744A}" srcId="{4657ECEA-F353-4908-98D2-BB2DDC8ED217}" destId="{02408F7C-0372-44B2-9226-B8EED5F79E5D}" srcOrd="2" destOrd="0" parTransId="{02E61B5D-4CCA-4D7E-A4B3-CB6693EAC07A}" sibTransId="{EE309811-C5D2-4288-AE2C-D95AFE03A673}"/>
    <dgm:cxn modelId="{F06FBCBF-81FD-4380-90B4-04D00E1F75B0}" type="presOf" srcId="{29AA21E1-5A4D-40A0-800D-DEA1BB7E7704}" destId="{B70432AE-78E5-46C7-BFFF-0C6B5A6F5D5A}" srcOrd="1" destOrd="0" presId="urn:microsoft.com/office/officeart/2005/8/layout/hierarchy2"/>
    <dgm:cxn modelId="{3A6898E5-038F-4D03-97E6-ECF3A4A8E1AA}" type="presOf" srcId="{02E61B5D-4CCA-4D7E-A4B3-CB6693EAC07A}" destId="{9AB36F27-57ED-4370-A019-4249E11636D4}" srcOrd="1" destOrd="0" presId="urn:microsoft.com/office/officeart/2005/8/layout/hierarchy2"/>
    <dgm:cxn modelId="{D5916C01-B0CC-4F06-B366-86161C90FEE7}" type="presOf" srcId="{9E34554E-2ACA-484D-8892-46A75276B29C}" destId="{2C8B1B92-14EE-4BB8-BEBB-8CEC71D6E9A0}" srcOrd="0" destOrd="0" presId="urn:microsoft.com/office/officeart/2005/8/layout/hierarchy2"/>
    <dgm:cxn modelId="{8AED2125-1E72-4843-AD74-9F054CCC3568}" srcId="{4657ECEA-F353-4908-98D2-BB2DDC8ED217}" destId="{6F1FD815-7AF9-4575-9507-DDFB0EE6CEDC}" srcOrd="0" destOrd="0" parTransId="{0B7FC2CD-B7D7-416A-8C79-555C67D2549A}" sibTransId="{B4BC5B6F-4B47-43FE-9977-45124CACCC6B}"/>
    <dgm:cxn modelId="{D16E6913-B98B-4905-9386-2D679EFAF7BC}" type="presOf" srcId="{94DE00F2-F600-47CC-B663-CBEFB95685AB}" destId="{F8B5420D-E584-423D-87AF-B6590342DDCE}" srcOrd="0" destOrd="0" presId="urn:microsoft.com/office/officeart/2005/8/layout/hierarchy2"/>
    <dgm:cxn modelId="{C2A9A092-7167-4B85-B102-73444ECBD785}" type="presOf" srcId="{94DE00F2-F600-47CC-B663-CBEFB95685AB}" destId="{8ACDA8F1-32C4-42E0-85A8-C095EF2B2649}" srcOrd="1" destOrd="0" presId="urn:microsoft.com/office/officeart/2005/8/layout/hierarchy2"/>
    <dgm:cxn modelId="{87910CC1-9CE0-4603-A92E-7715CBA2CB8C}" type="presOf" srcId="{6466C143-F187-41A5-BBD0-C04BEC8020B0}" destId="{B4F9246E-C62B-4BDD-87F7-6806012F61EF}" srcOrd="0" destOrd="0" presId="urn:microsoft.com/office/officeart/2005/8/layout/hierarchy2"/>
    <dgm:cxn modelId="{C9FFDCD9-7DDD-4828-AE33-0DCA3EC3555C}" type="presOf" srcId="{0B7FC2CD-B7D7-416A-8C79-555C67D2549A}" destId="{D5719614-2F7F-4E2D-821B-4E6DD9911B2A}" srcOrd="0" destOrd="0" presId="urn:microsoft.com/office/officeart/2005/8/layout/hierarchy2"/>
    <dgm:cxn modelId="{A77E93BC-C631-4794-8256-73B285262631}" type="presOf" srcId="{02E61B5D-4CCA-4D7E-A4B3-CB6693EAC07A}" destId="{1EE9DC39-96AB-4681-AFE6-8D9A1F5C65A3}" srcOrd="0" destOrd="0" presId="urn:microsoft.com/office/officeart/2005/8/layout/hierarchy2"/>
    <dgm:cxn modelId="{E614EFA3-353A-476D-BD09-5102F20EB0EC}" type="presOf" srcId="{4A1A34C8-1448-4E77-8A17-A6AADF0929DB}" destId="{8C046506-B612-43D0-824A-4A182D93E410}" srcOrd="1" destOrd="0" presId="urn:microsoft.com/office/officeart/2005/8/layout/hierarchy2"/>
    <dgm:cxn modelId="{BFBD1AB5-3D8F-460A-A1EB-40F06FEDE506}" type="presOf" srcId="{5C2BB552-BE1F-49AC-A91E-02B5A386B280}" destId="{DBEA4155-B318-4569-87D7-E00FE35AD052}" srcOrd="0" destOrd="0" presId="urn:microsoft.com/office/officeart/2005/8/layout/hierarchy2"/>
    <dgm:cxn modelId="{B6089AA9-8142-4233-B472-119F748E3AE7}" type="presOf" srcId="{0E6D1660-C648-4BF3-BCDB-C77D547993B8}" destId="{18BDB56C-5B48-4CC4-B377-57C45E1E1D6B}" srcOrd="0" destOrd="0" presId="urn:microsoft.com/office/officeart/2005/8/layout/hierarchy2"/>
    <dgm:cxn modelId="{660194FA-C9CD-4436-8324-20B36B76D5DC}" srcId="{142C97F3-6734-4C2A-AEA8-A1DB9E396552}" destId="{F7F90AD6-95DE-4F8A-9928-DF4395536418}" srcOrd="0" destOrd="0" parTransId="{5C9E72D5-9DC1-4B26-846F-82F3F5A40967}" sibTransId="{DD9A7D10-E045-4CF1-8459-4925FCFD233F}"/>
    <dgm:cxn modelId="{263CB3C8-6928-47D9-9E90-F4B00EC7D785}" type="presOf" srcId="{142C97F3-6734-4C2A-AEA8-A1DB9E396552}" destId="{B9D27B6E-CB21-4A72-95D9-B04D088E9A7F}" srcOrd="0" destOrd="0" presId="urn:microsoft.com/office/officeart/2005/8/layout/hierarchy2"/>
    <dgm:cxn modelId="{347EA14E-EA5C-41A5-8E02-F4E437336503}" type="presOf" srcId="{E8DD5A40-FCEB-4F89-8E59-53EC31F395A5}" destId="{1D61D170-476D-42C0-B41E-D9147DCB00AD}" srcOrd="1" destOrd="0" presId="urn:microsoft.com/office/officeart/2005/8/layout/hierarchy2"/>
    <dgm:cxn modelId="{947C2655-3E5A-4E38-928E-5B6F725E8CF0}" type="presOf" srcId="{E8DD5A40-FCEB-4F89-8E59-53EC31F395A5}" destId="{22EBEF84-36AA-41CE-8124-37858E345CD3}" srcOrd="0" destOrd="0" presId="urn:microsoft.com/office/officeart/2005/8/layout/hierarchy2"/>
    <dgm:cxn modelId="{259F2489-956A-47F6-91FE-8030DB2345C1}" srcId="{11AEAFA7-71F4-4EA3-B842-EAB7FFD8D334}" destId="{CC2D2C07-CC50-4AFF-90A3-8335E59EA9CD}" srcOrd="3" destOrd="0" parTransId="{7435A6DD-4957-48C3-8043-2380D2CC82F7}" sibTransId="{0210BE77-A91B-4EFA-BF0A-6E4875572E6E}"/>
    <dgm:cxn modelId="{EB5F0629-DAF3-4D9E-B785-B4451B9721B2}" srcId="{F7F90AD6-95DE-4F8A-9928-DF4395536418}" destId="{0E6D1660-C648-4BF3-BCDB-C77D547993B8}" srcOrd="1" destOrd="0" parTransId="{E8DD5A40-FCEB-4F89-8E59-53EC31F395A5}" sibTransId="{4C9B7B3D-5310-4699-8AAF-6136947C4705}"/>
    <dgm:cxn modelId="{BE6D58FB-9F50-41D2-9E02-6C5F15D838AC}" type="presOf" srcId="{D4754722-1D35-48A6-AEDB-D7BC0B4159FE}" destId="{B90AFE41-75C4-486B-9DD7-6EB8C0259036}" srcOrd="0" destOrd="0" presId="urn:microsoft.com/office/officeart/2005/8/layout/hierarchy2"/>
    <dgm:cxn modelId="{A30CC278-54EC-4C1F-ACE2-A2DECFED3FD1}" srcId="{0E6D1660-C648-4BF3-BCDB-C77D547993B8}" destId="{48E340FF-884B-42DB-8102-46F4E48A1864}" srcOrd="0" destOrd="0" parTransId="{F1DA8721-F0DC-4A65-B4C3-F7DBCF588BA5}" sibTransId="{3AD81B54-D0E6-4A73-8692-DD1DA05D975B}"/>
    <dgm:cxn modelId="{7B46E825-965C-42AD-A801-2D80B6F4DEAD}" type="presOf" srcId="{C7C7CB69-2D6B-4180-8C15-D15F67C4FC2B}" destId="{72434A01-5B22-4E56-8FD3-4E32379313DF}" srcOrd="0" destOrd="0" presId="urn:microsoft.com/office/officeart/2005/8/layout/hierarchy2"/>
    <dgm:cxn modelId="{60D5BE11-9A51-4E85-9C60-D11B97A2D424}" type="presOf" srcId="{5C2BB552-BE1F-49AC-A91E-02B5A386B280}" destId="{84ED6FD2-4749-4344-BE65-2C8EEF414417}" srcOrd="1" destOrd="0" presId="urn:microsoft.com/office/officeart/2005/8/layout/hierarchy2"/>
    <dgm:cxn modelId="{B62D4589-4172-44DE-A7E9-BB9BF6B99322}" srcId="{4657ECEA-F353-4908-98D2-BB2DDC8ED217}" destId="{6466C143-F187-41A5-BBD0-C04BEC8020B0}" srcOrd="3" destOrd="0" parTransId="{5C2BB552-BE1F-49AC-A91E-02B5A386B280}" sibTransId="{C09E367D-8574-406A-9880-C26BEF6523E3}"/>
    <dgm:cxn modelId="{8EB551D2-CB01-43B2-9D59-E265FD1481D4}" type="presOf" srcId="{F1DA8721-F0DC-4A65-B4C3-F7DBCF588BA5}" destId="{2A31DFDA-826E-49E9-AE72-7C4BBAAEA1C2}" srcOrd="1" destOrd="0" presId="urn:microsoft.com/office/officeart/2005/8/layout/hierarchy2"/>
    <dgm:cxn modelId="{107B8108-7A9F-42BE-999E-FDC195299642}" srcId="{11AEAFA7-71F4-4EA3-B842-EAB7FFD8D334}" destId="{4657ECEA-F353-4908-98D2-BB2DDC8ED217}" srcOrd="0" destOrd="0" parTransId="{29AA21E1-5A4D-40A0-800D-DEA1BB7E7704}" sibTransId="{71737794-9D11-40DD-B688-620F18FD228B}"/>
    <dgm:cxn modelId="{6C128993-A564-4589-8340-B03D42B1C3C0}" type="presOf" srcId="{EE25DC64-02EE-43F0-810F-25D5E873DE54}" destId="{8A280888-4FFC-4B58-A97E-469D752B9F55}" srcOrd="0" destOrd="0" presId="urn:microsoft.com/office/officeart/2005/8/layout/hierarchy2"/>
    <dgm:cxn modelId="{7AEDCC9A-095D-41D1-8993-9EAC5769FC6B}" type="presOf" srcId="{F1DA8721-F0DC-4A65-B4C3-F7DBCF588BA5}" destId="{B69492DE-7F32-4827-AF9D-DE656F64FD7F}" srcOrd="0" destOrd="0" presId="urn:microsoft.com/office/officeart/2005/8/layout/hierarchy2"/>
    <dgm:cxn modelId="{716AF1E9-6B23-4892-9833-64DD6569066F}" type="presOf" srcId="{F7F90AD6-95DE-4F8A-9928-DF4395536418}" destId="{B02BB498-0264-44F8-B07F-D6D763D2C56B}" srcOrd="0" destOrd="0" presId="urn:microsoft.com/office/officeart/2005/8/layout/hierarchy2"/>
    <dgm:cxn modelId="{877CE215-2C72-4F51-A56D-F8FA03F54527}" type="presOf" srcId="{6F1FD815-7AF9-4575-9507-DDFB0EE6CEDC}" destId="{B41366F4-0AFC-4F24-8524-CF36D8506FE5}" srcOrd="0" destOrd="0" presId="urn:microsoft.com/office/officeart/2005/8/layout/hierarchy2"/>
    <dgm:cxn modelId="{9D20B052-BCE7-4CFC-97AB-68228BF6CE57}" type="presOf" srcId="{02408F7C-0372-44B2-9226-B8EED5F79E5D}" destId="{DB6547A2-7F42-4B55-B66C-D604F04B394A}" srcOrd="0" destOrd="0" presId="urn:microsoft.com/office/officeart/2005/8/layout/hierarchy2"/>
    <dgm:cxn modelId="{C68C6A75-ABCF-438E-9A6F-6817BF2E2C86}" type="presOf" srcId="{671FFED7-9D83-4B60-AD8A-2A0B53359C63}" destId="{BB95EF3F-1CDB-4A04-A9C8-ACE50E19EEC5}" srcOrd="0" destOrd="0" presId="urn:microsoft.com/office/officeart/2005/8/layout/hierarchy2"/>
    <dgm:cxn modelId="{5FB22BCC-D035-4156-8BDF-78AD653972CE}" srcId="{4657ECEA-F353-4908-98D2-BB2DDC8ED217}" destId="{57079E32-43D3-4D73-96F1-474DF2D0875F}" srcOrd="4" destOrd="0" parTransId="{D4754722-1D35-48A6-AEDB-D7BC0B4159FE}" sibTransId="{8DF4B74A-77F8-421B-8E6C-6C0C191179C4}"/>
    <dgm:cxn modelId="{50232A7F-49BF-4079-9381-4BF89C4A841E}" type="presOf" srcId="{57079E32-43D3-4D73-96F1-474DF2D0875F}" destId="{EEB647AF-1495-4963-BE89-04713D0C1C35}" srcOrd="0" destOrd="0" presId="urn:microsoft.com/office/officeart/2005/8/layout/hierarchy2"/>
    <dgm:cxn modelId="{62748969-E085-48B0-9019-3947A1B651E4}" type="presOf" srcId="{7435A6DD-4957-48C3-8043-2380D2CC82F7}" destId="{BB14F041-F832-4AA9-9636-00B7B37172F7}" srcOrd="0" destOrd="0" presId="urn:microsoft.com/office/officeart/2005/8/layout/hierarchy2"/>
    <dgm:cxn modelId="{AAB7FECA-C8CD-4041-B82D-22FC656D1FB9}" type="presOf" srcId="{4657ECEA-F353-4908-98D2-BB2DDC8ED217}" destId="{882C4C77-2591-4F44-A9E3-FEB92EEC18C4}" srcOrd="0" destOrd="0" presId="urn:microsoft.com/office/officeart/2005/8/layout/hierarchy2"/>
    <dgm:cxn modelId="{984289C6-C799-4B39-822D-C8FDAC40368D}" type="presOf" srcId="{4A1A34C8-1448-4E77-8A17-A6AADF0929DB}" destId="{5CE17B44-BD99-4BFD-9860-08D3ECBA8557}" srcOrd="0" destOrd="0" presId="urn:microsoft.com/office/officeart/2005/8/layout/hierarchy2"/>
    <dgm:cxn modelId="{8FCB0451-778E-47BF-AB1D-394CC8CB81F0}" srcId="{F7F90AD6-95DE-4F8A-9928-DF4395536418}" destId="{11AEAFA7-71F4-4EA3-B842-EAB7FFD8D334}" srcOrd="0" destOrd="0" parTransId="{B3C09A9B-8A7B-49D7-ACDD-6A02143583CD}" sibTransId="{08435D70-229E-49E5-B9DA-381EAB3B087D}"/>
    <dgm:cxn modelId="{F12A493D-F728-44E5-9CEB-449B2E0B14C0}" type="presOf" srcId="{0B7FC2CD-B7D7-416A-8C79-555C67D2549A}" destId="{E11586D3-19DE-489B-A5F4-0719AE7DFCA6}" srcOrd="1" destOrd="0" presId="urn:microsoft.com/office/officeart/2005/8/layout/hierarchy2"/>
    <dgm:cxn modelId="{2E4F4587-4A05-49E3-88F9-73566926A3B2}" type="presOf" srcId="{29AA21E1-5A4D-40A0-800D-DEA1BB7E7704}" destId="{76C9E779-24DC-49C4-8479-92BAB2BE8A46}" srcOrd="0" destOrd="0" presId="urn:microsoft.com/office/officeart/2005/8/layout/hierarchy2"/>
    <dgm:cxn modelId="{6D640711-5B68-4E4C-80CC-99C766C82F64}" type="presOf" srcId="{B3C09A9B-8A7B-49D7-ACDD-6A02143583CD}" destId="{DE1F2DC1-4543-449E-8FCA-898EFE0B2A15}" srcOrd="0" destOrd="0" presId="urn:microsoft.com/office/officeart/2005/8/layout/hierarchy2"/>
    <dgm:cxn modelId="{3B5F6E0F-9410-4B11-B0D9-662E5E8CFAA6}" srcId="{11AEAFA7-71F4-4EA3-B842-EAB7FFD8D334}" destId="{C7C7CB69-2D6B-4180-8C15-D15F67C4FC2B}" srcOrd="2" destOrd="0" parTransId="{4A1A34C8-1448-4E77-8A17-A6AADF0929DB}" sibTransId="{E1663046-27D8-448E-A66A-11AEDB51E2EF}"/>
    <dgm:cxn modelId="{A0BAE714-C373-4E3D-BB48-823565576DDA}" type="presParOf" srcId="{B9D27B6E-CB21-4A72-95D9-B04D088E9A7F}" destId="{5B965A37-CF28-4057-B575-2A376B6127E4}" srcOrd="0" destOrd="0" presId="urn:microsoft.com/office/officeart/2005/8/layout/hierarchy2"/>
    <dgm:cxn modelId="{69579CDD-4200-430B-BE81-D3FB03383BE4}" type="presParOf" srcId="{5B965A37-CF28-4057-B575-2A376B6127E4}" destId="{B02BB498-0264-44F8-B07F-D6D763D2C56B}" srcOrd="0" destOrd="0" presId="urn:microsoft.com/office/officeart/2005/8/layout/hierarchy2"/>
    <dgm:cxn modelId="{84FC7812-1509-461E-A136-58F3C1953264}" type="presParOf" srcId="{5B965A37-CF28-4057-B575-2A376B6127E4}" destId="{48ED77DB-252A-4EA6-BF3E-44598D6270E0}" srcOrd="1" destOrd="0" presId="urn:microsoft.com/office/officeart/2005/8/layout/hierarchy2"/>
    <dgm:cxn modelId="{D044240D-503D-49C3-B6BE-BB09D2D8CFFC}" type="presParOf" srcId="{48ED77DB-252A-4EA6-BF3E-44598D6270E0}" destId="{DE1F2DC1-4543-449E-8FCA-898EFE0B2A15}" srcOrd="0" destOrd="0" presId="urn:microsoft.com/office/officeart/2005/8/layout/hierarchy2"/>
    <dgm:cxn modelId="{B56893D6-6A6C-49C6-8DB8-139BFA9829A5}" type="presParOf" srcId="{DE1F2DC1-4543-449E-8FCA-898EFE0B2A15}" destId="{E6098A31-176B-43D5-8887-CBD2EE5B1555}" srcOrd="0" destOrd="0" presId="urn:microsoft.com/office/officeart/2005/8/layout/hierarchy2"/>
    <dgm:cxn modelId="{0399D1AC-2D4B-49E7-B3BC-CB8FC32C3312}" type="presParOf" srcId="{48ED77DB-252A-4EA6-BF3E-44598D6270E0}" destId="{352B7E95-B849-417A-BF9A-FC93078DCC90}" srcOrd="1" destOrd="0" presId="urn:microsoft.com/office/officeart/2005/8/layout/hierarchy2"/>
    <dgm:cxn modelId="{B6698304-0013-4F8C-9273-8F3A891B0E16}" type="presParOf" srcId="{352B7E95-B849-417A-BF9A-FC93078DCC90}" destId="{E0EEFA16-251D-44A7-BC9F-D3E35CFF2106}" srcOrd="0" destOrd="0" presId="urn:microsoft.com/office/officeart/2005/8/layout/hierarchy2"/>
    <dgm:cxn modelId="{12AE634E-4B6B-498F-BC2E-D8701F169285}" type="presParOf" srcId="{352B7E95-B849-417A-BF9A-FC93078DCC90}" destId="{9BDAD0EA-F29F-4960-B3EE-46E6E46ED22E}" srcOrd="1" destOrd="0" presId="urn:microsoft.com/office/officeart/2005/8/layout/hierarchy2"/>
    <dgm:cxn modelId="{AC8E3EF2-50A4-4979-827C-E6943BD7D2F9}" type="presParOf" srcId="{9BDAD0EA-F29F-4960-B3EE-46E6E46ED22E}" destId="{76C9E779-24DC-49C4-8479-92BAB2BE8A46}" srcOrd="0" destOrd="0" presId="urn:microsoft.com/office/officeart/2005/8/layout/hierarchy2"/>
    <dgm:cxn modelId="{C1D4E3E5-0C9E-47FF-ACE2-5A217CF69C1C}" type="presParOf" srcId="{76C9E779-24DC-49C4-8479-92BAB2BE8A46}" destId="{B70432AE-78E5-46C7-BFFF-0C6B5A6F5D5A}" srcOrd="0" destOrd="0" presId="urn:microsoft.com/office/officeart/2005/8/layout/hierarchy2"/>
    <dgm:cxn modelId="{7A544825-B7F9-4389-B429-3D5628765C43}" type="presParOf" srcId="{9BDAD0EA-F29F-4960-B3EE-46E6E46ED22E}" destId="{F63EE033-4569-41C4-B1C3-498338ADB670}" srcOrd="1" destOrd="0" presId="urn:microsoft.com/office/officeart/2005/8/layout/hierarchy2"/>
    <dgm:cxn modelId="{0DF73822-0369-48F6-BD8D-3883395C59D1}" type="presParOf" srcId="{F63EE033-4569-41C4-B1C3-498338ADB670}" destId="{882C4C77-2591-4F44-A9E3-FEB92EEC18C4}" srcOrd="0" destOrd="0" presId="urn:microsoft.com/office/officeart/2005/8/layout/hierarchy2"/>
    <dgm:cxn modelId="{D43FC8E0-3FF0-4282-8FDB-696F2F84E19E}" type="presParOf" srcId="{F63EE033-4569-41C4-B1C3-498338ADB670}" destId="{BD65436B-4AD8-41F3-A825-59D7237DDD2A}" srcOrd="1" destOrd="0" presId="urn:microsoft.com/office/officeart/2005/8/layout/hierarchy2"/>
    <dgm:cxn modelId="{CCADC526-9580-4320-AF7D-621665650930}" type="presParOf" srcId="{BD65436B-4AD8-41F3-A825-59D7237DDD2A}" destId="{D5719614-2F7F-4E2D-821B-4E6DD9911B2A}" srcOrd="0" destOrd="0" presId="urn:microsoft.com/office/officeart/2005/8/layout/hierarchy2"/>
    <dgm:cxn modelId="{1C9B22A0-7827-4BB5-9863-6EB2252A28FC}" type="presParOf" srcId="{D5719614-2F7F-4E2D-821B-4E6DD9911B2A}" destId="{E11586D3-19DE-489B-A5F4-0719AE7DFCA6}" srcOrd="0" destOrd="0" presId="urn:microsoft.com/office/officeart/2005/8/layout/hierarchy2"/>
    <dgm:cxn modelId="{F742A9F9-265E-4235-9385-FC3025AE3811}" type="presParOf" srcId="{BD65436B-4AD8-41F3-A825-59D7237DDD2A}" destId="{B11D049D-7E47-41E8-9004-DB430DB40BA6}" srcOrd="1" destOrd="0" presId="urn:microsoft.com/office/officeart/2005/8/layout/hierarchy2"/>
    <dgm:cxn modelId="{A21E6C3A-E568-42C1-96DF-2580A0BA1C10}" type="presParOf" srcId="{B11D049D-7E47-41E8-9004-DB430DB40BA6}" destId="{B41366F4-0AFC-4F24-8524-CF36D8506FE5}" srcOrd="0" destOrd="0" presId="urn:microsoft.com/office/officeart/2005/8/layout/hierarchy2"/>
    <dgm:cxn modelId="{F80F202B-874A-4385-A3ED-5491EABEA521}" type="presParOf" srcId="{B11D049D-7E47-41E8-9004-DB430DB40BA6}" destId="{DCA07C32-407D-4BFD-8FBE-5CEA61EB6DA0}" srcOrd="1" destOrd="0" presId="urn:microsoft.com/office/officeart/2005/8/layout/hierarchy2"/>
    <dgm:cxn modelId="{E5346C18-FF47-4F13-AC31-145239D66F9E}" type="presParOf" srcId="{BD65436B-4AD8-41F3-A825-59D7237DDD2A}" destId="{2C8B1B92-14EE-4BB8-BEBB-8CEC71D6E9A0}" srcOrd="2" destOrd="0" presId="urn:microsoft.com/office/officeart/2005/8/layout/hierarchy2"/>
    <dgm:cxn modelId="{225F3167-BDA1-45D5-9A29-0812EC4490F3}" type="presParOf" srcId="{2C8B1B92-14EE-4BB8-BEBB-8CEC71D6E9A0}" destId="{C51CCC00-FD49-484C-B81D-D093B3B11B7B}" srcOrd="0" destOrd="0" presId="urn:microsoft.com/office/officeart/2005/8/layout/hierarchy2"/>
    <dgm:cxn modelId="{A3B5B642-6FCF-4158-8638-FDD7DC62894A}" type="presParOf" srcId="{BD65436B-4AD8-41F3-A825-59D7237DDD2A}" destId="{50F427F7-BD43-44A1-B9FB-DB0AECCDB1AC}" srcOrd="3" destOrd="0" presId="urn:microsoft.com/office/officeart/2005/8/layout/hierarchy2"/>
    <dgm:cxn modelId="{6E3460C0-D2B9-4A90-A4F1-EA5C6DC77FED}" type="presParOf" srcId="{50F427F7-BD43-44A1-B9FB-DB0AECCDB1AC}" destId="{8A280888-4FFC-4B58-A97E-469D752B9F55}" srcOrd="0" destOrd="0" presId="urn:microsoft.com/office/officeart/2005/8/layout/hierarchy2"/>
    <dgm:cxn modelId="{69965ADA-FFBE-436F-AC31-3BA90402A46D}" type="presParOf" srcId="{50F427F7-BD43-44A1-B9FB-DB0AECCDB1AC}" destId="{6F718C50-ED50-44C1-9369-B42935820B00}" srcOrd="1" destOrd="0" presId="urn:microsoft.com/office/officeart/2005/8/layout/hierarchy2"/>
    <dgm:cxn modelId="{A1117AE0-434F-49EA-B590-8977D7172ED9}" type="presParOf" srcId="{BD65436B-4AD8-41F3-A825-59D7237DDD2A}" destId="{1EE9DC39-96AB-4681-AFE6-8D9A1F5C65A3}" srcOrd="4" destOrd="0" presId="urn:microsoft.com/office/officeart/2005/8/layout/hierarchy2"/>
    <dgm:cxn modelId="{94EEDDF6-BF54-4E56-81CE-F8FAF9CBC65D}" type="presParOf" srcId="{1EE9DC39-96AB-4681-AFE6-8D9A1F5C65A3}" destId="{9AB36F27-57ED-4370-A019-4249E11636D4}" srcOrd="0" destOrd="0" presId="urn:microsoft.com/office/officeart/2005/8/layout/hierarchy2"/>
    <dgm:cxn modelId="{ADC2F7CE-3B29-47B5-8180-B37A922F5579}" type="presParOf" srcId="{BD65436B-4AD8-41F3-A825-59D7237DDD2A}" destId="{1DC7BD75-C2B7-4061-8AFC-1C62BECA9DC6}" srcOrd="5" destOrd="0" presId="urn:microsoft.com/office/officeart/2005/8/layout/hierarchy2"/>
    <dgm:cxn modelId="{4C72BED2-2B4A-4C53-8A2C-85D8C6486B2E}" type="presParOf" srcId="{1DC7BD75-C2B7-4061-8AFC-1C62BECA9DC6}" destId="{DB6547A2-7F42-4B55-B66C-D604F04B394A}" srcOrd="0" destOrd="0" presId="urn:microsoft.com/office/officeart/2005/8/layout/hierarchy2"/>
    <dgm:cxn modelId="{909DFF56-DA62-46D1-B147-1ED4D9F00BBD}" type="presParOf" srcId="{1DC7BD75-C2B7-4061-8AFC-1C62BECA9DC6}" destId="{F01C423F-E475-4979-AE4B-CBCEF418C24F}" srcOrd="1" destOrd="0" presId="urn:microsoft.com/office/officeart/2005/8/layout/hierarchy2"/>
    <dgm:cxn modelId="{F6A6504D-8090-496E-85CA-A6CE16622565}" type="presParOf" srcId="{BD65436B-4AD8-41F3-A825-59D7237DDD2A}" destId="{DBEA4155-B318-4569-87D7-E00FE35AD052}" srcOrd="6" destOrd="0" presId="urn:microsoft.com/office/officeart/2005/8/layout/hierarchy2"/>
    <dgm:cxn modelId="{9A834D54-47C6-4D30-A1E1-7140CD1BB3DC}" type="presParOf" srcId="{DBEA4155-B318-4569-87D7-E00FE35AD052}" destId="{84ED6FD2-4749-4344-BE65-2C8EEF414417}" srcOrd="0" destOrd="0" presId="urn:microsoft.com/office/officeart/2005/8/layout/hierarchy2"/>
    <dgm:cxn modelId="{E71D3650-729B-45E2-BBAD-F6790794F663}" type="presParOf" srcId="{BD65436B-4AD8-41F3-A825-59D7237DDD2A}" destId="{E47BD1BD-2122-476C-A08E-9E2766E6D3FC}" srcOrd="7" destOrd="0" presId="urn:microsoft.com/office/officeart/2005/8/layout/hierarchy2"/>
    <dgm:cxn modelId="{03ED4280-E741-4B22-8D0B-D3AEFF2D2197}" type="presParOf" srcId="{E47BD1BD-2122-476C-A08E-9E2766E6D3FC}" destId="{B4F9246E-C62B-4BDD-87F7-6806012F61EF}" srcOrd="0" destOrd="0" presId="urn:microsoft.com/office/officeart/2005/8/layout/hierarchy2"/>
    <dgm:cxn modelId="{F1466ACD-2BBD-49EF-A99B-1383A74CEE72}" type="presParOf" srcId="{E47BD1BD-2122-476C-A08E-9E2766E6D3FC}" destId="{5A843B54-FE4B-43EA-AE44-74CF3D3707A8}" srcOrd="1" destOrd="0" presId="urn:microsoft.com/office/officeart/2005/8/layout/hierarchy2"/>
    <dgm:cxn modelId="{EA66C7A3-CB46-4D89-BD7B-BCDB0CED0959}" type="presParOf" srcId="{BD65436B-4AD8-41F3-A825-59D7237DDD2A}" destId="{B90AFE41-75C4-486B-9DD7-6EB8C0259036}" srcOrd="8" destOrd="0" presId="urn:microsoft.com/office/officeart/2005/8/layout/hierarchy2"/>
    <dgm:cxn modelId="{AE692D74-E75A-4EC2-8147-D42516A26C0C}" type="presParOf" srcId="{B90AFE41-75C4-486B-9DD7-6EB8C0259036}" destId="{0108B101-6AB9-409A-BF4F-2AD7AB534D68}" srcOrd="0" destOrd="0" presId="urn:microsoft.com/office/officeart/2005/8/layout/hierarchy2"/>
    <dgm:cxn modelId="{C34925E7-DFD1-4BFA-8699-345C65BD566A}" type="presParOf" srcId="{BD65436B-4AD8-41F3-A825-59D7237DDD2A}" destId="{FC3C4EA5-7351-4C01-8CB6-BC9034EE039A}" srcOrd="9" destOrd="0" presId="urn:microsoft.com/office/officeart/2005/8/layout/hierarchy2"/>
    <dgm:cxn modelId="{842FCC9A-D7C5-4835-895D-95AEE6FC415B}" type="presParOf" srcId="{FC3C4EA5-7351-4C01-8CB6-BC9034EE039A}" destId="{EEB647AF-1495-4963-BE89-04713D0C1C35}" srcOrd="0" destOrd="0" presId="urn:microsoft.com/office/officeart/2005/8/layout/hierarchy2"/>
    <dgm:cxn modelId="{301F7E98-8EE8-4F49-AA49-92A211FF9743}" type="presParOf" srcId="{FC3C4EA5-7351-4C01-8CB6-BC9034EE039A}" destId="{F3B5AD3C-83D0-4A5C-882B-8DD7E67FDFE8}" srcOrd="1" destOrd="0" presId="urn:microsoft.com/office/officeart/2005/8/layout/hierarchy2"/>
    <dgm:cxn modelId="{F0F46781-42BD-427F-8117-AB481078BB80}" type="presParOf" srcId="{9BDAD0EA-F29F-4960-B3EE-46E6E46ED22E}" destId="{F8B5420D-E584-423D-87AF-B6590342DDCE}" srcOrd="2" destOrd="0" presId="urn:microsoft.com/office/officeart/2005/8/layout/hierarchy2"/>
    <dgm:cxn modelId="{56DA7D02-8E73-4C56-B668-459129FF4D12}" type="presParOf" srcId="{F8B5420D-E584-423D-87AF-B6590342DDCE}" destId="{8ACDA8F1-32C4-42E0-85A8-C095EF2B2649}" srcOrd="0" destOrd="0" presId="urn:microsoft.com/office/officeart/2005/8/layout/hierarchy2"/>
    <dgm:cxn modelId="{FA246C0C-87B1-4E32-A6DC-3FD57D4ABE8D}" type="presParOf" srcId="{9BDAD0EA-F29F-4960-B3EE-46E6E46ED22E}" destId="{E24744DB-CCC2-416D-B41D-26727C88BE21}" srcOrd="3" destOrd="0" presId="urn:microsoft.com/office/officeart/2005/8/layout/hierarchy2"/>
    <dgm:cxn modelId="{A2D6753D-8D03-463C-BA14-F25FBA797256}" type="presParOf" srcId="{E24744DB-CCC2-416D-B41D-26727C88BE21}" destId="{BB95EF3F-1CDB-4A04-A9C8-ACE50E19EEC5}" srcOrd="0" destOrd="0" presId="urn:microsoft.com/office/officeart/2005/8/layout/hierarchy2"/>
    <dgm:cxn modelId="{06F2FA6E-4E8A-427D-A2A3-9CAE88C50806}" type="presParOf" srcId="{E24744DB-CCC2-416D-B41D-26727C88BE21}" destId="{4D1E57EE-5574-4699-96B1-10F0A8C1124F}" srcOrd="1" destOrd="0" presId="urn:microsoft.com/office/officeart/2005/8/layout/hierarchy2"/>
    <dgm:cxn modelId="{FB993DD8-7D85-4EEE-8E1D-649424825B5B}" type="presParOf" srcId="{9BDAD0EA-F29F-4960-B3EE-46E6E46ED22E}" destId="{5CE17B44-BD99-4BFD-9860-08D3ECBA8557}" srcOrd="4" destOrd="0" presId="urn:microsoft.com/office/officeart/2005/8/layout/hierarchy2"/>
    <dgm:cxn modelId="{669F1E71-FB39-4B40-9FF2-2D69AD674261}" type="presParOf" srcId="{5CE17B44-BD99-4BFD-9860-08D3ECBA8557}" destId="{8C046506-B612-43D0-824A-4A182D93E410}" srcOrd="0" destOrd="0" presId="urn:microsoft.com/office/officeart/2005/8/layout/hierarchy2"/>
    <dgm:cxn modelId="{DE36EEA2-986F-4DF1-AECF-3984A2664B0C}" type="presParOf" srcId="{9BDAD0EA-F29F-4960-B3EE-46E6E46ED22E}" destId="{8FC7DEC8-1B58-44B2-A338-FDBAB95A53EF}" srcOrd="5" destOrd="0" presId="urn:microsoft.com/office/officeart/2005/8/layout/hierarchy2"/>
    <dgm:cxn modelId="{2F515231-A960-42C1-89A5-FF2CF2C69458}" type="presParOf" srcId="{8FC7DEC8-1B58-44B2-A338-FDBAB95A53EF}" destId="{72434A01-5B22-4E56-8FD3-4E32379313DF}" srcOrd="0" destOrd="0" presId="urn:microsoft.com/office/officeart/2005/8/layout/hierarchy2"/>
    <dgm:cxn modelId="{E5327E1A-5BDF-4908-91D1-D52BE8333772}" type="presParOf" srcId="{8FC7DEC8-1B58-44B2-A338-FDBAB95A53EF}" destId="{53FEC865-C2BB-4E68-B02C-ABB504824185}" srcOrd="1" destOrd="0" presId="urn:microsoft.com/office/officeart/2005/8/layout/hierarchy2"/>
    <dgm:cxn modelId="{273BFE0F-DF0C-4A1F-83DC-62E5EDB9BCB6}" type="presParOf" srcId="{9BDAD0EA-F29F-4960-B3EE-46E6E46ED22E}" destId="{BB14F041-F832-4AA9-9636-00B7B37172F7}" srcOrd="6" destOrd="0" presId="urn:microsoft.com/office/officeart/2005/8/layout/hierarchy2"/>
    <dgm:cxn modelId="{2196A795-3305-4A84-BC26-8AE3114F05D0}" type="presParOf" srcId="{BB14F041-F832-4AA9-9636-00B7B37172F7}" destId="{E90B7324-4C12-4D0C-BA22-DCDA6B81B61B}" srcOrd="0" destOrd="0" presId="urn:microsoft.com/office/officeart/2005/8/layout/hierarchy2"/>
    <dgm:cxn modelId="{37E0BCC9-0D77-4210-9A7C-94D4427B0054}" type="presParOf" srcId="{9BDAD0EA-F29F-4960-B3EE-46E6E46ED22E}" destId="{FDADB623-BBC6-4CCC-A117-9AE65FFCD6A3}" srcOrd="7" destOrd="0" presId="urn:microsoft.com/office/officeart/2005/8/layout/hierarchy2"/>
    <dgm:cxn modelId="{8ED8D2F7-0E32-4107-9419-A64736250615}" type="presParOf" srcId="{FDADB623-BBC6-4CCC-A117-9AE65FFCD6A3}" destId="{10F79E6E-A8CA-428D-B890-0D617BA6319E}" srcOrd="0" destOrd="0" presId="urn:microsoft.com/office/officeart/2005/8/layout/hierarchy2"/>
    <dgm:cxn modelId="{4E453224-5C80-4978-9926-F6E9F422F803}" type="presParOf" srcId="{FDADB623-BBC6-4CCC-A117-9AE65FFCD6A3}" destId="{CCE5E372-A34C-4A6F-B4D7-3BA0FF7DB9BE}" srcOrd="1" destOrd="0" presId="urn:microsoft.com/office/officeart/2005/8/layout/hierarchy2"/>
    <dgm:cxn modelId="{3AA006E6-E733-49E2-BA43-32DC7A7535BC}" type="presParOf" srcId="{48ED77DB-252A-4EA6-BF3E-44598D6270E0}" destId="{22EBEF84-36AA-41CE-8124-37858E345CD3}" srcOrd="2" destOrd="0" presId="urn:microsoft.com/office/officeart/2005/8/layout/hierarchy2"/>
    <dgm:cxn modelId="{C99B0FF5-A5BC-4EC1-A835-E48717A5D088}" type="presParOf" srcId="{22EBEF84-36AA-41CE-8124-37858E345CD3}" destId="{1D61D170-476D-42C0-B41E-D9147DCB00AD}" srcOrd="0" destOrd="0" presId="urn:microsoft.com/office/officeart/2005/8/layout/hierarchy2"/>
    <dgm:cxn modelId="{926E6892-2BB5-40E7-AB45-5ED5A067775D}" type="presParOf" srcId="{48ED77DB-252A-4EA6-BF3E-44598D6270E0}" destId="{BC871A1B-F188-4C56-A189-BD1479EA9FC2}" srcOrd="3" destOrd="0" presId="urn:microsoft.com/office/officeart/2005/8/layout/hierarchy2"/>
    <dgm:cxn modelId="{F9BD37C6-2A3B-48AA-834F-B6DFF612E7AE}" type="presParOf" srcId="{BC871A1B-F188-4C56-A189-BD1479EA9FC2}" destId="{18BDB56C-5B48-4CC4-B377-57C45E1E1D6B}" srcOrd="0" destOrd="0" presId="urn:microsoft.com/office/officeart/2005/8/layout/hierarchy2"/>
    <dgm:cxn modelId="{3F8B84D9-CC71-44EB-B9AC-9A6A267F16E4}" type="presParOf" srcId="{BC871A1B-F188-4C56-A189-BD1479EA9FC2}" destId="{AAA38DC5-BEE0-4679-9B3B-BEC7EC27420A}" srcOrd="1" destOrd="0" presId="urn:microsoft.com/office/officeart/2005/8/layout/hierarchy2"/>
    <dgm:cxn modelId="{2A6C8162-3EE5-4D7E-8EA8-1FE2893AA615}" type="presParOf" srcId="{AAA38DC5-BEE0-4679-9B3B-BEC7EC27420A}" destId="{B69492DE-7F32-4827-AF9D-DE656F64FD7F}" srcOrd="0" destOrd="0" presId="urn:microsoft.com/office/officeart/2005/8/layout/hierarchy2"/>
    <dgm:cxn modelId="{7A9BA6D8-B3BC-4E0E-BB62-F748E0C9DC5E}" type="presParOf" srcId="{B69492DE-7F32-4827-AF9D-DE656F64FD7F}" destId="{2A31DFDA-826E-49E9-AE72-7C4BBAAEA1C2}" srcOrd="0" destOrd="0" presId="urn:microsoft.com/office/officeart/2005/8/layout/hierarchy2"/>
    <dgm:cxn modelId="{970FF6DD-7A5B-497C-9892-E9E2DAB753D8}" type="presParOf" srcId="{AAA38DC5-BEE0-4679-9B3B-BEC7EC27420A}" destId="{54F28FF1-8886-4F65-8D56-D32863D4DD2D}" srcOrd="1" destOrd="0" presId="urn:microsoft.com/office/officeart/2005/8/layout/hierarchy2"/>
    <dgm:cxn modelId="{E492DAA6-4808-41DE-9496-623E81A2C0C8}" type="presParOf" srcId="{54F28FF1-8886-4F65-8D56-D32863D4DD2D}" destId="{96562E23-0BC4-43EA-9D2A-CEF11B63EB3F}" srcOrd="0" destOrd="0" presId="urn:microsoft.com/office/officeart/2005/8/layout/hierarchy2"/>
    <dgm:cxn modelId="{F6429320-5BCD-4A8F-9963-B36859FC55C7}" type="presParOf" srcId="{54F28FF1-8886-4F65-8D56-D32863D4DD2D}" destId="{BCF0ADA4-0A25-4A02-A711-892150753BA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BB498-0264-44F8-B07F-D6D763D2C56B}">
      <dsp:nvSpPr>
        <dsp:cNvPr id="0" name=""/>
        <dsp:cNvSpPr/>
      </dsp:nvSpPr>
      <dsp:spPr>
        <a:xfrm>
          <a:off x="1112194" y="3584033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BOATS</a:t>
          </a:r>
          <a:endParaRPr lang="en-US" sz="900" kern="1200" dirty="0"/>
        </a:p>
      </dsp:txBody>
      <dsp:txXfrm>
        <a:off x="1131398" y="3603237"/>
        <a:ext cx="1272943" cy="617267"/>
      </dsp:txXfrm>
    </dsp:sp>
    <dsp:sp modelId="{DE1F2DC1-4543-449E-8FCA-898EFE0B2A15}">
      <dsp:nvSpPr>
        <dsp:cNvPr id="0" name=""/>
        <dsp:cNvSpPr/>
      </dsp:nvSpPr>
      <dsp:spPr>
        <a:xfrm rot="17945813">
          <a:off x="2146484" y="3429222"/>
          <a:ext cx="10786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86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8849" y="3413637"/>
        <a:ext cx="53933" cy="53933"/>
      </dsp:txXfrm>
    </dsp:sp>
    <dsp:sp modelId="{E0EEFA16-251D-44A7-BC9F-D3E35CFF2106}">
      <dsp:nvSpPr>
        <dsp:cNvPr id="0" name=""/>
        <dsp:cNvSpPr/>
      </dsp:nvSpPr>
      <dsp:spPr>
        <a:xfrm>
          <a:off x="2948086" y="2641499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BOAT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NAME = “ROSEBOAT”</a:t>
          </a:r>
          <a:endParaRPr lang="en-US" sz="900" kern="1200" dirty="0"/>
        </a:p>
      </dsp:txBody>
      <dsp:txXfrm>
        <a:off x="2967290" y="2660703"/>
        <a:ext cx="1272943" cy="617267"/>
      </dsp:txXfrm>
    </dsp:sp>
    <dsp:sp modelId="{76C9E779-24DC-49C4-8479-92BAB2BE8A46}">
      <dsp:nvSpPr>
        <dsp:cNvPr id="0" name=""/>
        <dsp:cNvSpPr/>
      </dsp:nvSpPr>
      <dsp:spPr>
        <a:xfrm rot="17692822">
          <a:off x="3898330" y="2392435"/>
          <a:ext cx="12467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46754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90539" y="2372648"/>
        <a:ext cx="62337" cy="62337"/>
      </dsp:txXfrm>
    </dsp:sp>
    <dsp:sp modelId="{882C4C77-2591-4F44-A9E3-FEB92EEC18C4}">
      <dsp:nvSpPr>
        <dsp:cNvPr id="0" name=""/>
        <dsp:cNvSpPr/>
      </dsp:nvSpPr>
      <dsp:spPr>
        <a:xfrm>
          <a:off x="4783978" y="1510459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SEAT</a:t>
          </a:r>
          <a:endParaRPr lang="en-US" sz="900" kern="1200" dirty="0"/>
        </a:p>
      </dsp:txBody>
      <dsp:txXfrm>
        <a:off x="4803182" y="1529663"/>
        <a:ext cx="1272943" cy="617267"/>
      </dsp:txXfrm>
    </dsp:sp>
    <dsp:sp modelId="{D5719614-2F7F-4E2D-821B-4E6DD9911B2A}">
      <dsp:nvSpPr>
        <dsp:cNvPr id="0" name=""/>
        <dsp:cNvSpPr/>
      </dsp:nvSpPr>
      <dsp:spPr>
        <a:xfrm rot="17350740">
          <a:off x="5559262" y="1072888"/>
          <a:ext cx="159667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96674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7683" y="1044353"/>
        <a:ext cx="79833" cy="79833"/>
      </dsp:txXfrm>
    </dsp:sp>
    <dsp:sp modelId="{B41366F4-0AFC-4F24-8524-CF36D8506FE5}">
      <dsp:nvSpPr>
        <dsp:cNvPr id="0" name=""/>
        <dsp:cNvSpPr/>
      </dsp:nvSpPr>
      <dsp:spPr>
        <a:xfrm>
          <a:off x="6619870" y="2404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COLUMN</a:t>
          </a:r>
          <a:endParaRPr lang="en-US" sz="900" kern="1200" dirty="0"/>
        </a:p>
      </dsp:txBody>
      <dsp:txXfrm>
        <a:off x="6639074" y="21608"/>
        <a:ext cx="1272943" cy="617267"/>
      </dsp:txXfrm>
    </dsp:sp>
    <dsp:sp modelId="{2C8B1B92-14EE-4BB8-BEBB-8CEC71D6E9A0}">
      <dsp:nvSpPr>
        <dsp:cNvPr id="0" name=""/>
        <dsp:cNvSpPr/>
      </dsp:nvSpPr>
      <dsp:spPr>
        <a:xfrm rot="18289469">
          <a:off x="5898334" y="1449901"/>
          <a:ext cx="9185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18531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4636" y="1438320"/>
        <a:ext cx="45926" cy="45926"/>
      </dsp:txXfrm>
    </dsp:sp>
    <dsp:sp modelId="{8A280888-4FFC-4B58-A97E-469D752B9F55}">
      <dsp:nvSpPr>
        <dsp:cNvPr id="0" name=""/>
        <dsp:cNvSpPr/>
      </dsp:nvSpPr>
      <dsp:spPr>
        <a:xfrm>
          <a:off x="6619870" y="756432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ROW</a:t>
          </a:r>
          <a:endParaRPr lang="en-US" sz="900" kern="1200" dirty="0"/>
        </a:p>
      </dsp:txBody>
      <dsp:txXfrm>
        <a:off x="6639074" y="775636"/>
        <a:ext cx="1272943" cy="617267"/>
      </dsp:txXfrm>
    </dsp:sp>
    <dsp:sp modelId="{1EE9DC39-96AB-4681-AFE6-8D9A1F5C65A3}">
      <dsp:nvSpPr>
        <dsp:cNvPr id="0" name=""/>
        <dsp:cNvSpPr/>
      </dsp:nvSpPr>
      <dsp:spPr>
        <a:xfrm>
          <a:off x="6095329" y="1826915"/>
          <a:ext cx="52454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454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4486" y="1825183"/>
        <a:ext cx="26227" cy="26227"/>
      </dsp:txXfrm>
    </dsp:sp>
    <dsp:sp modelId="{DB6547A2-7F42-4B55-B66C-D604F04B394A}">
      <dsp:nvSpPr>
        <dsp:cNvPr id="0" name=""/>
        <dsp:cNvSpPr/>
      </dsp:nvSpPr>
      <dsp:spPr>
        <a:xfrm>
          <a:off x="6619870" y="1510459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PRICE</a:t>
          </a:r>
          <a:endParaRPr lang="en-US" sz="900" kern="1200" dirty="0"/>
        </a:p>
      </dsp:txBody>
      <dsp:txXfrm>
        <a:off x="6639074" y="1529663"/>
        <a:ext cx="1272943" cy="617267"/>
      </dsp:txXfrm>
    </dsp:sp>
    <dsp:sp modelId="{DBEA4155-B318-4569-87D7-E00FE35AD052}">
      <dsp:nvSpPr>
        <dsp:cNvPr id="0" name=""/>
        <dsp:cNvSpPr/>
      </dsp:nvSpPr>
      <dsp:spPr>
        <a:xfrm rot="3310531">
          <a:off x="5898334" y="2203928"/>
          <a:ext cx="9185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18531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4636" y="2192347"/>
        <a:ext cx="45926" cy="45926"/>
      </dsp:txXfrm>
    </dsp:sp>
    <dsp:sp modelId="{B4F9246E-C62B-4BDD-87F7-6806012F61EF}">
      <dsp:nvSpPr>
        <dsp:cNvPr id="0" name=""/>
        <dsp:cNvSpPr/>
      </dsp:nvSpPr>
      <dsp:spPr>
        <a:xfrm>
          <a:off x="6619870" y="2264486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STATUS</a:t>
          </a:r>
          <a:endParaRPr lang="en-US" sz="900" kern="1200" dirty="0"/>
        </a:p>
      </dsp:txBody>
      <dsp:txXfrm>
        <a:off x="6639074" y="2283690"/>
        <a:ext cx="1272943" cy="617267"/>
      </dsp:txXfrm>
    </dsp:sp>
    <dsp:sp modelId="{B90AFE41-75C4-486B-9DD7-6EB8C0259036}">
      <dsp:nvSpPr>
        <dsp:cNvPr id="0" name=""/>
        <dsp:cNvSpPr/>
      </dsp:nvSpPr>
      <dsp:spPr>
        <a:xfrm rot="4249260">
          <a:off x="5559262" y="2580942"/>
          <a:ext cx="159667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596674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7683" y="2552407"/>
        <a:ext cx="79833" cy="79833"/>
      </dsp:txXfrm>
    </dsp:sp>
    <dsp:sp modelId="{EEB647AF-1495-4963-BE89-04713D0C1C35}">
      <dsp:nvSpPr>
        <dsp:cNvPr id="0" name=""/>
        <dsp:cNvSpPr/>
      </dsp:nvSpPr>
      <dsp:spPr>
        <a:xfrm>
          <a:off x="6619870" y="3018513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EXISTS</a:t>
          </a:r>
          <a:endParaRPr lang="en-US" sz="900" kern="1200" dirty="0"/>
        </a:p>
      </dsp:txBody>
      <dsp:txXfrm>
        <a:off x="6639074" y="3037717"/>
        <a:ext cx="1272943" cy="617267"/>
      </dsp:txXfrm>
    </dsp:sp>
    <dsp:sp modelId="{F8B5420D-E584-423D-87AF-B6590342DDCE}">
      <dsp:nvSpPr>
        <dsp:cNvPr id="0" name=""/>
        <dsp:cNvSpPr/>
      </dsp:nvSpPr>
      <dsp:spPr>
        <a:xfrm rot="19457599">
          <a:off x="4198721" y="2769448"/>
          <a:ext cx="64597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597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5558" y="2764681"/>
        <a:ext cx="32298" cy="32298"/>
      </dsp:txXfrm>
    </dsp:sp>
    <dsp:sp modelId="{BB95EF3F-1CDB-4A04-A9C8-ACE50E19EEC5}">
      <dsp:nvSpPr>
        <dsp:cNvPr id="0" name=""/>
        <dsp:cNvSpPr/>
      </dsp:nvSpPr>
      <dsp:spPr>
        <a:xfrm>
          <a:off x="4783978" y="2264486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SEAT</a:t>
          </a:r>
          <a:endParaRPr lang="en-US" sz="900" kern="1200" dirty="0"/>
        </a:p>
      </dsp:txBody>
      <dsp:txXfrm>
        <a:off x="4803182" y="2283690"/>
        <a:ext cx="1272943" cy="617267"/>
      </dsp:txXfrm>
    </dsp:sp>
    <dsp:sp modelId="{5CE17B44-BD99-4BFD-9860-08D3ECBA8557}">
      <dsp:nvSpPr>
        <dsp:cNvPr id="0" name=""/>
        <dsp:cNvSpPr/>
      </dsp:nvSpPr>
      <dsp:spPr>
        <a:xfrm rot="2142401">
          <a:off x="4198721" y="3146462"/>
          <a:ext cx="64597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597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5558" y="3141694"/>
        <a:ext cx="32298" cy="32298"/>
      </dsp:txXfrm>
    </dsp:sp>
    <dsp:sp modelId="{72434A01-5B22-4E56-8FD3-4E32379313DF}">
      <dsp:nvSpPr>
        <dsp:cNvPr id="0" name=""/>
        <dsp:cNvSpPr/>
      </dsp:nvSpPr>
      <dsp:spPr>
        <a:xfrm>
          <a:off x="4783978" y="3018513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SEAT</a:t>
          </a:r>
          <a:endParaRPr lang="en-US" sz="900" kern="1200" dirty="0"/>
        </a:p>
      </dsp:txBody>
      <dsp:txXfrm>
        <a:off x="4803182" y="3037717"/>
        <a:ext cx="1272943" cy="617267"/>
      </dsp:txXfrm>
    </dsp:sp>
    <dsp:sp modelId="{BB14F041-F832-4AA9-9636-00B7B37172F7}">
      <dsp:nvSpPr>
        <dsp:cNvPr id="0" name=""/>
        <dsp:cNvSpPr/>
      </dsp:nvSpPr>
      <dsp:spPr>
        <a:xfrm rot="3907178">
          <a:off x="3898330" y="3523475"/>
          <a:ext cx="12467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46754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90539" y="3503688"/>
        <a:ext cx="62337" cy="62337"/>
      </dsp:txXfrm>
    </dsp:sp>
    <dsp:sp modelId="{10F79E6E-A8CA-428D-B890-0D617BA6319E}">
      <dsp:nvSpPr>
        <dsp:cNvPr id="0" name=""/>
        <dsp:cNvSpPr/>
      </dsp:nvSpPr>
      <dsp:spPr>
        <a:xfrm>
          <a:off x="4783978" y="3772540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</a:t>
          </a:r>
          <a:endParaRPr lang="en-US" sz="900" kern="1200" dirty="0"/>
        </a:p>
      </dsp:txBody>
      <dsp:txXfrm>
        <a:off x="4803182" y="3791744"/>
        <a:ext cx="1272943" cy="617267"/>
      </dsp:txXfrm>
    </dsp:sp>
    <dsp:sp modelId="{22EBEF84-36AA-41CE-8124-37858E345CD3}">
      <dsp:nvSpPr>
        <dsp:cNvPr id="0" name=""/>
        <dsp:cNvSpPr/>
      </dsp:nvSpPr>
      <dsp:spPr>
        <a:xfrm rot="3654187">
          <a:off x="2146484" y="4371756"/>
          <a:ext cx="10786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86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8849" y="4356171"/>
        <a:ext cx="53933" cy="53933"/>
      </dsp:txXfrm>
    </dsp:sp>
    <dsp:sp modelId="{18BDB56C-5B48-4CC4-B377-57C45E1E1D6B}">
      <dsp:nvSpPr>
        <dsp:cNvPr id="0" name=""/>
        <dsp:cNvSpPr/>
      </dsp:nvSpPr>
      <dsp:spPr>
        <a:xfrm>
          <a:off x="2948086" y="4526567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BOAT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NAME=“PRINCESSBOAT”</a:t>
          </a:r>
          <a:endParaRPr lang="en-US" sz="900" kern="1200" dirty="0"/>
        </a:p>
      </dsp:txBody>
      <dsp:txXfrm>
        <a:off x="2967290" y="4545771"/>
        <a:ext cx="1272943" cy="617267"/>
      </dsp:txXfrm>
    </dsp:sp>
    <dsp:sp modelId="{B69492DE-7F32-4827-AF9D-DE656F64FD7F}">
      <dsp:nvSpPr>
        <dsp:cNvPr id="0" name=""/>
        <dsp:cNvSpPr/>
      </dsp:nvSpPr>
      <dsp:spPr>
        <a:xfrm>
          <a:off x="4259437" y="4843023"/>
          <a:ext cx="52454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454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8594" y="4841291"/>
        <a:ext cx="26227" cy="26227"/>
      </dsp:txXfrm>
    </dsp:sp>
    <dsp:sp modelId="{96562E23-0BC4-43EA-9D2A-CEF11B63EB3F}">
      <dsp:nvSpPr>
        <dsp:cNvPr id="0" name=""/>
        <dsp:cNvSpPr/>
      </dsp:nvSpPr>
      <dsp:spPr>
        <a:xfrm>
          <a:off x="4783978" y="4526567"/>
          <a:ext cx="1311351" cy="65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</a:t>
          </a:r>
          <a:endParaRPr lang="en-US" sz="900" kern="1200" dirty="0"/>
        </a:p>
      </dsp:txBody>
      <dsp:txXfrm>
        <a:off x="4803182" y="4545771"/>
        <a:ext cx="1272943" cy="617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4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A579-00FD-4BF9-8E94-BDF47942AEE2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C65-8863-48E2-A295-9C532495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0032078"/>
              </p:ext>
            </p:extLst>
          </p:nvPr>
        </p:nvGraphicFramePr>
        <p:xfrm>
          <a:off x="713232" y="777240"/>
          <a:ext cx="9043416" cy="518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1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Zhang</dc:creator>
  <cp:lastModifiedBy>Yan Zhang</cp:lastModifiedBy>
  <cp:revision>2</cp:revision>
  <dcterms:created xsi:type="dcterms:W3CDTF">2018-05-28T04:58:44Z</dcterms:created>
  <dcterms:modified xsi:type="dcterms:W3CDTF">2018-05-28T05:29:50Z</dcterms:modified>
</cp:coreProperties>
</file>