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2A2DA-7324-DE8B-02AD-2F00A2BF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4D618D-B1C0-A904-26EE-E04028AFB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2A2C3-C68A-BAE5-A454-3407856D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A2B1E0-B796-3952-171D-A53A00AB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C5203F-A12D-5262-3384-2FC1D051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63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DD860-ED43-54AF-7DFE-73B84EEB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AC6D82-49A0-657E-0090-59CEA9DE6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57962A-8939-16AE-5E1F-85210D27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4B2D9-DC94-FCA1-3E32-AE37B55D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4C74F-EA4D-1452-E153-B35238B2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3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CCE61B-04B3-E111-3FE1-A07075246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10C6B5-6EAF-A483-CF67-7EEAA084CD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0DFF6-FA89-FB78-BC4F-4B244F16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99269-BE94-B6DC-1F74-32693474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A3151-6DDB-C1AE-935C-0A88037A6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38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C4CF3-FBC7-10DC-13BD-CD9361E0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DEDA15-3368-1144-9450-AEA0CAE64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366F-05B0-AB7B-A33A-C4FB46E8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5A4848-0ABE-344F-AA92-137B5FF7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0E8F0-9F1B-DA99-7373-E8B3E8F7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59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76389-E918-CB25-2209-E65EFF15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565418-90CA-9822-C7AE-455422EA9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38053B-67B4-99CC-CB38-E2433DF7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A09F6B-425D-1100-A757-95CC66F6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00B5D-A5B5-2F1E-A4CD-27F1E4F6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5CC5C-C8DB-8991-D2C8-1C3C1653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AE9CAF-54C6-A8B8-1F0E-1761A20AE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77D532-47C8-E4AC-593C-A497D0F1A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44FB9-38A7-D7BD-3516-DC3AC87B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0B3976-312F-F114-34F6-67B87F9F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97902-1DD7-7917-9E65-30C41288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3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52727-E0B1-5AEA-15A2-7FAE80CE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0CEF7C-F565-FE61-BFAE-9DDDE1ED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CD7AB-48A0-6CEE-76B1-FE66C95F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422A17-E5EE-1E15-82D1-A0E2988DE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023808-C4CE-4F07-2CA7-189EEC21F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7EE78-96C8-0E0D-427B-24DEF8C8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8EA822-8712-4B43-5E9C-4AC92D5E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F81D28-C4B6-257E-E7FE-26370502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5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03638-99BB-EBE2-DF0D-86C45917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7FD2FD-59FF-A7F5-0068-BDB9B0BA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32B6DD-7DFE-814D-2BE4-06729C4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C10A6B-A352-9EE0-EF6A-368FECA9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44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CC6792-D58C-46C2-ED45-7FE5865C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B47991-B326-3C09-4CF5-C4B86AEF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62320-D475-2AC5-208E-CA004753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38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F98F1-6A0C-7FB8-0643-4A243E9F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9F50E-30E9-B5E6-0F07-DF96EB56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4D7428-C3E5-8C1E-D93A-BECABC86A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BEA9CF-B5E8-A620-D198-278B5E54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2A3CCF-00EE-C329-D916-3690F66E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5856F0-38AE-1DF0-7E59-36DF4BD8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C9C48-FA6F-59C7-4E0B-C64A27037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2B2E7F-428C-F9D2-B75C-7162600AC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440BFB-56E4-1518-8DF1-87F025F89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9C437-BE73-7D5D-B9CC-090E58A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16C9F-D312-59E6-5BD9-22CD5532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79E3B-1B7F-953F-AF60-F317D437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E7627C-C501-CD78-A08A-AA9F2E579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87C7CC-45AD-7848-D820-5046191E3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4F8B02-935A-E246-F2DC-B553FAF46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9096B-8ED8-4F07-B6EB-C0609ECE824B}" type="datetimeFigureOut">
              <a:rPr lang="zh-CN" altLang="en-US" smtClean="0"/>
              <a:t>2025/3/7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CC3C1-604D-6559-633E-12B62E6DE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5808A-2A51-5DD4-9A0D-27ECBB64C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6476B-612D-4D14-8973-ECB4170910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03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中国国民经济规划与工业机器人政策的发展">
            <a:extLst>
              <a:ext uri="{FF2B5EF4-FFF2-40B4-BE49-F238E27FC236}">
                <a16:creationId xmlns:a16="http://schemas.microsoft.com/office/drawing/2014/main" id="{60803963-F160-E0E0-F4A9-EF2B5A9832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87"/>
          <a:stretch/>
        </p:blipFill>
        <p:spPr bwMode="auto">
          <a:xfrm>
            <a:off x="1337187" y="1170038"/>
            <a:ext cx="7143750" cy="313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2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3AAD3E0-4B01-03A4-86BE-CEC185B6F209}"/>
              </a:ext>
            </a:extLst>
          </p:cNvPr>
          <p:cNvGrpSpPr/>
          <p:nvPr/>
        </p:nvGrpSpPr>
        <p:grpSpPr>
          <a:xfrm>
            <a:off x="1036842" y="390525"/>
            <a:ext cx="9725025" cy="6076950"/>
            <a:chOff x="1036842" y="390525"/>
            <a:chExt cx="9725025" cy="607695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89D7BF7-3CC9-2A7A-B2A5-3819F87DE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842" y="390525"/>
              <a:ext cx="9725025" cy="607695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0EF439A-91AF-5A0C-7D47-4C2742722D38}"/>
                </a:ext>
              </a:extLst>
            </p:cNvPr>
            <p:cNvSpPr/>
            <p:nvPr/>
          </p:nvSpPr>
          <p:spPr>
            <a:xfrm>
              <a:off x="7492181" y="5555226"/>
              <a:ext cx="3146323" cy="816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516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9AE17777-3539-4792-99F2-E8F5F33CA99E}"/>
              </a:ext>
            </a:extLst>
          </p:cNvPr>
          <p:cNvGrpSpPr/>
          <p:nvPr/>
        </p:nvGrpSpPr>
        <p:grpSpPr>
          <a:xfrm>
            <a:off x="1199535" y="1590189"/>
            <a:ext cx="9792929" cy="3915382"/>
            <a:chOff x="0" y="695947"/>
            <a:chExt cx="12192000" cy="546610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A7F0EFD-41DF-485A-AC3F-FF77E8B7C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95947"/>
              <a:ext cx="12192000" cy="5466106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5781BBB-0A0B-AA0D-48C5-CF428C945727}"/>
                </a:ext>
              </a:extLst>
            </p:cNvPr>
            <p:cNvSpPr/>
            <p:nvPr/>
          </p:nvSpPr>
          <p:spPr>
            <a:xfrm>
              <a:off x="8986683" y="5326312"/>
              <a:ext cx="3146323" cy="816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96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5884748-4EE0-35E3-71AF-60A81993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69" r="12590"/>
          <a:stretch/>
        </p:blipFill>
        <p:spPr>
          <a:xfrm>
            <a:off x="2399071" y="1678445"/>
            <a:ext cx="4552335" cy="17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4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 赵</dc:creator>
  <cp:lastModifiedBy>岩 赵</cp:lastModifiedBy>
  <cp:revision>4</cp:revision>
  <dcterms:created xsi:type="dcterms:W3CDTF">2025-03-07T04:38:49Z</dcterms:created>
  <dcterms:modified xsi:type="dcterms:W3CDTF">2025-03-07T06:53:58Z</dcterms:modified>
</cp:coreProperties>
</file>