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2"/>
  </p:notesMasterIdLst>
  <p:handoutMasterIdLst>
    <p:handoutMasterId r:id="rId13"/>
  </p:handoutMasterIdLst>
  <p:sldIdLst>
    <p:sldId id="462" r:id="rId8"/>
    <p:sldId id="1278" r:id="rId9"/>
    <p:sldId id="1281" r:id="rId10"/>
    <p:sldId id="1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7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案例：数据源对象管理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案例</a:t>
            </a:r>
            <a:r>
              <a:rPr kumimoji="1" lang="zh-CN" altLang="en-US" dirty="0">
                <a:latin typeface="Consolas" panose="020B0609020204030204" pitchFamily="49" charset="0"/>
              </a:rPr>
              <a:t>：数据源对象管理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第三方资源配置管理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导入</a:t>
            </a:r>
            <a:r>
              <a:rPr lang="en-US" altLang="zh-CN" dirty="0" smtClean="0">
                <a:latin typeface="Consolas" panose="020B0609020204030204" pitchFamily="49" charset="0"/>
              </a:rPr>
              <a:t>druid</a:t>
            </a:r>
            <a:r>
              <a:rPr lang="zh-CN" altLang="en-US" dirty="0" smtClean="0">
                <a:latin typeface="Consolas" panose="020B0609020204030204" pitchFamily="49" charset="0"/>
              </a:rPr>
              <a:t>坐标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配置数据源对象作为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管理的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案例：数据源对象管理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&gt;com.alibaba&lt;/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&gt;druid&lt;/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&gt;1.1.16&lt;/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10105"/>
            <a:ext cx="10770240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="dataSource"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="com.alibaba.druid.pool.DruidDataSource"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="driverClassName"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="com.mysql.jdbc.Driver"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="url"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="jdbc:mysql://127.0.0.1:3306/spring_db"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="username"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="password"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Spring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管理第三方资源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DruidDataSource</a:t>
            </a:r>
            <a:endParaRPr lang="en-US" altLang="zh-CN" b="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ComboPooledDataSource</a:t>
            </a:r>
            <a:r>
              <a:rPr lang="en-US" altLang="zh-CN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 </a:t>
            </a:r>
            <a:endParaRPr lang="en-US" altLang="zh-CN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案例：数据源对象管理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31085</TotalTime>
  <Words>179</Words>
  <Application>Microsoft Office PowerPoint</Application>
  <PresentationFormat>宽屏</PresentationFormat>
  <Paragraphs>19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案例：数据源对象管理</vt:lpstr>
      <vt:lpstr>案例：数据源对象管理</vt:lpstr>
      <vt:lpstr>PowerPoint 演示文稿</vt:lpstr>
      <vt:lpstr>案例：数据源对象管理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911</cp:revision>
  <dcterms:created xsi:type="dcterms:W3CDTF">2020-03-31T02:23:27Z</dcterms:created>
  <dcterms:modified xsi:type="dcterms:W3CDTF">2021-04-13T10:23:26Z</dcterms:modified>
</cp:coreProperties>
</file>