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8" r:id="rId9"/>
    <p:sldId id="1280" r:id="rId10"/>
    <p:sldId id="1282" r:id="rId11"/>
    <p:sldId id="1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5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加载</a:t>
            </a:r>
            <a:r>
              <a:rPr kumimoji="1" lang="en-US" altLang="zh-CN" dirty="0" smtClean="0">
                <a:latin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文件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加载</a:t>
            </a:r>
            <a:r>
              <a:rPr kumimoji="1" lang="en-US" altLang="zh-CN" dirty="0">
                <a:latin typeface="Consolas" panose="020B0609020204030204" pitchFamily="49" charset="0"/>
              </a:rPr>
              <a:t>properties</a:t>
            </a:r>
            <a:r>
              <a:rPr kumimoji="1" lang="zh-CN" altLang="en-US" dirty="0">
                <a:latin typeface="Consolas" panose="020B0609020204030204" pitchFamily="49" charset="0"/>
              </a:rPr>
              <a:t>文件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加载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配置信息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开启</a:t>
            </a:r>
            <a:r>
              <a:rPr lang="en-US" altLang="zh-CN" dirty="0" smtClean="0">
                <a:latin typeface="Consolas" panose="020B0609020204030204" pitchFamily="49" charset="0"/>
              </a:rPr>
              <a:t>context</a:t>
            </a:r>
            <a:r>
              <a:rPr lang="zh-CN" altLang="en-US" dirty="0" smtClean="0">
                <a:latin typeface="Consolas" panose="020B0609020204030204" pitchFamily="49" charset="0"/>
              </a:rPr>
              <a:t>命名空间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context</a:t>
            </a:r>
            <a:r>
              <a:rPr lang="zh-CN" altLang="en-US" dirty="0" smtClean="0">
                <a:latin typeface="Consolas" panose="020B0609020204030204" pitchFamily="49" charset="0"/>
              </a:rPr>
              <a:t>命名空间，加载指定</a:t>
            </a:r>
            <a:r>
              <a:rPr lang="en-US" altLang="zh-CN" dirty="0" smtClean="0">
                <a:latin typeface="Consolas" panose="020B0609020204030204" pitchFamily="49" charset="0"/>
              </a:rPr>
              <a:t>properties</a:t>
            </a:r>
            <a:r>
              <a:rPr lang="zh-CN" altLang="en-US" dirty="0" smtClean="0">
                <a:latin typeface="Consolas" panose="020B0609020204030204" pitchFamily="49" charset="0"/>
              </a:rPr>
              <a:t>文件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${}</a:t>
            </a:r>
            <a:r>
              <a:rPr lang="zh-CN" altLang="en-US" dirty="0" smtClean="0">
                <a:latin typeface="Consolas" panose="020B0609020204030204" pitchFamily="49" charset="0"/>
              </a:rPr>
              <a:t>读取加载的属性值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加载</a:t>
            </a:r>
            <a:r>
              <a:rPr kumimoji="1" lang="en-US" altLang="zh-CN" dirty="0">
                <a:latin typeface="Consolas" panose="020B0609020204030204" pitchFamily="49" charset="0"/>
              </a:rPr>
              <a:t>properties</a:t>
            </a:r>
            <a:r>
              <a:rPr kumimoji="1" lang="zh-CN" altLang="en-US" dirty="0">
                <a:latin typeface="Consolas" panose="020B0609020204030204" pitchFamily="49" charset="0"/>
              </a:rPr>
              <a:t>文件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70808"/>
            <a:ext cx="10770240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="http://www.springframework.org/schema/beans"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="http://www.springframework.org/schema/context"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     http://www.springframework.org/schema/beans 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     http://www.springframework.org/schema/beans/spring-beans.xsd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     http://www.springframework.org/schema/context 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     http://www.springframework.org/schema/context/spring-context.xsd"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左箭头 6"/>
          <p:cNvSpPr/>
          <p:nvPr/>
        </p:nvSpPr>
        <p:spPr>
          <a:xfrm rot="18900000">
            <a:off x="2431596" y="2334578"/>
            <a:ext cx="304460" cy="252549"/>
          </a:xfrm>
          <a:prstGeom prst="lef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 rot="18900000">
            <a:off x="7011215" y="2334577"/>
            <a:ext cx="304460" cy="252549"/>
          </a:xfrm>
          <a:prstGeom prst="lef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左箭头 15"/>
          <p:cNvSpPr/>
          <p:nvPr/>
        </p:nvSpPr>
        <p:spPr>
          <a:xfrm rot="18900000">
            <a:off x="6012994" y="3599497"/>
            <a:ext cx="304460" cy="252549"/>
          </a:xfrm>
          <a:prstGeom prst="lef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左箭头 16"/>
          <p:cNvSpPr/>
          <p:nvPr/>
        </p:nvSpPr>
        <p:spPr>
          <a:xfrm rot="2700000">
            <a:off x="6012994" y="4327147"/>
            <a:ext cx="304460" cy="252549"/>
          </a:xfrm>
          <a:prstGeom prst="lef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 rot="2700000">
            <a:off x="7505559" y="4327147"/>
            <a:ext cx="304460" cy="252549"/>
          </a:xfrm>
          <a:prstGeom prst="lef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242540"/>
            <a:ext cx="10770240" cy="42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:property-placeholder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location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="jdbc.properties"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6146821"/>
            <a:ext cx="10770240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property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zh-CN" altLang="zh-CN" sz="1600" b="1" dirty="0">
                <a:solidFill>
                  <a:srgbClr val="AD2B26"/>
                </a:solidFill>
                <a:latin typeface="Consolas" panose="020B0609020204030204" pitchFamily="49" charset="0"/>
              </a:rPr>
              <a:t>${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jdbc.username</a:t>
            </a:r>
            <a:r>
              <a:rPr lang="zh-CN" altLang="zh-CN" sz="1600" b="1" dirty="0">
                <a:solidFill>
                  <a:srgbClr val="AD2B2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不加载系统属性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加载多个</a:t>
            </a:r>
            <a:r>
              <a:rPr lang="en-US" altLang="zh-CN" dirty="0" smtClean="0">
                <a:latin typeface="Consolas" panose="020B0609020204030204" pitchFamily="49" charset="0"/>
              </a:rPr>
              <a:t>properties</a:t>
            </a:r>
            <a:r>
              <a:rPr lang="zh-CN" altLang="en-US" dirty="0" smtClean="0">
                <a:latin typeface="Consolas" panose="020B0609020204030204" pitchFamily="49" charset="0"/>
              </a:rPr>
              <a:t>文件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加载所有</a:t>
            </a:r>
            <a:r>
              <a:rPr lang="en-US" altLang="zh-CN" dirty="0">
                <a:latin typeface="Consolas" panose="020B0609020204030204" pitchFamily="49" charset="0"/>
              </a:rPr>
              <a:t>properties</a:t>
            </a:r>
            <a:r>
              <a:rPr lang="zh-CN" altLang="en-US" dirty="0">
                <a:latin typeface="Consolas" panose="020B0609020204030204" pitchFamily="49" charset="0"/>
              </a:rPr>
              <a:t>文件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加载</a:t>
            </a:r>
            <a:r>
              <a:rPr lang="en-US" altLang="zh-CN" dirty="0">
                <a:latin typeface="Consolas" panose="020B0609020204030204" pitchFamily="49" charset="0"/>
              </a:rPr>
              <a:t>properties</a:t>
            </a:r>
            <a:r>
              <a:rPr lang="zh-CN" altLang="en-US" dirty="0">
                <a:latin typeface="Consolas" panose="020B0609020204030204" pitchFamily="49" charset="0"/>
              </a:rPr>
              <a:t>文件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标准格式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从类路径或</a:t>
            </a:r>
            <a:r>
              <a:rPr lang="en-US" altLang="zh-CN" dirty="0">
                <a:latin typeface="Consolas" panose="020B0609020204030204" pitchFamily="49" charset="0"/>
              </a:rPr>
              <a:t>jar</a:t>
            </a:r>
            <a:r>
              <a:rPr lang="zh-CN" altLang="en-US" dirty="0">
                <a:latin typeface="Consolas" panose="020B0609020204030204" pitchFamily="49" charset="0"/>
              </a:rPr>
              <a:t>包中搜索并加载</a:t>
            </a:r>
            <a:r>
              <a:rPr lang="en-US" altLang="zh-CN" dirty="0">
                <a:latin typeface="Consolas" panose="020B0609020204030204" pitchFamily="49" charset="0"/>
              </a:rPr>
              <a:t>properties</a:t>
            </a:r>
            <a:r>
              <a:rPr lang="zh-CN" altLang="en-US" dirty="0">
                <a:latin typeface="Consolas" panose="020B0609020204030204" pitchFamily="49" charset="0"/>
              </a:rPr>
              <a:t>文件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加载</a:t>
            </a:r>
            <a:r>
              <a:rPr kumimoji="1" lang="en-US" altLang="zh-CN" dirty="0">
                <a:latin typeface="Consolas" panose="020B0609020204030204" pitchFamily="49" charset="0"/>
              </a:rPr>
              <a:t>properties</a:t>
            </a:r>
            <a:r>
              <a:rPr kumimoji="1" lang="zh-CN" altLang="en-US" dirty="0">
                <a:latin typeface="Consolas" panose="020B0609020204030204" pitchFamily="49" charset="0"/>
              </a:rPr>
              <a:t>文件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9690"/>
            <a:ext cx="10770240" cy="42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:property-placeholder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location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="jdbc.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properties"</a:t>
            </a:r>
            <a:r>
              <a:rPr lang="en-US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system-properties-mode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="NEVER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402501"/>
            <a:ext cx="10770240" cy="42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:property-placeholder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location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dirty="0" err="1" smtClean="0">
                <a:solidFill>
                  <a:srgbClr val="067D17"/>
                </a:solidFill>
                <a:latin typeface="Consolas" panose="020B0609020204030204" pitchFamily="49" charset="0"/>
              </a:rPr>
              <a:t>jdbc</a:t>
            </a:r>
            <a:r>
              <a:rPr lang="en-US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 err="1" smtClean="0">
                <a:solidFill>
                  <a:srgbClr val="067D17"/>
                </a:solidFill>
                <a:latin typeface="Consolas" panose="020B0609020204030204" pitchFamily="49" charset="0"/>
              </a:rPr>
              <a:t>msg.properties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56156"/>
            <a:ext cx="10770240" cy="42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:property-placeholder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location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properties"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309811"/>
            <a:ext cx="10770240" cy="42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:property-placeholder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location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solidFill>
                  <a:srgbClr val="067D17"/>
                </a:solidFill>
                <a:latin typeface="Consolas" panose="020B0609020204030204" pitchFamily="49" charset="0"/>
              </a:rPr>
              <a:t>classpath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600" dirty="0">
                <a:solidFill>
                  <a:srgbClr val="067D17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.properties"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263466"/>
            <a:ext cx="10770240" cy="42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:property-placeholder </a:t>
            </a:r>
            <a:r>
              <a:rPr lang="zh-CN" altLang="zh-CN" sz="1600" dirty="0">
                <a:solidFill>
                  <a:srgbClr val="174AD4"/>
                </a:solidFill>
                <a:latin typeface="Consolas" panose="020B0609020204030204" pitchFamily="49" charset="0"/>
              </a:rPr>
              <a:t>location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dirty="0" err="1" smtClean="0">
                <a:solidFill>
                  <a:srgbClr val="067D17"/>
                </a:solidFill>
                <a:latin typeface="Consolas" panose="020B0609020204030204" pitchFamily="49" charset="0"/>
              </a:rPr>
              <a:t>classpath</a:t>
            </a:r>
            <a:r>
              <a:rPr lang="en-US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*:</a:t>
            </a:r>
            <a:r>
              <a:rPr lang="zh-CN" altLang="en-US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properties"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加载</a:t>
            </a: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properties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配置文件信息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开启命名空间方式</a:t>
            </a:r>
            <a:endParaRPr lang="en-US" altLang="zh-CN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加载</a:t>
            </a:r>
            <a:r>
              <a:rPr kumimoji="1" lang="en-US" altLang="zh-CN" dirty="0">
                <a:latin typeface="Consolas" panose="020B0609020204030204" pitchFamily="49" charset="0"/>
              </a:rPr>
              <a:t>properties</a:t>
            </a:r>
            <a:r>
              <a:rPr kumimoji="1" lang="zh-CN" altLang="en-US" dirty="0">
                <a:latin typeface="Consolas" panose="020B0609020204030204" pitchFamily="49" charset="0"/>
              </a:rPr>
              <a:t>文件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31061</TotalTime>
  <Words>329</Words>
  <Application>Microsoft Office PowerPoint</Application>
  <PresentationFormat>宽屏</PresentationFormat>
  <Paragraphs>43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加载properties文件</vt:lpstr>
      <vt:lpstr>加载properties文件</vt:lpstr>
      <vt:lpstr>PowerPoint 演示文稿</vt:lpstr>
      <vt:lpstr>PowerPoint 演示文稿</vt:lpstr>
      <vt:lpstr>加载properties文件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910</cp:revision>
  <dcterms:created xsi:type="dcterms:W3CDTF">2020-03-31T02:23:27Z</dcterms:created>
  <dcterms:modified xsi:type="dcterms:W3CDTF">2021-04-13T10:40:34Z</dcterms:modified>
</cp:coreProperties>
</file>