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5"/>
  </p:notesMasterIdLst>
  <p:handoutMasterIdLst>
    <p:handoutMasterId r:id="rId16"/>
  </p:handoutMasterIdLst>
  <p:sldIdLst>
    <p:sldId id="462" r:id="rId8"/>
    <p:sldId id="1278" r:id="rId9"/>
    <p:sldId id="1280" r:id="rId10"/>
    <p:sldId id="1283" r:id="rId11"/>
    <p:sldId id="1282" r:id="rId12"/>
    <p:sldId id="1284" r:id="rId13"/>
    <p:sldId id="127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595959"/>
    <a:srgbClr val="F2F2F2"/>
    <a:srgbClr val="FFFFE4"/>
    <a:srgbClr val="49504F"/>
    <a:srgbClr val="D9D9D9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6379" autoAdjust="0"/>
  </p:normalViewPr>
  <p:slideViewPr>
    <p:cSldViewPr snapToGrid="0">
      <p:cViewPr varScale="1">
        <p:scale>
          <a:sx n="110" d="100"/>
          <a:sy n="110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6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071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50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668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63"/>
            <a:ext cx="10541000" cy="1158875"/>
          </a:xfrm>
        </p:spPr>
        <p:txBody>
          <a:bodyPr/>
          <a:lstStyle/>
          <a:p>
            <a:r>
              <a:rPr kumimoji="1" lang="zh-CN" altLang="en-US" dirty="0" smtClean="0">
                <a:latin typeface="Consolas" panose="020B0609020204030204" pitchFamily="49" charset="0"/>
              </a:rPr>
              <a:t>容器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zh-CN" altLang="en-US" dirty="0" smtClean="0">
                <a:latin typeface="Consolas" panose="020B0609020204030204" pitchFamily="49" charset="0"/>
              </a:rPr>
              <a:t>容器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1379"/>
            <a:ext cx="12192000" cy="6018561"/>
          </a:xfrm>
        </p:spPr>
        <p:txBody>
          <a:bodyPr anchor="ctr" anchorCtr="1"/>
          <a:lstStyle/>
          <a:p>
            <a:pPr marL="0" indent="0">
              <a:buNone/>
            </a:pPr>
            <a:r>
              <a:rPr kumimoji="1" lang="zh-CN" altLang="en-US" sz="4200" b="1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创建容器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kumimoji="1" lang="en-US" altLang="zh-CN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</a:p>
          <a:p>
            <a:pPr marL="0" indent="0">
              <a:buNone/>
            </a:pP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容器类层次结构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 altLang="zh-CN" sz="4200" b="1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BeanFactory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方式一：类路径加载配置文件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方式二：文件路径加载配置文件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加载多个配置文件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 smtClean="0">
                <a:latin typeface="Consolas" panose="020B0609020204030204" pitchFamily="49" charset="0"/>
              </a:rPr>
              <a:t>创建容器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70808"/>
            <a:ext cx="10770240" cy="37978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ApplicationContext ctx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ClassPathXmlApplicationContext(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"applicationContext.xml"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303290"/>
            <a:ext cx="10770240" cy="37978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ApplicationContext ctx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FileSystemXmlApplicationContext(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"D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:</a:t>
            </a:r>
            <a:r>
              <a:rPr lang="zh-CN" altLang="zh-CN" sz="1400" dirty="0" smtClean="0">
                <a:solidFill>
                  <a:srgbClr val="0037A6"/>
                </a:solidFill>
                <a:latin typeface="Consolas" panose="020B0609020204030204" pitchFamily="49" charset="0"/>
              </a:rPr>
              <a:t>\\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applicationContext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.xml"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135772"/>
            <a:ext cx="10770240" cy="41549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ApplicationContext ctx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ClassPathXmlApplicationContext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bean1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.xml"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bean2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xml"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方式一：使用</a:t>
            </a:r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</a:rPr>
              <a:t>名称获取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方式</a:t>
            </a:r>
            <a:r>
              <a:rPr lang="zh-CN" altLang="en-US" dirty="0">
                <a:latin typeface="Consolas" panose="020B0609020204030204" pitchFamily="49" charset="0"/>
              </a:rPr>
              <a:t>二：使用</a:t>
            </a:r>
            <a:r>
              <a:rPr lang="en-US" altLang="zh-CN" dirty="0">
                <a:latin typeface="Consolas" panose="020B0609020204030204" pitchFamily="49" charset="0"/>
              </a:rPr>
              <a:t>bean</a:t>
            </a:r>
            <a:r>
              <a:rPr lang="zh-CN" altLang="en-US" dirty="0">
                <a:latin typeface="Consolas" panose="020B0609020204030204" pitchFamily="49" charset="0"/>
              </a:rPr>
              <a:t>名称获取并指定</a:t>
            </a:r>
            <a:r>
              <a:rPr lang="zh-CN" altLang="en-US" dirty="0" smtClean="0">
                <a:latin typeface="Consolas" panose="020B0609020204030204" pitchFamily="49" charset="0"/>
              </a:rPr>
              <a:t>类型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方式</a:t>
            </a:r>
            <a:r>
              <a:rPr lang="zh-CN" altLang="en-US" dirty="0">
                <a:latin typeface="Consolas" panose="020B0609020204030204" pitchFamily="49" charset="0"/>
              </a:rPr>
              <a:t>三：使用</a:t>
            </a:r>
            <a:r>
              <a:rPr lang="en-US" altLang="zh-CN" dirty="0">
                <a:latin typeface="Consolas" panose="020B0609020204030204" pitchFamily="49" charset="0"/>
              </a:rPr>
              <a:t>bean</a:t>
            </a:r>
            <a:r>
              <a:rPr lang="zh-CN" altLang="en-US" dirty="0">
                <a:latin typeface="Consolas" panose="020B0609020204030204" pitchFamily="49" charset="0"/>
              </a:rPr>
              <a:t>类型获取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 smtClean="0">
                <a:latin typeface="Consolas" panose="020B0609020204030204" pitchFamily="49" charset="0"/>
              </a:rPr>
              <a:t>获取</a:t>
            </a:r>
            <a:r>
              <a:rPr kumimoji="1" lang="en-US" altLang="zh-CN" dirty="0" smtClean="0">
                <a:latin typeface="Consolas" panose="020B0609020204030204" pitchFamily="49" charset="0"/>
              </a:rPr>
              <a:t>bean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70808"/>
            <a:ext cx="10770240" cy="37978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 bookDao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.getBean(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"bookDao"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303290"/>
            <a:ext cx="10770240" cy="41549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bookDao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.getBean(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"bookDao"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135772"/>
            <a:ext cx="10770240" cy="41549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 bookDao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.getBean(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 smtClean="0">
                <a:latin typeface="Consolas" panose="020B0609020204030204" pitchFamily="49" charset="0"/>
              </a:rPr>
              <a:t>容器类层次结构图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69" y="1123678"/>
            <a:ext cx="8248650" cy="360045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9120495" y="1254035"/>
            <a:ext cx="722811" cy="0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866882" y="1069369"/>
            <a:ext cx="1107996" cy="369332"/>
          </a:xfrm>
          <a:prstGeom prst="rect">
            <a:avLst/>
          </a:prstGeom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rgbClr val="AD2B26"/>
                </a:solidFill>
              </a:rPr>
              <a:t>顶层接口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9120495" y="3643759"/>
            <a:ext cx="722811" cy="0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866882" y="3459093"/>
            <a:ext cx="1338828" cy="369332"/>
          </a:xfrm>
          <a:prstGeom prst="rect">
            <a:avLst/>
          </a:prstGeom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rgbClr val="AD2B26"/>
                </a:solidFill>
              </a:rPr>
              <a:t>常用实现类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9120495" y="2206198"/>
            <a:ext cx="722811" cy="0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866882" y="2021532"/>
            <a:ext cx="2037735" cy="369332"/>
          </a:xfrm>
          <a:prstGeom prst="rect">
            <a:avLst/>
          </a:prstGeom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rgbClr val="AD2B26"/>
                </a:solidFill>
              </a:rPr>
              <a:t>提供关闭容器功能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120495" y="1977987"/>
            <a:ext cx="722811" cy="0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866883" y="1793321"/>
            <a:ext cx="1107996" cy="369332"/>
          </a:xfrm>
          <a:prstGeom prst="rect">
            <a:avLst/>
          </a:prstGeom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rgbClr val="AD2B26"/>
                </a:solidFill>
              </a:rPr>
              <a:t>常用接口</a:t>
            </a:r>
          </a:p>
        </p:txBody>
      </p:sp>
    </p:spTree>
    <p:extLst>
      <p:ext uri="{BB962C8B-B14F-4D97-AF65-F5344CB8AC3E}">
        <p14:creationId xmlns:p14="http://schemas.microsoft.com/office/powerpoint/2010/main" val="3839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类路径加载配置文件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</a:rPr>
              <a:t>BeanFactory</a:t>
            </a:r>
            <a:r>
              <a:rPr lang="zh-CN" altLang="en-US" dirty="0" smtClean="0">
                <a:latin typeface="Consolas" panose="020B0609020204030204" pitchFamily="49" charset="0"/>
              </a:rPr>
              <a:t>创建完毕后，所有的</a:t>
            </a:r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</a:rPr>
              <a:t>均为延迟加载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en-US" altLang="zh-CN" dirty="0" err="1" smtClean="0">
                <a:latin typeface="Consolas" panose="020B0609020204030204" pitchFamily="49" charset="0"/>
              </a:rPr>
              <a:t>BeanFactory</a:t>
            </a:r>
            <a:r>
              <a:rPr kumimoji="1" lang="zh-CN" altLang="en-US" dirty="0" smtClean="0">
                <a:latin typeface="Consolas" panose="020B0609020204030204" pitchFamily="49" charset="0"/>
              </a:rPr>
              <a:t>初始化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70808"/>
            <a:ext cx="10770240" cy="134928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Resource resources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ClassPathResource(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"applicationContext.xml"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BeanFactory bf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XmlBeanFactory(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resources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 bookDao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bf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.getBean(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"bookDao"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.save();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1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创建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容器（</a:t>
            </a:r>
            <a:r>
              <a:rPr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2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种）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952485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b="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  <a:cs typeface="阿里巴巴普惠体" panose="00020600040101010101" pitchFamily="18" charset="-122"/>
              </a:rPr>
              <a:t>ClassPathXmlApplicationContext</a:t>
            </a:r>
            <a:endParaRPr lang="en-US" altLang="zh-CN" sz="1600" b="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  <a:cs typeface="阿里巴巴普惠体" panose="00020600040101010101" pitchFamily="18" charset="-122"/>
            </a:endParaRPr>
          </a:p>
          <a:p>
            <a:pPr marL="952485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b="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  <a:cs typeface="阿里巴巴普惠体" panose="00020600040101010101" pitchFamily="18" charset="-122"/>
              </a:rPr>
              <a:t>FileSystemXmlApplicationContext</a:t>
            </a:r>
            <a:endParaRPr lang="en-US" altLang="zh-CN" sz="1600" b="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获取</a:t>
            </a:r>
            <a:r>
              <a:rPr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bean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（</a:t>
            </a:r>
            <a:r>
              <a:rPr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3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种）</a:t>
            </a:r>
            <a:endParaRPr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容器类层次结构</a:t>
            </a:r>
            <a:endParaRPr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BeanFactory</a:t>
            </a:r>
            <a:endParaRPr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容器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31235</TotalTime>
  <Words>234</Words>
  <Application>Microsoft Office PowerPoint</Application>
  <PresentationFormat>宽屏</PresentationFormat>
  <Paragraphs>49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</vt:i4>
      </vt:variant>
    </vt:vector>
  </HeadingPairs>
  <TitlesOfParts>
    <vt:vector size="28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容器</vt:lpstr>
      <vt:lpstr>容器</vt:lpstr>
      <vt:lpstr>PowerPoint 演示文稿</vt:lpstr>
      <vt:lpstr>PowerPoint 演示文稿</vt:lpstr>
      <vt:lpstr>PowerPoint 演示文稿</vt:lpstr>
      <vt:lpstr>PowerPoint 演示文稿</vt:lpstr>
      <vt:lpstr>容器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916</cp:revision>
  <dcterms:created xsi:type="dcterms:W3CDTF">2020-03-31T02:23:27Z</dcterms:created>
  <dcterms:modified xsi:type="dcterms:W3CDTF">2021-04-14T03:54:40Z</dcterms:modified>
</cp:coreProperties>
</file>