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4"/>
  </p:notesMasterIdLst>
  <p:handoutMasterIdLst>
    <p:handoutMasterId r:id="rId15"/>
  </p:handoutMasterIdLst>
  <p:sldIdLst>
    <p:sldId id="462" r:id="rId8"/>
    <p:sldId id="1278" r:id="rId9"/>
    <p:sldId id="1280" r:id="rId10"/>
    <p:sldId id="1284" r:id="rId11"/>
    <p:sldId id="1283" r:id="rId12"/>
    <p:sldId id="1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04" d="100"/>
          <a:sy n="104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核心容器总结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总结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容器相关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相关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依赖注入相关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pPr marL="592123" lvl="1" indent="-342900"/>
            <a:r>
              <a:rPr lang="en-US" altLang="zh-CN" sz="1600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BeanFactory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是</a:t>
            </a:r>
            <a:r>
              <a:rPr lang="en-US" altLang="zh-CN" sz="1600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IoC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容器的顶层接口，初始化</a:t>
            </a:r>
            <a:r>
              <a:rPr lang="en-US" altLang="zh-CN" sz="1600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BeanFactory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对象时，加载的</a:t>
            </a:r>
            <a:r>
              <a:rPr lang="en-US" altLang="zh-CN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延迟加载</a:t>
            </a:r>
            <a:endParaRPr lang="en-US" altLang="zh-CN" sz="16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marL="592123" lvl="1" indent="-342900"/>
            <a:r>
              <a:rPr lang="en-US" altLang="zh-CN" sz="1600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ApplicationContext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接口是</a:t>
            </a:r>
            <a:r>
              <a:rPr lang="en-US" altLang="zh-CN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Spring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容器的核心接口，初始化时</a:t>
            </a:r>
            <a:r>
              <a:rPr lang="en-US" altLang="zh-CN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立即加载</a:t>
            </a:r>
            <a:endParaRPr lang="en-US" altLang="zh-CN" sz="16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marL="592123" lvl="1" indent="-342900"/>
            <a:r>
              <a:rPr lang="en-US" altLang="zh-CN" sz="1600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ApplicationContext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接口提供基础的</a:t>
            </a:r>
            <a:r>
              <a:rPr lang="en-US" altLang="zh-CN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操作相关方法，通过其他接口扩展其功能</a:t>
            </a:r>
            <a:endParaRPr lang="en-US" altLang="zh-CN" sz="16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marL="592123" lvl="1" indent="-342900"/>
            <a:r>
              <a:rPr lang="en-US" altLang="zh-CN" sz="1600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ApplicationContext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接口常用初始化类</a:t>
            </a:r>
            <a:endParaRPr lang="en-US" altLang="zh-CN" sz="16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marL="952485" lvl="2" indent="-342900"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ClassPathXmlApplicationContext</a:t>
            </a:r>
            <a:endParaRPr lang="en-US" altLang="zh-CN" sz="16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marL="952485" lvl="2" indent="-342900"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FileSystemXmlApplicationContext</a:t>
            </a:r>
            <a:endParaRPr lang="en-US" altLang="zh-CN" sz="16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容器相关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相关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123926"/>
            <a:ext cx="10770240" cy="448347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b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="bookDao"</a:t>
            </a:r>
            <a:r>
              <a:rPr lang="en-US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						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/>
            </a:r>
            <a:b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="dao bookDaoImpl 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daoImpl"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/>
            </a:r>
            <a:b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="com.itheima.dao.impl.BookDaoImpl"</a:t>
            </a:r>
            <a:b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scope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="singleton"</a:t>
            </a:r>
            <a:b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init-method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="init"</a:t>
            </a:r>
            <a:b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destroy-method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="destory"</a:t>
            </a:r>
            <a:b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autowire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="byType"</a:t>
            </a:r>
            <a:b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factory-method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="getInstance"</a:t>
            </a:r>
            <a:b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factory-bean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="com.itheima.factory.BookDaoFactory"</a:t>
            </a:r>
            <a:b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lazy-init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="true"</a:t>
            </a:r>
            <a:b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1674" y="1499778"/>
            <a:ext cx="4163017" cy="3952825"/>
          </a:xfrm>
        </p:spPr>
        <p:txBody>
          <a:bodyPr anchor="t" anchorCtr="0"/>
          <a:lstStyle/>
          <a:p>
            <a:pPr marL="0" lvl="0" indent="0">
              <a:spcBef>
                <a:spcPct val="0"/>
              </a:spcBef>
              <a:buNone/>
            </a:pP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bean的Id</a:t>
            </a:r>
            <a:b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bean别名</a:t>
            </a:r>
            <a:b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bean类型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，静态工厂类，</a:t>
            </a:r>
            <a:r>
              <a:rPr lang="en-US" altLang="zh-CN" dirty="0" err="1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FactoryBean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类</a:t>
            </a: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/>
            </a:r>
            <a:b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控制bean的实例数量</a:t>
            </a:r>
            <a:b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生命周期初始化方法</a:t>
            </a:r>
            <a:b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生命周期销毁方法</a:t>
            </a:r>
            <a:b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自动装配类型</a:t>
            </a:r>
            <a:b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bean工厂方法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，</a:t>
            </a: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应用于静态工厂或实例工厂</a:t>
            </a:r>
            <a:b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实例工厂bean</a:t>
            </a:r>
            <a:b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控制bean延迟加载</a:t>
            </a:r>
            <a:endParaRPr lang="zh-CN" altLang="zh-CN" sz="2000" dirty="0">
              <a:solidFill>
                <a:srgbClr val="AD2B26"/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8708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依赖注入相关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123926"/>
            <a:ext cx="10770240" cy="56323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="bookService"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="com.itheima.service.impl.BookServiceImpl"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constructor-arg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ref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="bookDao"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constructor-arg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="userDao"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ref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="userDao"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constructor-arg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="msg" </a:t>
            </a:r>
            <a:r>
              <a:rPr lang="en-US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="WARN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constructor-arg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="java.lang.String"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index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="3" </a:t>
            </a:r>
            <a:r>
              <a:rPr lang="en-US" altLang="zh-CN" sz="1600" dirty="0" smtClean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="WARN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ref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="bookDao"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="userDao"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ref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="userDao"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="msg" </a:t>
            </a:r>
            <a:r>
              <a:rPr lang="en-US" altLang="zh-CN" sz="1600" dirty="0" smtClean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WARN"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="names"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&gt;itcast&lt;/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ref bean=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solidFill>
                  <a:srgbClr val="067D17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165516" y="1509303"/>
            <a:ext cx="2307755" cy="4154984"/>
          </a:xfrm>
          <a:prstGeom prst="rect">
            <a:avLst/>
          </a:prstGeom>
        </p:spPr>
        <p:txBody>
          <a:bodyPr anchor="t" anchorCtr="0"/>
          <a:lstStyle>
            <a:lvl1pPr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None/>
              <a:tabLst/>
              <a:defRPr lang="en-US" altLang="zh-CN" sz="1600" b="0" i="0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cs typeface="Alibaba PuHuiTi R" pitchFamily="18" charset="-122"/>
              </a:defRPr>
            </a:lvl1pPr>
            <a:lvl2pPr marL="719138" indent="-3587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dirty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dirty="0"/>
              <a:t>构造器注入引用类型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en-US" dirty="0"/>
              <a:t>构造器注入简单类型</a:t>
            </a:r>
            <a:endParaRPr lang="en-US" altLang="zh-CN" dirty="0"/>
          </a:p>
          <a:p>
            <a:r>
              <a:rPr lang="zh-CN" altLang="en-US" dirty="0"/>
              <a:t>类型匹配与索引匹配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setter</a:t>
            </a:r>
            <a:r>
              <a:rPr lang="zh-CN" altLang="en-US" dirty="0"/>
              <a:t>注入引用类型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setter</a:t>
            </a:r>
            <a:r>
              <a:rPr lang="zh-CN" altLang="en-US" dirty="0"/>
              <a:t>注入简单类型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setter</a:t>
            </a:r>
            <a:r>
              <a:rPr lang="zh-CN" altLang="en-US" dirty="0"/>
              <a:t>注入集合类型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endParaRPr lang="en-US" altLang="zh-CN" dirty="0"/>
          </a:p>
          <a:p>
            <a:r>
              <a:rPr lang="zh-CN" altLang="en-US" dirty="0"/>
              <a:t>集合注入简单类型</a:t>
            </a:r>
            <a:endParaRPr lang="en-US" altLang="zh-CN" dirty="0"/>
          </a:p>
          <a:p>
            <a:r>
              <a:rPr lang="zh-CN" altLang="en-US" dirty="0"/>
              <a:t>集合注入引用类型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2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容器相关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相关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依赖注入相关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核心容器总结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31159</TotalTime>
  <Words>443</Words>
  <Application>Microsoft Office PowerPoint</Application>
  <PresentationFormat>宽屏</PresentationFormat>
  <Paragraphs>33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核心容器总结</vt:lpstr>
      <vt:lpstr>总结</vt:lpstr>
      <vt:lpstr>PowerPoint 演示文稿</vt:lpstr>
      <vt:lpstr>PowerPoint 演示文稿</vt:lpstr>
      <vt:lpstr>PowerPoint 演示文稿</vt:lpstr>
      <vt:lpstr>核心容器总结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919</cp:revision>
  <dcterms:created xsi:type="dcterms:W3CDTF">2020-03-31T02:23:27Z</dcterms:created>
  <dcterms:modified xsi:type="dcterms:W3CDTF">2021-04-14T05:48:39Z</dcterms:modified>
</cp:coreProperties>
</file>