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6"/>
  </p:notesMasterIdLst>
  <p:handoutMasterIdLst>
    <p:handoutMasterId r:id="rId17"/>
  </p:handoutMasterIdLst>
  <p:sldIdLst>
    <p:sldId id="462" r:id="rId8"/>
    <p:sldId id="1278" r:id="rId9"/>
    <p:sldId id="1281" r:id="rId10"/>
    <p:sldId id="1285" r:id="rId11"/>
    <p:sldId id="1282" r:id="rId12"/>
    <p:sldId id="1284" r:id="rId13"/>
    <p:sldId id="1286" r:id="rId14"/>
    <p:sldId id="1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9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2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17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17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注解开发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注解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开发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注解开发</a:t>
            </a: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</a:p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纯注解开发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>
                <a:latin typeface="Consolas" panose="020B0609020204030204" pitchFamily="49" charset="0"/>
              </a:rPr>
              <a:t>使用</a:t>
            </a:r>
            <a:r>
              <a:rPr lang="en-US" altLang="zh-CN" dirty="0" smtClean="0">
                <a:latin typeface="Consolas" panose="020B0609020204030204" pitchFamily="49" charset="0"/>
              </a:rPr>
              <a:t>@Component</a:t>
            </a:r>
            <a:r>
              <a:rPr lang="zh-CN" altLang="en-US" dirty="0" smtClean="0">
                <a:latin typeface="Consolas" panose="020B0609020204030204" pitchFamily="49" charset="0"/>
              </a:rPr>
              <a:t>定义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核心配置文件中通过组件扫描加载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注解开发定义</a:t>
            </a:r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85774"/>
            <a:ext cx="10770240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Component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bookDao"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Component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4019424"/>
            <a:ext cx="10770240" cy="3797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context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:component-scan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base-package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</a:rPr>
              <a:t>提供</a:t>
            </a:r>
            <a:r>
              <a:rPr lang="en-US" altLang="zh-CN" dirty="0" smtClean="0">
                <a:latin typeface="Consolas" panose="020B0609020204030204" pitchFamily="49" charset="0"/>
              </a:rPr>
              <a:t>@Component</a:t>
            </a:r>
            <a:r>
              <a:rPr lang="zh-CN" altLang="en-US" dirty="0" smtClean="0">
                <a:latin typeface="Consolas" panose="020B0609020204030204" pitchFamily="49" charset="0"/>
              </a:rPr>
              <a:t>注解的三个衍生注解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onsolas" panose="020B0609020204030204" pitchFamily="49" charset="0"/>
              </a:rPr>
              <a:t>@Controller</a:t>
            </a:r>
            <a:r>
              <a:rPr lang="zh-CN" altLang="en-US" dirty="0" smtClean="0">
                <a:latin typeface="Consolas" panose="020B0609020204030204" pitchFamily="49" charset="0"/>
              </a:rPr>
              <a:t>：用于表现层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定义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onsolas" panose="020B0609020204030204" pitchFamily="49" charset="0"/>
              </a:rPr>
              <a:t>@Service</a:t>
            </a:r>
            <a:r>
              <a:rPr lang="zh-CN" altLang="en-US" dirty="0" smtClean="0">
                <a:latin typeface="Consolas" panose="020B0609020204030204" pitchFamily="49" charset="0"/>
              </a:rPr>
              <a:t>：用于业务层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定义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onsolas" panose="020B0609020204030204" pitchFamily="49" charset="0"/>
              </a:rPr>
              <a:t>@Repository</a:t>
            </a:r>
            <a:r>
              <a:rPr lang="zh-CN" altLang="en-US" dirty="0" smtClean="0">
                <a:latin typeface="Consolas" panose="020B0609020204030204" pitchFamily="49" charset="0"/>
              </a:rPr>
              <a:t>：用于数据层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定义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注解开发定义</a:t>
            </a:r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733549"/>
            <a:ext cx="10770240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Repository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bookDao"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Service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Spring3.0</a:t>
            </a:r>
            <a:r>
              <a:rPr lang="zh-CN" altLang="en-US" dirty="0" smtClean="0">
                <a:latin typeface="Consolas" panose="020B0609020204030204" pitchFamily="49" charset="0"/>
              </a:rPr>
              <a:t>升级了纯注解开发模式，使用</a:t>
            </a:r>
            <a:r>
              <a:rPr lang="en-US" altLang="zh-CN" dirty="0" smtClean="0">
                <a:latin typeface="Consolas" panose="020B0609020204030204" pitchFamily="49" charset="0"/>
              </a:rPr>
              <a:t>Java</a:t>
            </a:r>
            <a:r>
              <a:rPr lang="zh-CN" altLang="en-US" dirty="0" smtClean="0">
                <a:latin typeface="Consolas" panose="020B0609020204030204" pitchFamily="49" charset="0"/>
              </a:rPr>
              <a:t>类替代配置文件，开启了</a:t>
            </a:r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</a:rPr>
              <a:t>快速开发赛道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 smtClean="0">
                <a:latin typeface="Consolas" panose="020B0609020204030204" pitchFamily="49" charset="0"/>
              </a:rPr>
              <a:t>纯注解开发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Spring3.0</a:t>
            </a:r>
            <a:r>
              <a:rPr lang="zh-CN" altLang="en-US" dirty="0" smtClean="0">
                <a:latin typeface="Consolas" panose="020B0609020204030204" pitchFamily="49" charset="0"/>
              </a:rPr>
              <a:t>开启了纯注解开发模式，使用</a:t>
            </a:r>
            <a:r>
              <a:rPr lang="en-US" altLang="zh-CN" dirty="0" smtClean="0">
                <a:latin typeface="Consolas" panose="020B0609020204030204" pitchFamily="49" charset="0"/>
              </a:rPr>
              <a:t>Java</a:t>
            </a:r>
            <a:r>
              <a:rPr lang="zh-CN" altLang="en-US" dirty="0" smtClean="0">
                <a:latin typeface="Consolas" panose="020B0609020204030204" pitchFamily="49" charset="0"/>
              </a:rPr>
              <a:t>类替代配置文件，开启了</a:t>
            </a:r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</a:rPr>
              <a:t>快速开发赛道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Java</a:t>
            </a:r>
            <a:r>
              <a:rPr lang="zh-CN" altLang="en-US" dirty="0" smtClean="0">
                <a:latin typeface="Consolas" panose="020B0609020204030204" pitchFamily="49" charset="0"/>
              </a:rPr>
              <a:t>类代替</a:t>
            </a:r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</a:rPr>
              <a:t>核心配置文件</a:t>
            </a:r>
            <a:r>
              <a:rPr lang="en-US" altLang="zh-CN" dirty="0" smtClean="0">
                <a:latin typeface="Consolas" panose="020B0609020204030204" pitchFamily="49" charset="0"/>
              </a:rPr>
              <a:t>,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sz="1100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@Configuration</a:t>
            </a:r>
            <a:r>
              <a:rPr lang="zh-CN" altLang="en-US" dirty="0" smtClean="0">
                <a:latin typeface="Consolas" panose="020B0609020204030204" pitchFamily="49" charset="0"/>
              </a:rPr>
              <a:t>注解用于设定当前类为配置类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</a:rPr>
              <a:t>ComponentScan</a:t>
            </a:r>
            <a:r>
              <a:rPr lang="zh-CN" altLang="en-US" dirty="0" smtClean="0">
                <a:latin typeface="Consolas" panose="020B0609020204030204" pitchFamily="49" charset="0"/>
              </a:rPr>
              <a:t>注解</a:t>
            </a:r>
            <a:r>
              <a:rPr lang="zh-CN" altLang="en-US" dirty="0">
                <a:latin typeface="Consolas" panose="020B0609020204030204" pitchFamily="49" charset="0"/>
              </a:rPr>
              <a:t>用于设定扫描</a:t>
            </a:r>
            <a:r>
              <a:rPr lang="zh-CN" altLang="en-US" dirty="0" smtClean="0">
                <a:latin typeface="Consolas" panose="020B0609020204030204" pitchFamily="49" charset="0"/>
              </a:rPr>
              <a:t>路径，此</a:t>
            </a:r>
            <a:r>
              <a:rPr lang="zh-CN" altLang="en-US" dirty="0">
                <a:latin typeface="Consolas" panose="020B0609020204030204" pitchFamily="49" charset="0"/>
              </a:rPr>
              <a:t>注解只能添加一次，多个数据请用数组</a:t>
            </a:r>
            <a:r>
              <a:rPr lang="zh-CN" altLang="en-US" dirty="0" smtClean="0">
                <a:latin typeface="Consolas" panose="020B0609020204030204" pitchFamily="49" charset="0"/>
              </a:rPr>
              <a:t>格式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 smtClean="0">
                <a:latin typeface="Consolas" panose="020B0609020204030204" pitchFamily="49" charset="0"/>
              </a:rPr>
              <a:t>纯注解开发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932364"/>
            <a:ext cx="7292297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i="1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i="1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i="1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368936" y="1932364"/>
            <a:ext cx="3112183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 smtClean="0">
              <a:solidFill>
                <a:srgbClr val="9E880D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9E880D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03442" y="3853453"/>
            <a:ext cx="6234206" cy="41549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context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:component-scan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base-package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="com.itheima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183" y="1932364"/>
            <a:ext cx="7242790" cy="2677656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&lt;?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xml version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="1.0"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encoding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="UTF-8"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?&gt;</a:t>
            </a:r>
            <a:b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beans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xmlns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="http://www.springframework.org/schema/beans"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      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xmlns: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="http://www.w3.org/2001/XMLSchema-instance"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:schemaLocation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http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://www.springframework.org/schema/beans </a:t>
            </a:r>
            <a:endParaRPr lang="en-US" altLang="zh-CN" sz="1400" dirty="0" smtClean="0">
              <a:solidFill>
                <a:srgbClr val="067D17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http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://www.springframework.org/schema/beans/spring-beans.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xsd"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beans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368936" y="2249437"/>
            <a:ext cx="3112183" cy="41549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ComponentScan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368936" y="1934328"/>
            <a:ext cx="1974999" cy="41549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Configuration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183" y="1932364"/>
            <a:ext cx="7242790" cy="2677656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&lt;?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xml version="1.0" encoding="UTF-8"</a:t>
            </a:r>
            <a:r>
              <a:rPr lang="zh-CN" altLang="zh-CN" sz="14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?&gt;</a:t>
            </a:r>
            <a:br>
              <a:rPr lang="zh-CN" altLang="zh-CN" sz="14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&lt;beans xmlns="http://www.springframework.org/schema/beans"</a:t>
            </a:r>
            <a:b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xmlns:xsi="http://www.w3.org/2001/XMLSchema-instance"</a:t>
            </a:r>
            <a:b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xsi:schemaLocation="</a:t>
            </a:r>
            <a:b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http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://www.springframework.org/schema/beans 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http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://www.springframework.org/schema/beans/spring-beans.</a:t>
            </a:r>
            <a:r>
              <a:rPr lang="zh-CN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xsd"&gt;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beans&gt;</a:t>
            </a:r>
            <a:endParaRPr lang="zh-CN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03442" y="3853453"/>
            <a:ext cx="6234206" cy="3797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context:component-scan base-package="com.itheima</a:t>
            </a:r>
            <a:r>
              <a:rPr lang="zh-CN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"/&gt;</a:t>
            </a:r>
            <a:endParaRPr lang="zh-CN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914901" y="3862388"/>
            <a:ext cx="1119188" cy="459876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弧形 25"/>
          <p:cNvSpPr/>
          <p:nvPr/>
        </p:nvSpPr>
        <p:spPr>
          <a:xfrm>
            <a:off x="5440541" y="1619250"/>
            <a:ext cx="5708565" cy="4171915"/>
          </a:xfrm>
          <a:prstGeom prst="arc">
            <a:avLst>
              <a:gd name="adj1" fmla="val 10588381"/>
              <a:gd name="adj2" fmla="val 19707601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183" y="5539715"/>
            <a:ext cx="10770240" cy="4154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@ComponentScan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{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.itheima.service"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"com.itheima.dao"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5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34271 -0.1611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805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0.34258 -0.23148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22" y="-115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2" grpId="3"/>
      <p:bldP spid="15" grpId="0"/>
      <p:bldP spid="15" grpId="1"/>
      <p:bldP spid="15" grpId="2"/>
      <p:bldP spid="15" grpId="3"/>
      <p:bldP spid="19" grpId="0"/>
      <p:bldP spid="20" grpId="0"/>
      <p:bldP spid="21" grpId="0" animBg="1"/>
      <p:bldP spid="26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Spring3.0</a:t>
            </a:r>
            <a:r>
              <a:rPr lang="zh-CN" altLang="en-US" dirty="0" smtClean="0">
                <a:latin typeface="Consolas" panose="020B0609020204030204" pitchFamily="49" charset="0"/>
              </a:rPr>
              <a:t>开启了纯注解开发模式，使用</a:t>
            </a:r>
            <a:r>
              <a:rPr lang="en-US" altLang="zh-CN" dirty="0" smtClean="0">
                <a:latin typeface="Consolas" panose="020B0609020204030204" pitchFamily="49" charset="0"/>
              </a:rPr>
              <a:t>Java</a:t>
            </a:r>
            <a:r>
              <a:rPr lang="zh-CN" altLang="en-US" dirty="0" smtClean="0">
                <a:latin typeface="Consolas" panose="020B0609020204030204" pitchFamily="49" charset="0"/>
              </a:rPr>
              <a:t>类替代配置文件，开启了</a:t>
            </a:r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</a:rPr>
              <a:t>快速开发赛道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读取</a:t>
            </a:r>
            <a:r>
              <a:rPr lang="en-US" altLang="zh-CN" dirty="0">
                <a:latin typeface="Consolas" panose="020B0609020204030204" pitchFamily="49" charset="0"/>
              </a:rPr>
              <a:t>Spring</a:t>
            </a:r>
            <a:r>
              <a:rPr lang="zh-CN" altLang="en-US" dirty="0">
                <a:latin typeface="Consolas" panose="020B0609020204030204" pitchFamily="49" charset="0"/>
              </a:rPr>
              <a:t>核心配置文件初始化容器对象切换为读取</a:t>
            </a:r>
            <a:r>
              <a:rPr lang="en-US" altLang="zh-CN" dirty="0">
                <a:latin typeface="Consolas" panose="020B0609020204030204" pitchFamily="49" charset="0"/>
              </a:rPr>
              <a:t>Java</a:t>
            </a:r>
            <a:r>
              <a:rPr lang="zh-CN" altLang="en-US" dirty="0">
                <a:latin typeface="Consolas" panose="020B0609020204030204" pitchFamily="49" charset="0"/>
              </a:rPr>
              <a:t>配置类初始化容器对象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 smtClean="0">
                <a:latin typeface="Consolas" panose="020B0609020204030204" pitchFamily="49" charset="0"/>
              </a:rPr>
              <a:t>纯注解开发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183" y="1932364"/>
            <a:ext cx="10770240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加载配置文件初始化容器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ApplicationContext ctx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ClassPathXmlApplicationContext(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"applicationContext.xml"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加载配置类初始化容器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ApplicationContext ctx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AnnotationConfigApplicationContext(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定义</a:t>
            </a: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bean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@Component</a:t>
            </a: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@Controller</a:t>
            </a: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@Service</a:t>
            </a: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@Repository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lang="zh-CN" altLang="zh-CN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context:component-scan</a:t>
            </a:r>
            <a:r>
              <a:rPr lang="en-US" altLang="zh-CN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/&gt;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纯注解开发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@Configuration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@</a:t>
            </a:r>
            <a:r>
              <a:rPr lang="en-US" altLang="zh-CN" b="0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ComponentScan</a:t>
            </a:r>
            <a:endParaRPr lang="en-US" altLang="zh-CN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AnnotationConfigApplicationContext</a:t>
            </a:r>
            <a:endParaRPr lang="en-US" altLang="zh-CN" b="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注解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开发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31304</TotalTime>
  <Words>586</Words>
  <Application>Microsoft Office PowerPoint</Application>
  <PresentationFormat>宽屏</PresentationFormat>
  <Paragraphs>87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注解开发</vt:lpstr>
      <vt:lpstr>注解开发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注解开发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936</cp:revision>
  <dcterms:created xsi:type="dcterms:W3CDTF">2020-03-31T02:23:27Z</dcterms:created>
  <dcterms:modified xsi:type="dcterms:W3CDTF">2021-04-15T09:10:52Z</dcterms:modified>
</cp:coreProperties>
</file>