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3"/>
  </p:notesMasterIdLst>
  <p:handoutMasterIdLst>
    <p:handoutMasterId r:id="rId14"/>
  </p:handoutMasterIdLst>
  <p:sldIdLst>
    <p:sldId id="462" r:id="rId8"/>
    <p:sldId id="1278" r:id="rId9"/>
    <p:sldId id="1281" r:id="rId10"/>
    <p:sldId id="1285" r:id="rId11"/>
    <p:sldId id="1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管理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作用范围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@Scope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作用范围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 smtClean="0">
                <a:latin typeface="Consolas" panose="020B0609020204030204" pitchFamily="49" charset="0"/>
              </a:rPr>
              <a:t>作用范围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@Repository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"singleton"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</a:rPr>
              <a:t>PostConstruct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@</a:t>
            </a:r>
            <a:r>
              <a:rPr lang="en-US" altLang="zh-CN" dirty="0" err="1" smtClean="0">
                <a:latin typeface="Consolas" panose="020B0609020204030204" pitchFamily="49" charset="0"/>
              </a:rPr>
              <a:t>PreDestroy</a:t>
            </a:r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r>
              <a:rPr lang="en-US" altLang="zh-CN" dirty="0" smtClean="0">
                <a:latin typeface="Consolas" panose="020B0609020204030204" pitchFamily="49" charset="0"/>
              </a:rPr>
              <a:t>bean</a:t>
            </a:r>
            <a:r>
              <a:rPr lang="zh-CN" altLang="en-US" dirty="0" smtClean="0">
                <a:latin typeface="Consolas" panose="020B0609020204030204" pitchFamily="49" charset="0"/>
              </a:rPr>
              <a:t>生命周期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en-US" altLang="zh-CN" dirty="0" smtClean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生命周期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493981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@Repository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"singleton"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BookDaoImpl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BookDaoImpl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dao constructor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@PostConstruct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init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init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@PreDestroy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destr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o</a:t>
            </a:r>
            <a:r>
              <a:rPr lang="zh-CN" altLang="zh-CN" sz="14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"book destory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作用范围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@Scope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bean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生命周期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PostConstruct</a:t>
            </a:r>
            <a:endParaRPr lang="en-US" altLang="zh-CN" b="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PreDestroy</a:t>
            </a:r>
            <a:endParaRPr lang="en-US" altLang="zh-CN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bean</a:t>
            </a:r>
            <a:r>
              <a:rPr kumimoji="1" lang="zh-CN" altLang="en-US" dirty="0">
                <a:latin typeface="Consolas" panose="020B0609020204030204" pitchFamily="49" charset="0"/>
              </a:rPr>
              <a:t>管理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31299</TotalTime>
  <Words>153</Words>
  <Application>Microsoft Office PowerPoint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bean管理</vt:lpstr>
      <vt:lpstr>bean管理</vt:lpstr>
      <vt:lpstr>PowerPoint 演示文稿</vt:lpstr>
      <vt:lpstr>PowerPoint 演示文稿</vt:lpstr>
      <vt:lpstr>bean管理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941</cp:revision>
  <dcterms:created xsi:type="dcterms:W3CDTF">2020-03-31T02:23:27Z</dcterms:created>
  <dcterms:modified xsi:type="dcterms:W3CDTF">2021-04-15T09:18:36Z</dcterms:modified>
</cp:coreProperties>
</file>