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7"/>
  </p:notesMasterIdLst>
  <p:handoutMasterIdLst>
    <p:handoutMasterId r:id="rId18"/>
  </p:handoutMasterIdLst>
  <p:sldIdLst>
    <p:sldId id="462" r:id="rId8"/>
    <p:sldId id="1278" r:id="rId9"/>
    <p:sldId id="1281" r:id="rId10"/>
    <p:sldId id="1288" r:id="rId11"/>
    <p:sldId id="1289" r:id="rId12"/>
    <p:sldId id="1290" r:id="rId13"/>
    <p:sldId id="1291" r:id="rId14"/>
    <p:sldId id="1292" r:id="rId15"/>
    <p:sldId id="1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6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7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29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6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7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第三方</a:t>
            </a:r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管理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第三方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第三方</a:t>
            </a: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管理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</a:t>
            </a: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依赖注入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@Bean</a:t>
            </a:r>
            <a:r>
              <a:rPr lang="zh-CN" altLang="en-US" dirty="0" smtClean="0">
                <a:latin typeface="Consolas" panose="020B0609020204030204" pitchFamily="49" charset="0"/>
              </a:rPr>
              <a:t>配置第三方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第三方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39346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 ds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.setDriverClassName(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"com.mysql.jdbc.Driver"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.setUrl(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"jdbc:mysql://localhost:3306/spring_db"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.setUsername(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.setPassword(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使用独立的配置类管理第三方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第三方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 ds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.setDriverClassName(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"com.mysql.jdbc.Driver"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.setUrl(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"jdbc:mysql://localhost:3306/spring_db"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.setUsername(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.setPassword(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将独立的配置类加入核心配置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方式一：导入式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@Import</a:t>
            </a:r>
            <a:r>
              <a:rPr lang="zh-CN" altLang="en-US" dirty="0" smtClean="0">
                <a:latin typeface="Consolas" panose="020B0609020204030204" pitchFamily="49" charset="0"/>
              </a:rPr>
              <a:t>注解手动加入配置类到核心配置，此注解只能添加一次，多个数据请用数组格式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第三方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060316"/>
            <a:ext cx="10770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929123"/>
            <a:ext cx="1077024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 ds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相关配置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将独立的配置类加入核心配置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方式二：扫描式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</a:rPr>
              <a:t>ComponentScan</a:t>
            </a:r>
            <a:r>
              <a:rPr lang="zh-CN" altLang="en-US" dirty="0" smtClean="0">
                <a:latin typeface="Consolas" panose="020B0609020204030204" pitchFamily="49" charset="0"/>
              </a:rPr>
              <a:t>注解扫描配置类所在的包，加载对应的配置</a:t>
            </a:r>
            <a:r>
              <a:rPr lang="zh-CN" altLang="en-US" dirty="0">
                <a:latin typeface="Consolas" panose="020B0609020204030204" pitchFamily="49" charset="0"/>
              </a:rPr>
              <a:t>类</a:t>
            </a:r>
            <a:r>
              <a:rPr lang="zh-CN" altLang="en-US" dirty="0" smtClean="0">
                <a:latin typeface="Consolas" panose="020B0609020204030204" pitchFamily="49" charset="0"/>
              </a:rPr>
              <a:t>信息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第三方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929123"/>
            <a:ext cx="10770240" cy="30239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@Configuration</a:t>
            </a:r>
            <a:endParaRPr lang="zh-CN" altLang="zh-CN" sz="1600" b="1" dirty="0">
              <a:solidFill>
                <a:srgbClr val="AD2B26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 ds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相关配置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386499"/>
            <a:ext cx="10770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"com.itheima.config"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"com.itheima.service"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简单类型依赖注入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第三方</a:t>
            </a:r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依赖注入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JdbcConfig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"com.mysql.jdbc.Driver"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driver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"jdbc:mysql://localhost:3306/spring_db"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"root"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"root"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DruidDataSource ds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DruidDataSource();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.setDriverClassName(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driver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.setUrl(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.setUsername(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.setPassword(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引用类型依赖注入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引用类型注入只需要为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定义方法设置形参即可，容器会根据类型自动装配对象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第三方</a:t>
            </a:r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依赖注入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bookService){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.println(bookService);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 ds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属性设置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第三方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管理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@Bean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第三方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依赖注入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引用类型</a:t>
            </a: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：方法形参</a:t>
            </a:r>
            <a:endParaRPr lang="en-US" altLang="zh-CN" sz="1600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简单类型：成员变量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31515</TotalTime>
  <Words>665</Words>
  <Application>Microsoft Office PowerPoint</Application>
  <PresentationFormat>宽屏</PresentationFormat>
  <Paragraphs>65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第三方bean管理</vt:lpstr>
      <vt:lpstr>第三方bean管理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bean管理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954</cp:revision>
  <dcterms:created xsi:type="dcterms:W3CDTF">2020-03-31T02:23:27Z</dcterms:created>
  <dcterms:modified xsi:type="dcterms:W3CDTF">2021-04-15T10:00:12Z</dcterms:modified>
</cp:coreProperties>
</file>