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1278" r:id="rId9"/>
    <p:sldId id="1281" r:id="rId10"/>
    <p:sldId id="1293" r:id="rId11"/>
    <p:sldId id="1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注解开发总结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配置与注解配置比较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XML</a:t>
            </a:r>
            <a:r>
              <a:rPr kumimoji="1" lang="zh-CN" altLang="en-US" dirty="0" smtClean="0">
                <a:latin typeface="Consolas" panose="020B0609020204030204" pitchFamily="49" charset="0"/>
              </a:rPr>
              <a:t>配置比对注解配置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04313"/>
              </p:ext>
            </p:extLst>
          </p:nvPr>
        </p:nvGraphicFramePr>
        <p:xfrm>
          <a:off x="710880" y="978747"/>
          <a:ext cx="10853046" cy="478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6902">
                  <a:extLst>
                    <a:ext uri="{9D8B030D-6E8A-4147-A177-3AD203B41FA5}">
                      <a16:colId xmlns:a16="http://schemas.microsoft.com/office/drawing/2014/main" val="3816515952"/>
                    </a:ext>
                  </a:extLst>
                </a:gridCol>
                <a:gridCol w="4438072">
                  <a:extLst>
                    <a:ext uri="{9D8B030D-6E8A-4147-A177-3AD203B41FA5}">
                      <a16:colId xmlns:a16="http://schemas.microsoft.com/office/drawing/2014/main" val="3472231965"/>
                    </a:ext>
                  </a:extLst>
                </a:gridCol>
                <a:gridCol w="4438072">
                  <a:extLst>
                    <a:ext uri="{9D8B030D-6E8A-4147-A177-3AD203B41FA5}">
                      <a16:colId xmlns:a16="http://schemas.microsoft.com/office/drawing/2014/main" val="490172669"/>
                    </a:ext>
                  </a:extLst>
                </a:gridCol>
              </a:tblGrid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功能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XML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配置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注解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27074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定义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bean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bean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标签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id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属性</a:t>
                      </a:r>
                      <a:endParaRPr lang="en-US" altLang="zh-CN" sz="14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class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属性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@Component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@Controller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@Service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@Repository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</a:t>
                      </a:r>
                      <a:r>
                        <a:rPr lang="en-US" altLang="zh-CN" sz="1800" dirty="0" err="1" smtClean="0">
                          <a:latin typeface="Consolas" panose="020B0609020204030204" pitchFamily="49" charset="0"/>
                          <a:ea typeface="Alibaba PuHuiTi B"/>
                        </a:rPr>
                        <a:t>ComponentScan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745705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设置依赖注入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setter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注入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(set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方法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引用</a:t>
                      </a: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/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简单</a:t>
                      </a:r>
                      <a:endParaRPr lang="en-US" altLang="zh-CN" sz="14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构造器注入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(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构造方法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引用</a:t>
                      </a: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/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简单</a:t>
                      </a:r>
                      <a:endParaRPr lang="en-US" altLang="zh-CN" sz="14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自动装配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</a:t>
                      </a:r>
                      <a:r>
                        <a:rPr lang="en-US" altLang="zh-CN" sz="1800" dirty="0" err="1" smtClean="0">
                          <a:latin typeface="Consolas" panose="020B0609020204030204" pitchFamily="49" charset="0"/>
                          <a:ea typeface="Alibaba PuHuiTi B"/>
                        </a:rPr>
                        <a:t>Autowired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@Qualifier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@Value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573923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配置第三方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bean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bean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标签</a:t>
                      </a:r>
                    </a:p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静态工厂、实例工厂、</a:t>
                      </a:r>
                      <a:r>
                        <a:rPr lang="en-US" altLang="zh-CN" sz="1800" dirty="0" err="1" smtClean="0">
                          <a:latin typeface="Consolas" panose="020B0609020204030204" pitchFamily="49" charset="0"/>
                          <a:ea typeface="Alibaba PuHuiTi B"/>
                        </a:rPr>
                        <a:t>FactoryBean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@Bean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109434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作用范围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scope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属性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@Scope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621279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生命周期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标准接口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err="1" smtClean="0">
                          <a:latin typeface="Consolas" panose="020B0609020204030204" pitchFamily="49" charset="0"/>
                          <a:ea typeface="Alibaba PuHuiTi B"/>
                        </a:rPr>
                        <a:t>init</a:t>
                      </a: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-method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destroy-method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</a:t>
                      </a:r>
                      <a:r>
                        <a:rPr lang="en-US" altLang="zh-CN" sz="1800" dirty="0" err="1" smtClean="0">
                          <a:latin typeface="Consolas" panose="020B0609020204030204" pitchFamily="49" charset="0"/>
                          <a:ea typeface="Alibaba PuHuiTi B"/>
                        </a:rPr>
                        <a:t>PostConstructor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</a:t>
                      </a:r>
                      <a:r>
                        <a:rPr lang="en-US" altLang="zh-CN" sz="1800" dirty="0" err="1" smtClean="0">
                          <a:latin typeface="Consolas" panose="020B0609020204030204" pitchFamily="49" charset="0"/>
                          <a:ea typeface="Alibaba PuHuiTi B"/>
                        </a:rPr>
                        <a:t>PreDestroy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36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4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XML</a:t>
            </a:r>
            <a:r>
              <a:rPr kumimoji="1" lang="zh-CN" altLang="en-US" dirty="0" smtClean="0">
                <a:latin typeface="Consolas" panose="020B0609020204030204" pitchFamily="49" charset="0"/>
              </a:rPr>
              <a:t>配置比对注解配置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78135"/>
              </p:ext>
            </p:extLst>
          </p:nvPr>
        </p:nvGraphicFramePr>
        <p:xfrm>
          <a:off x="710880" y="978747"/>
          <a:ext cx="10853046" cy="478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6902">
                  <a:extLst>
                    <a:ext uri="{9D8B030D-6E8A-4147-A177-3AD203B41FA5}">
                      <a16:colId xmlns:a16="http://schemas.microsoft.com/office/drawing/2014/main" val="3816515952"/>
                    </a:ext>
                  </a:extLst>
                </a:gridCol>
                <a:gridCol w="4438072">
                  <a:extLst>
                    <a:ext uri="{9D8B030D-6E8A-4147-A177-3AD203B41FA5}">
                      <a16:colId xmlns:a16="http://schemas.microsoft.com/office/drawing/2014/main" val="3472231965"/>
                    </a:ext>
                  </a:extLst>
                </a:gridCol>
                <a:gridCol w="4438072">
                  <a:extLst>
                    <a:ext uri="{9D8B030D-6E8A-4147-A177-3AD203B41FA5}">
                      <a16:colId xmlns:a16="http://schemas.microsoft.com/office/drawing/2014/main" val="490172669"/>
                    </a:ext>
                  </a:extLst>
                </a:gridCol>
              </a:tblGrid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功能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XML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配置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注解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27074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定义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bean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bean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标签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id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属性</a:t>
                      </a:r>
                      <a:endParaRPr lang="en-US" altLang="zh-CN" sz="14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class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属性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@Component</a:t>
                      </a:r>
                    </a:p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Alibaba PuHuiTi B"/>
                          <a:cs typeface="+mn-cs"/>
                        </a:rPr>
                        <a:t>@Controller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b="1" dirty="0" smtClean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B"/>
                        </a:rPr>
                        <a:t>@Service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@</a:t>
                      </a: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Repository</a:t>
                      </a:r>
                      <a:endParaRPr lang="en-US" altLang="zh-CN" sz="14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0" indent="0" algn="l" defTabSz="121917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kern="1200" dirty="0" smtClean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B"/>
                          <a:cs typeface="+mn-cs"/>
                        </a:rPr>
                        <a:t>@</a:t>
                      </a:r>
                      <a:r>
                        <a:rPr lang="en-US" altLang="zh-CN" sz="1800" b="1" kern="1200" dirty="0" err="1" smtClean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B"/>
                          <a:cs typeface="+mn-cs"/>
                        </a:rPr>
                        <a:t>ComponentScan</a:t>
                      </a:r>
                      <a:endParaRPr lang="zh-CN" altLang="en-US" sz="1800" b="1" kern="1200" dirty="0">
                        <a:solidFill>
                          <a:srgbClr val="AD2B26"/>
                        </a:solidFill>
                        <a:latin typeface="Consolas" panose="020B0609020204030204" pitchFamily="49" charset="0"/>
                        <a:ea typeface="Alibaba PuHuiTi B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745705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设置依赖注入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setter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注入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(set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方法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引用</a:t>
                      </a: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/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简单</a:t>
                      </a:r>
                      <a:endParaRPr lang="en-US" altLang="zh-CN" sz="14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构造器注入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(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构造方法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引用</a:t>
                      </a: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/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简单</a:t>
                      </a:r>
                      <a:endParaRPr lang="en-US" altLang="zh-CN" sz="14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自动装配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B"/>
                        </a:rPr>
                        <a:t>@</a:t>
                      </a:r>
                      <a:r>
                        <a:rPr lang="en-US" altLang="zh-CN" sz="1800" b="1" dirty="0" err="1" smtClean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B"/>
                        </a:rPr>
                        <a:t>Autowired</a:t>
                      </a:r>
                      <a:endParaRPr lang="en-US" altLang="zh-CN" sz="1800" b="1" dirty="0" smtClean="0">
                        <a:solidFill>
                          <a:srgbClr val="AD2B26"/>
                        </a:solidFill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@Qualifier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@Value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573923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配置第三方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bean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bean</a:t>
                      </a:r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标签</a:t>
                      </a:r>
                    </a:p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静态工厂、实例工厂、</a:t>
                      </a:r>
                      <a:r>
                        <a:rPr lang="en-US" altLang="zh-CN" sz="1800" dirty="0" err="1" smtClean="0">
                          <a:latin typeface="Consolas" panose="020B0609020204030204" pitchFamily="49" charset="0"/>
                          <a:ea typeface="Alibaba PuHuiTi B"/>
                        </a:rPr>
                        <a:t>FactoryBean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AD2B26"/>
                          </a:solidFill>
                          <a:latin typeface="Consolas" panose="020B0609020204030204" pitchFamily="49" charset="0"/>
                          <a:ea typeface="Alibaba PuHuiTi B"/>
                        </a:rPr>
                        <a:t>@Bean</a:t>
                      </a:r>
                      <a:endParaRPr lang="zh-CN" altLang="en-US" sz="1800" b="1" dirty="0">
                        <a:solidFill>
                          <a:srgbClr val="AD2B26"/>
                        </a:solidFill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109434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作用范围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scope</a:t>
                      </a:r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B"/>
                        </a:rPr>
                        <a:t>属性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@Scope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621279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生命周期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  <a:ea typeface="Alibaba PuHuiTi B"/>
                        </a:rPr>
                        <a:t>标准接口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err="1" smtClean="0">
                          <a:latin typeface="Consolas" panose="020B0609020204030204" pitchFamily="49" charset="0"/>
                          <a:ea typeface="Alibaba PuHuiTi B"/>
                        </a:rPr>
                        <a:t>init</a:t>
                      </a: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-method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dirty="0" smtClean="0">
                          <a:latin typeface="Consolas" panose="020B0609020204030204" pitchFamily="49" charset="0"/>
                          <a:ea typeface="Alibaba PuHuiTi B"/>
                        </a:rPr>
                        <a:t>destroy-method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</a:t>
                      </a:r>
                      <a:r>
                        <a:rPr lang="en-US" altLang="zh-CN" sz="1800" dirty="0" err="1" smtClean="0">
                          <a:latin typeface="Consolas" panose="020B0609020204030204" pitchFamily="49" charset="0"/>
                          <a:ea typeface="Alibaba PuHuiTi B"/>
                        </a:rPr>
                        <a:t>PostConstructor</a:t>
                      </a:r>
                      <a:endParaRPr lang="en-US" altLang="zh-CN" sz="1800" dirty="0" smtClean="0">
                        <a:latin typeface="Consolas" panose="020B0609020204030204" pitchFamily="49" charset="0"/>
                        <a:ea typeface="Alibaba PuHuiTi B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Consolas" panose="020B0609020204030204" pitchFamily="49" charset="0"/>
                          <a:ea typeface="Alibaba PuHuiTi B"/>
                        </a:rPr>
                        <a:t>@</a:t>
                      </a:r>
                      <a:r>
                        <a:rPr lang="en-US" altLang="zh-CN" sz="1800" dirty="0" err="1" smtClean="0">
                          <a:latin typeface="Consolas" panose="020B0609020204030204" pitchFamily="49" charset="0"/>
                          <a:ea typeface="Alibaba PuHuiTi B"/>
                        </a:rPr>
                        <a:t>PreDestroy</a:t>
                      </a:r>
                      <a:endParaRPr lang="zh-CN" altLang="en-US" sz="1800" dirty="0">
                        <a:latin typeface="Consolas" panose="020B0609020204030204" pitchFamily="49" charset="0"/>
                        <a:ea typeface="Alibaba PuHuiTi 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36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配置与注解配置比较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注解开发总结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31576</TotalTime>
  <Words>199</Words>
  <Application>Microsoft Office PowerPoint</Application>
  <PresentationFormat>宽屏</PresentationFormat>
  <Paragraphs>79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注解开发总结</vt:lpstr>
      <vt:lpstr>总结</vt:lpstr>
      <vt:lpstr>PowerPoint 演示文稿</vt:lpstr>
      <vt:lpstr>PowerPoint 演示文稿</vt:lpstr>
      <vt:lpstr>注解开发总结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963</cp:revision>
  <dcterms:created xsi:type="dcterms:W3CDTF">2020-03-31T02:23:27Z</dcterms:created>
  <dcterms:modified xsi:type="dcterms:W3CDTF">2021-07-14T09:40:42Z</dcterms:modified>
</cp:coreProperties>
</file>