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5"/>
  </p:notesMasterIdLst>
  <p:handoutMasterIdLst>
    <p:handoutMasterId r:id="rId16"/>
  </p:handoutMasterIdLst>
  <p:sldIdLst>
    <p:sldId id="462" r:id="rId8"/>
    <p:sldId id="1278" r:id="rId9"/>
    <p:sldId id="1286" r:id="rId10"/>
    <p:sldId id="1287" r:id="rId11"/>
    <p:sldId id="1289" r:id="rId12"/>
    <p:sldId id="1290" r:id="rId13"/>
    <p:sldId id="1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AD2B26"/>
    <a:srgbClr val="F2F2F2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379" autoAdjust="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回顾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标准开发</a:t>
            </a:r>
          </a:p>
          <a:p>
            <a:r>
              <a:rPr lang="zh-CN" altLang="en-US" dirty="0" smtClean="0"/>
              <a:t>	配置中加载</a:t>
            </a:r>
            <a:r>
              <a:rPr lang="en-US" altLang="zh-CN" dirty="0" err="1" smtClean="0"/>
              <a:t>typeAliases</a:t>
            </a:r>
            <a:r>
              <a:rPr lang="zh-CN" altLang="en-US" dirty="0" smtClean="0"/>
              <a:t>，用于模型类匹配，用于映射关系建立</a:t>
            </a:r>
          </a:p>
          <a:p>
            <a:r>
              <a:rPr lang="zh-CN" altLang="en-US" dirty="0" smtClean="0"/>
              <a:t>	配置中加载环境，设置事务与数据源</a:t>
            </a:r>
          </a:p>
          <a:p>
            <a:r>
              <a:rPr lang="zh-CN" altLang="en-US" dirty="0" smtClean="0"/>
              <a:t>		事务与数据源都是用于创建</a:t>
            </a:r>
            <a:r>
              <a:rPr lang="en-US" altLang="zh-CN" dirty="0" err="1" smtClean="0"/>
              <a:t>SqlSession</a:t>
            </a:r>
            <a:r>
              <a:rPr lang="zh-CN" altLang="en-US" dirty="0" smtClean="0"/>
              <a:t>对象使用</a:t>
            </a:r>
          </a:p>
          <a:p>
            <a:r>
              <a:rPr lang="zh-CN" altLang="en-US" dirty="0" smtClean="0"/>
              <a:t>		但是</a:t>
            </a:r>
            <a:r>
              <a:rPr lang="en-US" altLang="zh-CN" dirty="0" err="1" smtClean="0"/>
              <a:t>SqlSession</a:t>
            </a:r>
            <a:r>
              <a:rPr lang="zh-CN" altLang="en-US" dirty="0" smtClean="0"/>
              <a:t>是绑定每一次操作，每次操作完毕关闭</a:t>
            </a:r>
          </a:p>
          <a:p>
            <a:r>
              <a:rPr lang="zh-CN" altLang="en-US" dirty="0" smtClean="0"/>
              <a:t>		而</a:t>
            </a:r>
            <a:r>
              <a:rPr lang="en-US" altLang="zh-CN" dirty="0" err="1" smtClean="0"/>
              <a:t>SqlSession</a:t>
            </a:r>
            <a:r>
              <a:rPr lang="zh-CN" altLang="en-US" dirty="0" smtClean="0"/>
              <a:t>对象本质上是由</a:t>
            </a:r>
            <a:r>
              <a:rPr lang="en-US" altLang="zh-CN" dirty="0" err="1" smtClean="0"/>
              <a:t>SqlSessionFactory</a:t>
            </a:r>
            <a:r>
              <a:rPr lang="zh-CN" altLang="en-US" dirty="0" smtClean="0"/>
              <a:t>造出来的</a:t>
            </a:r>
          </a:p>
          <a:p>
            <a:r>
              <a:rPr lang="zh-CN" altLang="en-US" dirty="0" smtClean="0"/>
              <a:t>	配置中设置了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映射包，根据包的位置获取接口，然后使用了自动代理的形式创建</a:t>
            </a:r>
            <a:r>
              <a:rPr lang="en-US" altLang="zh-CN" dirty="0" err="1" smtClean="0"/>
              <a:t>dao</a:t>
            </a:r>
            <a:r>
              <a:rPr lang="en-US" altLang="zh-CN" dirty="0" smtClean="0"/>
              <a:t>/mapper</a:t>
            </a:r>
            <a:r>
              <a:rPr lang="zh-CN" altLang="en-US" dirty="0" smtClean="0"/>
              <a:t>对象</a:t>
            </a:r>
          </a:p>
          <a:p>
            <a:r>
              <a:rPr lang="zh-CN" altLang="en-US" dirty="0" smtClean="0"/>
              <a:t>	</a:t>
            </a:r>
          </a:p>
          <a:p>
            <a:r>
              <a:rPr lang="zh-CN" altLang="en-US" dirty="0" smtClean="0"/>
              <a:t>	分析上面核心是什么？</a:t>
            </a:r>
            <a:r>
              <a:rPr lang="en-US" altLang="zh-CN" dirty="0" err="1" smtClean="0"/>
              <a:t>SqlSessionFactroy</a:t>
            </a:r>
            <a:r>
              <a:rPr lang="zh-CN" altLang="en-US" dirty="0" smtClean="0"/>
              <a:t>，基于</a:t>
            </a:r>
            <a:r>
              <a:rPr lang="en-US" altLang="zh-CN" dirty="0" smtClean="0"/>
              <a:t>Factory</a:t>
            </a:r>
            <a:r>
              <a:rPr lang="zh-CN" altLang="en-US" dirty="0" smtClean="0"/>
              <a:t>才能得到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对象，然后执行数据操作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SqlSessionFactroy</a:t>
            </a:r>
            <a:r>
              <a:rPr lang="zh-CN" altLang="en-US" dirty="0" smtClean="0"/>
              <a:t>需要什么？最基本需要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，不然就无法初始化</a:t>
            </a:r>
          </a:p>
          <a:p>
            <a:r>
              <a:rPr lang="zh-CN" altLang="en-US" dirty="0" smtClean="0"/>
              <a:t>	得到了</a:t>
            </a:r>
            <a:r>
              <a:rPr lang="en-US" altLang="zh-CN" dirty="0" err="1" smtClean="0"/>
              <a:t>SqlSessionFactroy</a:t>
            </a:r>
            <a:r>
              <a:rPr lang="zh-CN" altLang="en-US" dirty="0" smtClean="0"/>
              <a:t>后，才能去考虑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对象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将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4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260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40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kumimoji="1" lang="zh-CN" altLang="en-US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整合</a:t>
            </a:r>
            <a:r>
              <a:rPr kumimoji="1" lang="en-US" altLang="zh-CN" b="1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endParaRPr kumimoji="1" lang="en-US" altLang="zh-CN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整合</a:t>
            </a:r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en-US" altLang="zh-CN" sz="44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kumimoji="1" lang="zh-CN" altLang="en-US" sz="44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整合</a:t>
            </a:r>
            <a:r>
              <a:rPr kumimoji="1" lang="en-US" altLang="zh-CN" sz="4400" b="1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en-US" altLang="zh-CN" dirty="0" err="1" smtClean="0">
                <a:latin typeface="Consolas" panose="020B0609020204030204" pitchFamily="49" charset="0"/>
              </a:rPr>
              <a:t>MyBatis</a:t>
            </a:r>
            <a:r>
              <a:rPr lang="zh-CN" altLang="en-US" dirty="0" smtClean="0">
                <a:latin typeface="Consolas" panose="020B0609020204030204" pitchFamily="49" charset="0"/>
              </a:rPr>
              <a:t>程序核心对象分析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整合</a:t>
            </a:r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85774"/>
            <a:ext cx="10770240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1.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SqlSessionFactoryBuilder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SqlSessionFactoryBuilder sqlSessionFactoryBuilder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SqlSessionFactoryBuilder();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2.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加载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SqlMapConfig.xml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配置文件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InputStream inputStream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Resources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getResourceAsStream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"SqlMapConfig.xml"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3.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SqlSessionFactory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SqlSessionFactory sqlSessionFactory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sqlSessionFactoryBuilder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.build(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4.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SqlSession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SqlSession sqlSession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sqlSessionFactory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.openSession();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5.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SqlSession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对象执行查询，获取结果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User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AccountDao accountDao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sqlSession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.getMapper(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AccountDao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Account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ac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accountDao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.findById(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6.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释放资源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sqlSession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.close();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10880" y="3500582"/>
            <a:ext cx="10770240" cy="0"/>
          </a:xfrm>
          <a:prstGeom prst="line">
            <a:avLst/>
          </a:prstGeom>
          <a:ln w="25400">
            <a:solidFill>
              <a:srgbClr val="AD2B2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0880" y="4763323"/>
            <a:ext cx="10770240" cy="0"/>
          </a:xfrm>
          <a:prstGeom prst="line">
            <a:avLst/>
          </a:prstGeom>
          <a:ln w="25400">
            <a:solidFill>
              <a:srgbClr val="AD2B2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10880" y="5433883"/>
            <a:ext cx="10770240" cy="0"/>
          </a:xfrm>
          <a:prstGeom prst="line">
            <a:avLst/>
          </a:prstGeom>
          <a:ln w="25400">
            <a:solidFill>
              <a:srgbClr val="AD2B2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128920" y="1485774"/>
            <a:ext cx="3352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</a:rPr>
              <a:t>初始化</a:t>
            </a:r>
            <a:r>
              <a:rPr kumimoji="1" lang="en-US" altLang="zh-CN" sz="2000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</a:rPr>
              <a:t>SqlSessionFactory</a:t>
            </a:r>
            <a:endParaRPr lang="zh-CN" altLang="en-US" sz="2000" b="1" dirty="0">
              <a:solidFill>
                <a:srgbClr val="AD2B26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28920" y="350058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</a:rPr>
              <a:t>获取连接，获取实现</a:t>
            </a:r>
            <a:endParaRPr lang="zh-CN" altLang="en-US" sz="2000" b="1" dirty="0">
              <a:solidFill>
                <a:srgbClr val="AD2B2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28919" y="476692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</a:rPr>
              <a:t>获取数据层接口</a:t>
            </a:r>
            <a:endParaRPr lang="zh-CN" altLang="en-US" sz="2000" b="1" dirty="0">
              <a:solidFill>
                <a:srgbClr val="595959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28920" y="543388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</a:rPr>
              <a:t>关闭连接</a:t>
            </a:r>
            <a:endParaRPr lang="zh-CN" altLang="en-US" sz="2000" b="1" dirty="0">
              <a:solidFill>
                <a:srgbClr val="AD2B2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0880" y="3166971"/>
            <a:ext cx="1874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err="1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</a:rPr>
              <a:t>SqlSessionFactory</a:t>
            </a:r>
            <a:endParaRPr lang="zh-CN" altLang="en-US" sz="1400" b="1" dirty="0">
              <a:solidFill>
                <a:srgbClr val="AD2B2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17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>
                <a:latin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</a:rPr>
              <a:t>MyBatis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整合</a:t>
            </a:r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85774"/>
            <a:ext cx="10770240" cy="524342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configuration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properties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resource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="jdbc.properties"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typeAliases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package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="com.itheima.domain"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typeAliases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environments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default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="mysql"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environment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="mysql"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transactionManager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="JDBC"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transactionManager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dataSource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="POOLED"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="driver"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="${jdbc.driver}"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="url"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="${jdbc.url}"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="username"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="${jdbc.username}"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="password"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="${jdbc.password}"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dataSource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environment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environments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mappers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package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="com.itheima.dao"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package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mappers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configuration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10880" y="2063662"/>
            <a:ext cx="10770240" cy="0"/>
          </a:xfrm>
          <a:prstGeom prst="line">
            <a:avLst/>
          </a:prstGeom>
          <a:ln w="25400">
            <a:solidFill>
              <a:srgbClr val="AD2B2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10880" y="2830018"/>
            <a:ext cx="10770240" cy="0"/>
          </a:xfrm>
          <a:prstGeom prst="line">
            <a:avLst/>
          </a:prstGeom>
          <a:ln w="25400">
            <a:solidFill>
              <a:srgbClr val="AD2B2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128920" y="1485774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</a:rPr>
              <a:t>初始化属性数据</a:t>
            </a:r>
            <a:endParaRPr lang="zh-CN" altLang="en-US" sz="2000" b="1" dirty="0">
              <a:solidFill>
                <a:srgbClr val="595959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10880" y="5651594"/>
            <a:ext cx="10770240" cy="0"/>
          </a:xfrm>
          <a:prstGeom prst="line">
            <a:avLst/>
          </a:prstGeom>
          <a:ln w="25400">
            <a:solidFill>
              <a:srgbClr val="AD2B2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128920" y="206366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</a:rPr>
              <a:t>初始化类型别名</a:t>
            </a:r>
            <a:endParaRPr lang="zh-CN" altLang="en-US" sz="2000" b="1" dirty="0">
              <a:solidFill>
                <a:srgbClr val="AD2B2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28920" y="2830018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</a:rPr>
              <a:t>初始化</a:t>
            </a:r>
            <a:r>
              <a:rPr kumimoji="1" lang="en-US" altLang="zh-CN" sz="2000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</a:rPr>
              <a:t>dataSource</a:t>
            </a:r>
            <a:endParaRPr lang="zh-CN" altLang="en-US" sz="2000" b="1" dirty="0">
              <a:solidFill>
                <a:srgbClr val="AD2B26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28920" y="5651594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</a:rPr>
              <a:t>初始化映射配置</a:t>
            </a:r>
            <a:endParaRPr lang="zh-CN" altLang="en-US" sz="2000" b="1" dirty="0">
              <a:solidFill>
                <a:srgbClr val="AD2B2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43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>
                <a:latin typeface="Consolas" panose="020B0609020204030204" pitchFamily="49" charset="0"/>
              </a:rPr>
              <a:t>整合</a:t>
            </a:r>
            <a:r>
              <a:rPr lang="en-US" altLang="zh-CN" dirty="0" err="1">
                <a:latin typeface="Consolas" panose="020B0609020204030204" pitchFamily="49" charset="0"/>
              </a:rPr>
              <a:t>MyBatis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整合</a:t>
            </a:r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85774"/>
            <a:ext cx="10770240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configuration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properties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resource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="jdbc.properties"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typeAliases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package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="com.itheima.domain"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typeAliases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environments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default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="mysql"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environment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="mysql"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transactionManager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="JDBC"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transactionManager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dataSource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="POOLED"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="driver"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="${jdbc.driver}"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="url"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="${jdbc.url}"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="username"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="${jdbc.username}"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="password"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="${jdbc.password}"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dataSource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environment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environments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mappers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package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="com.itheima.dao"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package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mappers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configuration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38362" y="1952044"/>
            <a:ext cx="7560000" cy="3039056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80431" y="1981200"/>
            <a:ext cx="7477793" cy="6096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80430" y="2628150"/>
            <a:ext cx="7477793" cy="232235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695968" y="4621905"/>
            <a:ext cx="7985445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@Bean</a:t>
            </a:r>
            <a:b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SqlSessionFactoryBean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sqlSessionFactory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DataSource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dataSource){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SqlSessionFactoryBean ssfb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SqlSessionFactoryBean();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ssfb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.setTypeAliasesPackage(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"com.itheima.domain"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ssfb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.setDataSource(dataSource);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ssfb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20" name="圆角右箭头 19"/>
          <p:cNvSpPr/>
          <p:nvPr/>
        </p:nvSpPr>
        <p:spPr>
          <a:xfrm rot="10800000" flipH="1">
            <a:off x="2893711" y="4987850"/>
            <a:ext cx="802257" cy="898593"/>
          </a:xfrm>
          <a:prstGeom prst="bentArrow">
            <a:avLst>
              <a:gd name="adj1" fmla="val 19954"/>
              <a:gd name="adj2" fmla="val 21735"/>
              <a:gd name="adj3" fmla="val 25000"/>
              <a:gd name="adj4" fmla="val 75000"/>
            </a:avLst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22671" y="5396971"/>
            <a:ext cx="5473779" cy="234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22671" y="5666439"/>
            <a:ext cx="5474684" cy="234611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0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>
                <a:latin typeface="Consolas" panose="020B0609020204030204" pitchFamily="49" charset="0"/>
              </a:rPr>
              <a:t>整合</a:t>
            </a:r>
            <a:r>
              <a:rPr lang="en-US" altLang="zh-CN" dirty="0" err="1">
                <a:latin typeface="Consolas" panose="020B0609020204030204" pitchFamily="49" charset="0"/>
              </a:rPr>
              <a:t>MyBatis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整合</a:t>
            </a:r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85774"/>
            <a:ext cx="10770240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configuration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properties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resource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="jdbc.properties"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typeAliases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package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="com.itheima.domain"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typeAliases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environments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default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="mysql"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environment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="mysql"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transactionManager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="JDBC"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transactionManager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dataSource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="POOLED"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="driver"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="${jdbc.driver}"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="url"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="${jdbc.url}"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="username"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="${jdbc.username}"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="password"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="${jdbc.password}"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dataSource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environment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environments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mappers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package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="com.itheima.dao"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package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mappers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configuration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38362" y="4938712"/>
            <a:ext cx="4610588" cy="661987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628475" y="2901546"/>
            <a:ext cx="7331154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@Bean</a:t>
            </a:r>
            <a:b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MapperScannerConfigurer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mapperScannerConfigurer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MapperScannerConfigurer msc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MapperScannerConfigurer();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msc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.setBasePackage(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"com.itheima.dao"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msc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2" name="圆角右箭头 11"/>
          <p:cNvSpPr/>
          <p:nvPr/>
        </p:nvSpPr>
        <p:spPr>
          <a:xfrm rot="5400000" flipH="1">
            <a:off x="5797118" y="4443123"/>
            <a:ext cx="802257" cy="898593"/>
          </a:xfrm>
          <a:prstGeom prst="bentArrow">
            <a:avLst>
              <a:gd name="adj1" fmla="val 19954"/>
              <a:gd name="adj2" fmla="val 21735"/>
              <a:gd name="adj3" fmla="val 25000"/>
              <a:gd name="adj4" fmla="val 75000"/>
            </a:avLst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1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整合</a:t>
            </a:r>
            <a:r>
              <a:rPr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MyBatis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SqlSessionFactoryBean</a:t>
            </a: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MapperScannerConfigurer</a:t>
            </a: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整合</a:t>
            </a:r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32904</TotalTime>
  <Words>960</Words>
  <Application>Microsoft Office PowerPoint</Application>
  <PresentationFormat>宽屏</PresentationFormat>
  <Paragraphs>50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Spring整合MyBatis</vt:lpstr>
      <vt:lpstr>Spring整合MyBatis</vt:lpstr>
      <vt:lpstr>PowerPoint 演示文稿</vt:lpstr>
      <vt:lpstr>PowerPoint 演示文稿</vt:lpstr>
      <vt:lpstr>PowerPoint 演示文稿</vt:lpstr>
      <vt:lpstr>PowerPoint 演示文稿</vt:lpstr>
      <vt:lpstr>Spring整合MyBatis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967</cp:revision>
  <dcterms:created xsi:type="dcterms:W3CDTF">2020-03-31T02:23:27Z</dcterms:created>
  <dcterms:modified xsi:type="dcterms:W3CDTF">2021-04-21T08:45:46Z</dcterms:modified>
</cp:coreProperties>
</file>