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2"/>
  </p:notesMasterIdLst>
  <p:handoutMasterIdLst>
    <p:handoutMasterId r:id="rId13"/>
  </p:handoutMasterIdLst>
  <p:sldIdLst>
    <p:sldId id="462" r:id="rId8"/>
    <p:sldId id="1278" r:id="rId9"/>
    <p:sldId id="1281" r:id="rId10"/>
    <p:sldId id="1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595959"/>
    <a:srgbClr val="F2F2F2"/>
    <a:srgbClr val="FFFFE4"/>
    <a:srgbClr val="49504F"/>
    <a:srgbClr val="D9D9D9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2021/4/21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9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563"/>
            <a:ext cx="10541000" cy="115887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整合</a:t>
            </a:r>
            <a:r>
              <a:rPr kumimoji="1" lang="en-US" altLang="zh-CN" b="1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</a:rPr>
              <a:t>整合</a:t>
            </a:r>
            <a:r>
              <a:rPr kumimoji="1" lang="en-US" altLang="zh-CN" dirty="0" smtClean="0">
                <a:latin typeface="Consolas" panose="020B0609020204030204" pitchFamily="49" charset="0"/>
              </a:rPr>
              <a:t>Junit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61379"/>
            <a:ext cx="12192000" cy="6018561"/>
          </a:xfrm>
        </p:spPr>
        <p:txBody>
          <a:bodyPr anchor="ctr" anchorCtr="1"/>
          <a:lstStyle/>
          <a:p>
            <a:pPr marL="0" indent="0">
              <a:buNone/>
            </a:pPr>
            <a:r>
              <a:rPr kumimoji="1" lang="zh-CN" altLang="en-US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整合</a:t>
            </a:r>
            <a:r>
              <a:rPr kumimoji="1" lang="en-US" altLang="zh-CN" sz="4200" b="1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2140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18110"/>
            <a:ext cx="10723473" cy="4727021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</a:rPr>
              <a:t>使用</a:t>
            </a:r>
            <a:r>
              <a:rPr lang="en-US" altLang="zh-CN" dirty="0" smtClean="0">
                <a:latin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</a:rPr>
              <a:t>整合</a:t>
            </a:r>
            <a:r>
              <a:rPr lang="en-US" altLang="zh-CN" dirty="0" smtClean="0">
                <a:latin typeface="Consolas" panose="020B0609020204030204" pitchFamily="49" charset="0"/>
              </a:rPr>
              <a:t>Junit</a:t>
            </a:r>
            <a:r>
              <a:rPr lang="zh-CN" altLang="en-US" dirty="0" smtClean="0">
                <a:latin typeface="Consolas" panose="020B0609020204030204" pitchFamily="49" charset="0"/>
              </a:rPr>
              <a:t>专用的类加载器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 txBox="1">
            <a:spLocks/>
          </p:cNvSpPr>
          <p:nvPr/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整合</a:t>
            </a:r>
            <a:r>
              <a:rPr kumimoji="1" lang="en-US" altLang="zh-CN" dirty="0">
                <a:latin typeface="Consolas" panose="020B0609020204030204" pitchFamily="49" charset="0"/>
              </a:rPr>
              <a:t>JUnit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485774"/>
            <a:ext cx="10770240" cy="36471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@RunWith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SpringJUnit4ClassRunner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@ContextConfiguration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(classes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BookService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testSave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bookService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.save();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整合</a:t>
            </a: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JUnit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@</a:t>
            </a:r>
            <a:r>
              <a:rPr lang="en-US" altLang="zh-CN" sz="1600" b="0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Runwith</a:t>
            </a:r>
            <a:r>
              <a:rPr lang="zh-CN" altLang="zh-CN" sz="1600" b="0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(SpringJUnit4ClassRunner.class)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@</a:t>
            </a:r>
            <a:r>
              <a:rPr lang="zh-CN" altLang="zh-CN" sz="1600" b="0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/>
              </a:rPr>
              <a:t>ContextConfiguration</a:t>
            </a:r>
            <a:endParaRPr lang="zh-CN" altLang="zh-CN" sz="1600" b="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AB34E976-B681-9A4C-B3D0-09DC1AA2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整合</a:t>
            </a:r>
            <a:r>
              <a:rPr kumimoji="1" lang="en-US" altLang="zh-CN" dirty="0" smtClean="0">
                <a:latin typeface="Consolas" panose="020B0609020204030204" pitchFamily="49" charset="0"/>
              </a:rPr>
              <a:t>JUnit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31546</TotalTime>
  <Words>92</Words>
  <Application>Microsoft Office PowerPoint</Application>
  <PresentationFormat>宽屏</PresentationFormat>
  <Paragraphs>13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整合JUnit</vt:lpstr>
      <vt:lpstr>整合Junit</vt:lpstr>
      <vt:lpstr>PowerPoint 演示文稿</vt:lpstr>
      <vt:lpstr>整合JUnit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955</cp:revision>
  <dcterms:created xsi:type="dcterms:W3CDTF">2020-03-31T02:23:27Z</dcterms:created>
  <dcterms:modified xsi:type="dcterms:W3CDTF">2021-04-21T09:15:01Z</dcterms:modified>
</cp:coreProperties>
</file>