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9"/>
  </p:notesMasterIdLst>
  <p:handoutMasterIdLst>
    <p:handoutMasterId r:id="rId20"/>
  </p:handoutMasterIdLst>
  <p:sldIdLst>
    <p:sldId id="462" r:id="rId8"/>
    <p:sldId id="1278" r:id="rId9"/>
    <p:sldId id="1280" r:id="rId10"/>
    <p:sldId id="1282" r:id="rId11"/>
    <p:sldId id="1283" r:id="rId12"/>
    <p:sldId id="1284" r:id="rId13"/>
    <p:sldId id="1287" r:id="rId14"/>
    <p:sldId id="1286" r:id="rId15"/>
    <p:sldId id="1288" r:id="rId16"/>
    <p:sldId id="1285" r:id="rId17"/>
    <p:sldId id="1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2F2F2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79931" autoAdjust="0"/>
  </p:normalViewPr>
  <p:slideViewPr>
    <p:cSldViewPr snapToGrid="0">
      <p:cViewPr>
        <p:scale>
          <a:sx n="75" d="100"/>
          <a:sy n="75" d="100"/>
        </p:scale>
        <p:origin x="5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提问：到这里对象已经被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管理起来了，但是对象与对象之间本来存在着关系，现在还没有绑定，这就需要完成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入门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案例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入门案例（注解版）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⑦：开启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对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AOP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注解驱动支持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"com.itheima"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@EnableAspectJAutoProxy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AOP</a:t>
            </a:r>
            <a:r>
              <a:rPr lang="zh-CN" altLang="en-US" dirty="0" smtClean="0">
                <a:latin typeface="Consolas" panose="020B0609020204030204" pitchFamily="49" charset="0"/>
              </a:rPr>
              <a:t>入门</a:t>
            </a:r>
            <a:r>
              <a:rPr lang="zh-CN" altLang="en-US" dirty="0" smtClean="0">
                <a:latin typeface="Consolas" panose="020B0609020204030204" pitchFamily="49" charset="0"/>
              </a:rPr>
              <a:t>案例思路分析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实现</a:t>
            </a:r>
            <a:r>
              <a:rPr lang="en-US" altLang="zh-CN" dirty="0" smtClean="0">
                <a:latin typeface="Consolas" panose="020B0609020204030204" pitchFamily="49" charset="0"/>
              </a:rPr>
              <a:t>AOP</a:t>
            </a:r>
            <a:r>
              <a:rPr lang="zh-CN" altLang="en-US" dirty="0" smtClean="0">
                <a:latin typeface="Consolas" panose="020B0609020204030204" pitchFamily="49" charset="0"/>
              </a:rPr>
              <a:t>入门</a:t>
            </a:r>
            <a:r>
              <a:rPr lang="zh-CN" altLang="en-US" dirty="0" smtClean="0">
                <a:latin typeface="Consolas" panose="020B0609020204030204" pitchFamily="49" charset="0"/>
              </a:rPr>
              <a:t>案例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入门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案例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案例思路分析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案例实现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2207" y="1018110"/>
            <a:ext cx="6156720" cy="4727021"/>
          </a:xfrm>
        </p:spPr>
        <p:txBody>
          <a:bodyPr anchor="t" anchorCtr="0"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管理什么</a:t>
            </a:r>
            <a:r>
              <a:rPr lang="zh-CN" altLang="en-US" dirty="0" smtClean="0">
                <a:latin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</a:rPr>
              <a:t>pom.xml</a:t>
            </a:r>
            <a:r>
              <a:rPr lang="zh-CN" altLang="en-US" dirty="0" smtClean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如何将被管理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的</a:t>
            </a:r>
            <a:r>
              <a:rPr lang="zh-CN" altLang="en-US" dirty="0" smtClean="0">
                <a:latin typeface="Consolas" panose="020B0609020204030204" pitchFamily="49" charset="0"/>
              </a:rPr>
              <a:t>（</a:t>
            </a:r>
            <a:r>
              <a:rPr lang="zh-CN" altLang="en-US" dirty="0" smtClean="0">
                <a:latin typeface="Consolas" panose="020B0609020204030204" pitchFamily="49" charset="0"/>
              </a:rPr>
              <a:t>原始操作，</a:t>
            </a:r>
            <a:r>
              <a:rPr lang="en-US" altLang="zh-CN" dirty="0" smtClean="0">
                <a:latin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</a:rPr>
              <a:t>接口与实现类</a:t>
            </a:r>
            <a:r>
              <a:rPr lang="zh-CN" altLang="en-US" dirty="0" smtClean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被管理的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对象</a:t>
            </a:r>
            <a:r>
              <a:rPr lang="zh-CN" altLang="en-US" dirty="0">
                <a:latin typeface="Consolas" panose="020B0609020204030204" pitchFamily="49" charset="0"/>
              </a:rPr>
              <a:t>（通知类与通知）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IoC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容器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得到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导入哪些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坐</a:t>
            </a:r>
            <a:r>
              <a:rPr lang="zh-CN" altLang="en-US" dirty="0" smtClean="0">
                <a:latin typeface="Consolas" panose="020B0609020204030204" pitchFamily="49" charset="0"/>
              </a:rPr>
              <a:t>（切面）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入门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案例思路分析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6134762" cy="4727021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案例设定：测定接口执行效率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简化设定：在接口执行前输出当前系统时间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开发模式：</a:t>
            </a:r>
            <a:r>
              <a:rPr lang="en-US" altLang="zh-CN" dirty="0" smtClean="0">
                <a:latin typeface="Consolas" panose="020B0609020204030204" pitchFamily="49" charset="0"/>
              </a:rPr>
              <a:t>XML or	</a:t>
            </a:r>
            <a:r>
              <a:rPr lang="zh-CN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注解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思路分析：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导入坐标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制作连接点方法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制作共性功能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定义切入点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绑定切入点与通知关系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AOP</a:t>
            </a:r>
            <a:r>
              <a:rPr lang="zh-CN" altLang="en-US" dirty="0" smtClean="0">
                <a:latin typeface="Consolas" panose="020B0609020204030204" pitchFamily="49" charset="0"/>
              </a:rPr>
              <a:t>入门</a:t>
            </a:r>
            <a:r>
              <a:rPr lang="zh-CN" altLang="en-US" dirty="0" smtClean="0">
                <a:latin typeface="Consolas" panose="020B0609020204030204" pitchFamily="49" charset="0"/>
              </a:rPr>
              <a:t>案例</a:t>
            </a:r>
            <a:r>
              <a:rPr lang="zh-CN" altLang="en-US" dirty="0" smtClean="0">
                <a:latin typeface="Consolas" panose="020B0609020204030204" pitchFamily="49" charset="0"/>
              </a:rPr>
              <a:t>（注解版</a:t>
            </a:r>
            <a:r>
              <a:rPr lang="zh-CN" altLang="en-US" dirty="0" smtClean="0">
                <a:latin typeface="Consolas" panose="020B0609020204030204" pitchFamily="49" charset="0"/>
              </a:rPr>
              <a:t>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①：导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入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aop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相关坐标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2400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   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说明：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spring-context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坐标依赖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spring-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aop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坐标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&gt;org.aspectj&lt;/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&gt;aspectjweaver&lt;/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&gt;1.9.4&lt;/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76" y="4411367"/>
            <a:ext cx="47053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入门案例（注解版）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定义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接口与实现类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3456843"/>
            <a:ext cx="10225116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@Repository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currentTimeMillis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dao save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dao update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入门案例（注解版）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：定义通知类，制作通知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入门案例（注解版）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782418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定义切入点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800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2400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说明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：切入点定义依托一个不具有实际意义的方法进行，即无参数，无返回值，方法体无实际逻辑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@Pointcut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"execution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void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com.itheima.dao.BookDao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())"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入门案例（注解版）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⑤：绑定切入点与通知关系，并指定通知添加到原始连接点的具体执行</a:t>
            </a:r>
            <a:r>
              <a:rPr lang="zh-CN" altLang="en-US" b="1" dirty="0" smtClean="0">
                <a:solidFill>
                  <a:srgbClr val="C00000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位置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Pointcut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"execution(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void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com.itheima.dao.BookDao.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())"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920018" y="2916873"/>
            <a:ext cx="418546" cy="418546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736175" y="3302085"/>
            <a:ext cx="263415" cy="395939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入门案例（注解版）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⑥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：定义通知类受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容器管理，并定义当前类为切面类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36471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@Aspect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MyAdvice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@Pointcut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"execution(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void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 com.itheima.dao.BookDao.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())"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(){}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currentTimeMillis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31430</TotalTime>
  <Words>663</Words>
  <Application>Microsoft Office PowerPoint</Application>
  <PresentationFormat>宽屏</PresentationFormat>
  <Paragraphs>74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AOP入门案例</vt:lpstr>
      <vt:lpstr>AOP入门案例</vt:lpstr>
      <vt:lpstr>AOP入门案例思路分析</vt:lpstr>
      <vt:lpstr>AOP入门案例</vt:lpstr>
      <vt:lpstr>AOP入门案例</vt:lpstr>
      <vt:lpstr>AOP入门案例</vt:lpstr>
      <vt:lpstr>AOP入门案例</vt:lpstr>
      <vt:lpstr>AOP入门案例</vt:lpstr>
      <vt:lpstr>AOP入门案例</vt:lpstr>
      <vt:lpstr>AOP入门案例</vt:lpstr>
      <vt:lpstr>AOP入门案例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878</cp:revision>
  <dcterms:created xsi:type="dcterms:W3CDTF">2020-03-31T02:23:27Z</dcterms:created>
  <dcterms:modified xsi:type="dcterms:W3CDTF">2021-04-20T02:52:17Z</dcterms:modified>
</cp:coreProperties>
</file>