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5"/>
  </p:notesMasterIdLst>
  <p:handoutMasterIdLst>
    <p:handoutMasterId r:id="rId16"/>
  </p:handoutMasterIdLst>
  <p:sldIdLst>
    <p:sldId id="462" r:id="rId8"/>
    <p:sldId id="1278" r:id="rId9"/>
    <p:sldId id="1280" r:id="rId10"/>
    <p:sldId id="1298" r:id="rId11"/>
    <p:sldId id="1299" r:id="rId12"/>
    <p:sldId id="1300" r:id="rId13"/>
    <p:sldId id="1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2F2F2"/>
    <a:srgbClr val="595959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6379" autoAdjust="0"/>
  </p:normalViewPr>
  <p:slideViewPr>
    <p:cSldViewPr snapToGrid="0">
      <p:cViewPr>
        <p:scale>
          <a:sx n="125" d="100"/>
          <a:sy n="125" d="100"/>
        </p:scale>
        <p:origin x="-3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6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26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8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4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提问：到这里对象已经被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管理起来了，但是对象与对象之间本来存在着关系，现在还没有绑定，这就需要完成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AOP</a:t>
            </a:r>
            <a:r>
              <a:rPr kumimoji="1" lang="zh-CN" altLang="en-US" dirty="0" smtClean="0">
                <a:latin typeface="Consolas" panose="020B0609020204030204" pitchFamily="49" charset="0"/>
              </a:rPr>
              <a:t>切入点表达式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切入点表达式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语法格式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通配符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书写技巧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切入点表达式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018110"/>
            <a:ext cx="10892540" cy="4727021"/>
          </a:xfrm>
        </p:spPr>
        <p:txBody>
          <a:bodyPr anchor="t" anchorCtr="0"/>
          <a:lstStyle/>
          <a:p>
            <a:r>
              <a:rPr lang="zh-CN" altLang="en-US" dirty="0">
                <a:latin typeface="Consolas" panose="020B0609020204030204" pitchFamily="49" charset="0"/>
              </a:rPr>
              <a:t>切入点</a:t>
            </a:r>
            <a:r>
              <a:rPr lang="zh-CN" altLang="en-US" dirty="0" smtClean="0">
                <a:latin typeface="Consolas" panose="020B0609020204030204" pitchFamily="49" charset="0"/>
              </a:rPr>
              <a:t>：要进行增强的方法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切入点表达式</a:t>
            </a:r>
            <a:r>
              <a:rPr lang="zh-CN" altLang="en-US" dirty="0" smtClean="0">
                <a:latin typeface="Consolas" panose="020B0609020204030204" pitchFamily="49" charset="0"/>
              </a:rPr>
              <a:t>：要进行增强的方法的描述方式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38918" y="2084962"/>
            <a:ext cx="5183510" cy="140807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package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com.itheima.dao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update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419911" y="2084962"/>
            <a:ext cx="5183510" cy="142795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update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"book dao update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 txBox="1">
            <a:spLocks/>
          </p:cNvSpPr>
          <p:nvPr/>
        </p:nvSpPr>
        <p:spPr>
          <a:xfrm>
            <a:off x="838917" y="4787400"/>
            <a:ext cx="10192909" cy="95773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b="0" dirty="0" smtClean="0">
                <a:latin typeface="Consolas" panose="020B0609020204030204" pitchFamily="49" charset="0"/>
              </a:rPr>
              <a:t>描述方式</a:t>
            </a:r>
            <a:r>
              <a:rPr kumimoji="1" lang="zh-CN" altLang="en-US" sz="1600" b="0" dirty="0">
                <a:latin typeface="Consolas" panose="020B0609020204030204" pitchFamily="49" charset="0"/>
              </a:rPr>
              <a:t>二</a:t>
            </a:r>
            <a:r>
              <a:rPr kumimoji="1" lang="zh-CN" altLang="en-US" sz="1600" b="0" dirty="0" smtClean="0">
                <a:latin typeface="Consolas" panose="020B0609020204030204" pitchFamily="49" charset="0"/>
              </a:rPr>
              <a:t>：</a:t>
            </a:r>
            <a:r>
              <a:rPr kumimoji="1" lang="zh-CN" altLang="en-US" sz="1600" b="0" dirty="0">
                <a:latin typeface="Consolas" panose="020B0609020204030204" pitchFamily="49" charset="0"/>
              </a:rPr>
              <a:t>执行</a:t>
            </a:r>
            <a:r>
              <a:rPr kumimoji="1" lang="en-US" altLang="zh-CN" sz="1600" b="0" dirty="0" err="1" smtClean="0">
                <a:latin typeface="Consolas" panose="020B0609020204030204" pitchFamily="49" charset="0"/>
              </a:rPr>
              <a:t>com.itheima.dao.impl</a:t>
            </a:r>
            <a:r>
              <a:rPr kumimoji="1" lang="zh-CN" altLang="en-US" sz="1600" b="0" dirty="0">
                <a:latin typeface="Consolas" panose="020B0609020204030204" pitchFamily="49" charset="0"/>
              </a:rPr>
              <a:t>包下</a:t>
            </a:r>
            <a:r>
              <a:rPr kumimoji="1" lang="zh-CN" altLang="en-US" sz="1600" b="0" dirty="0" smtClean="0">
                <a:latin typeface="Consolas" panose="020B0609020204030204" pitchFamily="49" charset="0"/>
              </a:rPr>
              <a:t>的</a:t>
            </a:r>
            <a:r>
              <a:rPr kumimoji="1" lang="en-US" altLang="zh-CN" sz="1600" b="0" dirty="0" err="1" smtClean="0">
                <a:latin typeface="Consolas" panose="020B0609020204030204" pitchFamily="49" charset="0"/>
              </a:rPr>
              <a:t>BookDaoImpl</a:t>
            </a:r>
            <a:r>
              <a:rPr kumimoji="1" lang="zh-CN" altLang="en-US" sz="1600" b="0" dirty="0">
                <a:latin typeface="Consolas" panose="020B0609020204030204" pitchFamily="49" charset="0"/>
              </a:rPr>
              <a:t>类中的无</a:t>
            </a:r>
            <a:r>
              <a:rPr kumimoji="1" lang="zh-CN" altLang="en-US" sz="1600" b="0" dirty="0" smtClean="0">
                <a:latin typeface="Consolas" panose="020B0609020204030204" pitchFamily="49" charset="0"/>
              </a:rPr>
              <a:t>参数</a:t>
            </a:r>
            <a:r>
              <a:rPr kumimoji="1" lang="en-US" altLang="zh-CN" sz="1600" b="0" dirty="0" smtClean="0">
                <a:latin typeface="Consolas" panose="020B0609020204030204" pitchFamily="49" charset="0"/>
              </a:rPr>
              <a:t>update</a:t>
            </a:r>
            <a:r>
              <a:rPr kumimoji="1" lang="zh-CN" altLang="en-US" sz="1600" b="0" dirty="0" smtClean="0">
                <a:latin typeface="Consolas" panose="020B0609020204030204" pitchFamily="49" charset="0"/>
              </a:rPr>
              <a:t>方法</a:t>
            </a:r>
            <a:endParaRPr kumimoji="1" lang="zh-CN" altLang="en-US" sz="1600" b="0" dirty="0"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execution(void </a:t>
            </a:r>
            <a:r>
              <a:rPr lang="en-US" altLang="zh-CN" sz="1600" b="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com.itheima.dao.impl.BookDaoImpl.update</a:t>
            </a:r>
            <a:r>
              <a:rPr lang="en-US" altLang="zh-CN" sz="1600" b="0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  <a:endParaRPr kumimoji="1" lang="en-US" sz="1600" b="0" dirty="0">
              <a:latin typeface="Consolas" panose="020B0609020204030204" pitchFamily="49" charset="0"/>
            </a:endParaRP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 txBox="1">
            <a:spLocks/>
          </p:cNvSpPr>
          <p:nvPr/>
        </p:nvSpPr>
        <p:spPr>
          <a:xfrm>
            <a:off x="838918" y="3805072"/>
            <a:ext cx="10192909" cy="88009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b="0" dirty="0">
                <a:latin typeface="Consolas" panose="020B0609020204030204" pitchFamily="49" charset="0"/>
              </a:rPr>
              <a:t>描述</a:t>
            </a:r>
            <a:r>
              <a:rPr kumimoji="1" lang="zh-CN" altLang="en-US" sz="1600" b="0" dirty="0" smtClean="0">
                <a:latin typeface="Consolas" panose="020B0609020204030204" pitchFamily="49" charset="0"/>
              </a:rPr>
              <a:t>方式</a:t>
            </a:r>
            <a:r>
              <a:rPr kumimoji="1" lang="zh-CN" altLang="en-US" sz="1600" b="0" dirty="0">
                <a:latin typeface="Consolas" panose="020B0609020204030204" pitchFamily="49" charset="0"/>
              </a:rPr>
              <a:t>一</a:t>
            </a:r>
            <a:r>
              <a:rPr kumimoji="1" lang="zh-CN" altLang="en-US" sz="1600" b="0" dirty="0" smtClean="0">
                <a:latin typeface="Consolas" panose="020B0609020204030204" pitchFamily="49" charset="0"/>
              </a:rPr>
              <a:t>：</a:t>
            </a:r>
            <a:r>
              <a:rPr kumimoji="1" lang="zh-CN" altLang="en-US" sz="1600" b="0" dirty="0">
                <a:latin typeface="Consolas" panose="020B0609020204030204" pitchFamily="49" charset="0"/>
              </a:rPr>
              <a:t>执行</a:t>
            </a:r>
            <a:r>
              <a:rPr kumimoji="1" lang="en-US" altLang="zh-CN" sz="1600" b="0" dirty="0" err="1" smtClean="0">
                <a:latin typeface="Consolas" panose="020B0609020204030204" pitchFamily="49" charset="0"/>
              </a:rPr>
              <a:t>com.itheima.dao</a:t>
            </a:r>
            <a:r>
              <a:rPr kumimoji="1" lang="zh-CN" altLang="en-US" sz="1600" b="0" dirty="0" smtClean="0">
                <a:latin typeface="Consolas" panose="020B0609020204030204" pitchFamily="49" charset="0"/>
              </a:rPr>
              <a:t>包</a:t>
            </a:r>
            <a:r>
              <a:rPr kumimoji="1" lang="zh-CN" altLang="en-US" sz="1600" b="0" dirty="0">
                <a:latin typeface="Consolas" panose="020B0609020204030204" pitchFamily="49" charset="0"/>
              </a:rPr>
              <a:t>下</a:t>
            </a:r>
            <a:r>
              <a:rPr kumimoji="1" lang="zh-CN" altLang="en-US" sz="1600" b="0" dirty="0" smtClean="0">
                <a:latin typeface="Consolas" panose="020B0609020204030204" pitchFamily="49" charset="0"/>
              </a:rPr>
              <a:t>的</a:t>
            </a:r>
            <a:r>
              <a:rPr kumimoji="1" lang="en-US" altLang="zh-CN" sz="1600" b="0" dirty="0" err="1" smtClean="0">
                <a:latin typeface="Consolas" panose="020B0609020204030204" pitchFamily="49" charset="0"/>
              </a:rPr>
              <a:t>BookDao</a:t>
            </a:r>
            <a:r>
              <a:rPr kumimoji="1" lang="zh-CN" altLang="en-US" sz="1600" b="0" dirty="0" smtClean="0">
                <a:latin typeface="Consolas" panose="020B0609020204030204" pitchFamily="49" charset="0"/>
              </a:rPr>
              <a:t>接口</a:t>
            </a:r>
            <a:r>
              <a:rPr kumimoji="1" lang="zh-CN" altLang="en-US" sz="1600" b="0" dirty="0">
                <a:latin typeface="Consolas" panose="020B0609020204030204" pitchFamily="49" charset="0"/>
              </a:rPr>
              <a:t>中的无</a:t>
            </a:r>
            <a:r>
              <a:rPr kumimoji="1" lang="zh-CN" altLang="en-US" sz="1600" b="0" dirty="0" smtClean="0">
                <a:latin typeface="Consolas" panose="020B0609020204030204" pitchFamily="49" charset="0"/>
              </a:rPr>
              <a:t>参数</a:t>
            </a:r>
            <a:r>
              <a:rPr kumimoji="1" lang="en-US" altLang="zh-CN" sz="1600" b="0" dirty="0" smtClean="0">
                <a:latin typeface="Consolas" panose="020B0609020204030204" pitchFamily="49" charset="0"/>
              </a:rPr>
              <a:t>update</a:t>
            </a:r>
            <a:r>
              <a:rPr kumimoji="1" lang="zh-CN" altLang="en-US" sz="1600" b="0" dirty="0" smtClean="0">
                <a:latin typeface="Consolas" panose="020B0609020204030204" pitchFamily="49" charset="0"/>
              </a:rPr>
              <a:t>方法</a:t>
            </a:r>
            <a:endParaRPr kumimoji="1" lang="zh-CN" altLang="en-US" sz="1600" b="0" dirty="0"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execution(void </a:t>
            </a:r>
            <a:r>
              <a:rPr lang="en-US" altLang="zh-CN" sz="1600" b="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com.itheima.dao.BookDao.update</a:t>
            </a:r>
            <a:r>
              <a:rPr lang="en-US" altLang="zh-CN" sz="1600" b="0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  <a:endParaRPr lang="en-US" altLang="zh-CN" sz="1600" b="0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7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切入点表达式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018110"/>
            <a:ext cx="10472126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切入点表达式标准格式</a:t>
            </a:r>
            <a:r>
              <a:rPr lang="zh-CN" altLang="en-US" dirty="0">
                <a:latin typeface="Consolas" panose="020B0609020204030204" pitchFamily="49" charset="0"/>
              </a:rPr>
              <a:t>：动作关键字（访问修饰符  返回值  包名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</a:rPr>
              <a:t>类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接口名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</a:rPr>
              <a:t>方法名（参数）异常名</a:t>
            </a:r>
            <a:r>
              <a:rPr lang="zh-CN" altLang="en-US" dirty="0" smtClean="0">
                <a:latin typeface="Consolas" panose="020B0609020204030204" pitchFamily="49" charset="0"/>
              </a:rPr>
              <a:t>）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600" dirty="0"/>
              <a:t>动作关键字：描述切入点的行为动作，例如</a:t>
            </a:r>
            <a:r>
              <a:rPr lang="en-US" altLang="zh-CN" sz="1600" dirty="0"/>
              <a:t>execution</a:t>
            </a:r>
            <a:r>
              <a:rPr lang="zh-CN" altLang="en-US" sz="1600" dirty="0"/>
              <a:t>表示执行到指定切入点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600" dirty="0"/>
              <a:t>访问修饰符：</a:t>
            </a:r>
            <a:r>
              <a:rPr lang="en-US" altLang="zh-CN" sz="1600" dirty="0"/>
              <a:t>public</a:t>
            </a:r>
            <a:r>
              <a:rPr lang="zh-CN" altLang="en-US" sz="1600" dirty="0"/>
              <a:t>，</a:t>
            </a:r>
            <a:r>
              <a:rPr lang="en-US" altLang="zh-CN" sz="1600" dirty="0"/>
              <a:t>private</a:t>
            </a:r>
            <a:r>
              <a:rPr lang="zh-CN" altLang="en-US" sz="1600" dirty="0"/>
              <a:t>等，可以省略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600" dirty="0"/>
              <a:t>返回值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600" dirty="0"/>
              <a:t>包名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600" dirty="0"/>
              <a:t>类</a:t>
            </a:r>
            <a:r>
              <a:rPr lang="en-US" altLang="zh-CN" sz="1600" dirty="0"/>
              <a:t>/</a:t>
            </a:r>
            <a:r>
              <a:rPr lang="zh-CN" altLang="en-US" sz="1600" dirty="0"/>
              <a:t>接口名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600" dirty="0"/>
              <a:t>方法名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600" dirty="0"/>
              <a:t>参数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600" dirty="0"/>
              <a:t>异常名：方法定义中抛出指定异常，可以省略</a:t>
            </a:r>
            <a:endParaRPr lang="zh-CN" altLang="zh-CN" sz="16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8" y="1489495"/>
            <a:ext cx="10770241" cy="46166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execution</a:t>
            </a:r>
            <a:r>
              <a:rPr lang="zh-CN" altLang="en-US" sz="1600" dirty="0" smtClean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（</a:t>
            </a:r>
            <a:r>
              <a:rPr lang="en-US" altLang="zh-CN" sz="1600" dirty="0" smtClean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public</a:t>
            </a:r>
            <a:r>
              <a:rPr lang="zh-CN" altLang="en-US" sz="1600" dirty="0" smtClean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User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com.itheima.service.UserService.findById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（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int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））</a:t>
            </a:r>
            <a:endParaRPr lang="zh-CN" altLang="zh-CN" sz="1600" dirty="0">
              <a:solidFill>
                <a:srgbClr val="008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9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切入点表达式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018110"/>
            <a:ext cx="9368540" cy="4727021"/>
          </a:xfrm>
        </p:spPr>
        <p:txBody>
          <a:bodyPr anchor="t" anchorCtr="0"/>
          <a:lstStyle/>
          <a:p>
            <a:r>
              <a:rPr lang="zh-CN" altLang="en-US" dirty="0">
                <a:latin typeface="Consolas" panose="020B0609020204030204" pitchFamily="49" charset="0"/>
              </a:rPr>
              <a:t>可以使用通配符描述切入点，快速描述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600" dirty="0"/>
              <a:t>* ：单个独立的任意符号，可以独立出现，也可以作为前缀或者后缀的匹配符出现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Consolas" panose="020B0609020204030204" pitchFamily="49" charset="0"/>
            </a:endParaRPr>
          </a:p>
          <a:p>
            <a:pPr marL="360363" lvl="1" indent="0">
              <a:buNone/>
            </a:pPr>
            <a:r>
              <a:rPr lang="zh-CN" altLang="en-US" sz="1600" dirty="0" smtClean="0"/>
              <a:t>      </a:t>
            </a:r>
            <a:r>
              <a:rPr lang="zh-CN" altLang="en-US" dirty="0" smtClean="0"/>
              <a:t>匹配</a:t>
            </a:r>
            <a:r>
              <a:rPr lang="en-US" altLang="zh-CN" dirty="0" err="1"/>
              <a:t>com.itheima</a:t>
            </a:r>
            <a:r>
              <a:rPr lang="zh-CN" altLang="en-US" dirty="0"/>
              <a:t>包下的任意包中的</a:t>
            </a:r>
            <a:r>
              <a:rPr lang="en-US" altLang="zh-CN" dirty="0" err="1"/>
              <a:t>UserService</a:t>
            </a:r>
            <a:r>
              <a:rPr lang="zh-CN" altLang="en-US" dirty="0"/>
              <a:t>类或接口中所有</a:t>
            </a:r>
            <a:r>
              <a:rPr lang="en-US" altLang="zh-CN" dirty="0"/>
              <a:t>find</a:t>
            </a:r>
            <a:r>
              <a:rPr lang="zh-CN" altLang="en-US" dirty="0"/>
              <a:t>开头的带有一个参数的方法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600" dirty="0"/>
              <a:t>..</a:t>
            </a:r>
            <a:r>
              <a:rPr lang="zh-CN" altLang="en-US" sz="1600" dirty="0"/>
              <a:t> ：多个连续的任意符号，可以独立出现，常用于简化包名与参数的书写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360363" lvl="1" indent="0">
              <a:buNone/>
            </a:pPr>
            <a:r>
              <a:rPr lang="zh-CN" altLang="en-US" sz="1600" dirty="0" smtClean="0"/>
              <a:t>      </a:t>
            </a:r>
            <a:r>
              <a:rPr lang="zh-CN" altLang="en-US" dirty="0" smtClean="0"/>
              <a:t>匹配</a:t>
            </a:r>
            <a:r>
              <a:rPr lang="en-US" altLang="zh-CN" dirty="0"/>
              <a:t>com</a:t>
            </a:r>
            <a:r>
              <a:rPr lang="zh-CN" altLang="en-US" dirty="0"/>
              <a:t>包下的任意包中的</a:t>
            </a:r>
            <a:r>
              <a:rPr lang="en-US" altLang="zh-CN" dirty="0" err="1"/>
              <a:t>UserService</a:t>
            </a:r>
            <a:r>
              <a:rPr lang="zh-CN" altLang="en-US" dirty="0"/>
              <a:t>类或接口中所有名称为</a:t>
            </a:r>
            <a:r>
              <a:rPr lang="en-US" altLang="zh-CN" dirty="0" err="1"/>
              <a:t>findById</a:t>
            </a:r>
            <a:r>
              <a:rPr lang="zh-CN" altLang="en-US" dirty="0"/>
              <a:t>的方法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600" dirty="0"/>
              <a:t>+</a:t>
            </a:r>
            <a:r>
              <a:rPr lang="zh-CN" altLang="en-US" sz="1600" dirty="0"/>
              <a:t>：专用于匹配子类</a:t>
            </a:r>
            <a:r>
              <a:rPr lang="zh-CN" altLang="en-US" sz="1600" dirty="0" smtClean="0"/>
              <a:t>类型</a:t>
            </a:r>
            <a:endParaRPr lang="en-US" altLang="zh-CN" sz="1600" dirty="0" smtClean="0"/>
          </a:p>
        </p:txBody>
      </p:sp>
      <p:sp>
        <p:nvSpPr>
          <p:cNvPr id="5" name="矩形 4"/>
          <p:cNvSpPr/>
          <p:nvPr/>
        </p:nvSpPr>
        <p:spPr>
          <a:xfrm>
            <a:off x="1446707" y="4587165"/>
            <a:ext cx="6633806" cy="42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execution(*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*..*Service</a:t>
            </a:r>
            <a:r>
              <a:rPr lang="zh-CN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+.*(..))</a:t>
            </a:r>
          </a:p>
        </p:txBody>
      </p:sp>
      <p:sp>
        <p:nvSpPr>
          <p:cNvPr id="6" name="矩形 5"/>
          <p:cNvSpPr/>
          <p:nvPr/>
        </p:nvSpPr>
        <p:spPr>
          <a:xfrm>
            <a:off x="1446707" y="3273660"/>
            <a:ext cx="6633806" cy="4212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execution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（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public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User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com..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UserService.findById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（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..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））</a:t>
            </a:r>
            <a:endParaRPr lang="zh-CN" altLang="zh-CN" sz="1600" dirty="0">
              <a:solidFill>
                <a:srgbClr val="008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6707" y="1919758"/>
            <a:ext cx="6633806" cy="46166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execution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（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public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* 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com.itheima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.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*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.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UserService.find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*（*））</a:t>
            </a:r>
            <a:endParaRPr lang="zh-CN" altLang="zh-CN" sz="1600" dirty="0">
              <a:solidFill>
                <a:srgbClr val="008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6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切入点表达式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978895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书写技巧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所有代码按照标准规范开发，否则以下技巧全部失效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描述切入点</a:t>
            </a:r>
            <a:r>
              <a:rPr lang="zh-CN" altLang="en-US" b="1" dirty="0">
                <a:solidFill>
                  <a:srgbClr val="AD2B26"/>
                </a:solidFill>
              </a:rPr>
              <a:t>通常</a:t>
            </a:r>
            <a:r>
              <a:rPr lang="zh-CN" altLang="en-US" b="1" dirty="0" smtClean="0">
                <a:solidFill>
                  <a:srgbClr val="AD2B26"/>
                </a:solidFill>
              </a:rPr>
              <a:t>描述接口</a:t>
            </a:r>
            <a:r>
              <a:rPr lang="zh-CN" altLang="en-US" dirty="0"/>
              <a:t>，而不</a:t>
            </a:r>
            <a:r>
              <a:rPr lang="zh-CN" altLang="en-US" dirty="0" smtClean="0"/>
              <a:t>描述实现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访问控制修饰符针对接口开发均采用</a:t>
            </a:r>
            <a:r>
              <a:rPr lang="en-US" altLang="zh-CN" dirty="0"/>
              <a:t>public</a:t>
            </a:r>
            <a:r>
              <a:rPr lang="zh-CN" altLang="en-US" dirty="0" smtClean="0"/>
              <a:t>描述（</a:t>
            </a:r>
            <a:r>
              <a:rPr lang="zh-CN" altLang="en-US" b="1" dirty="0" smtClean="0">
                <a:solidFill>
                  <a:srgbClr val="AD2B26"/>
                </a:solidFill>
              </a:rPr>
              <a:t>可省略访问控制修饰符描述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返回值类型对于增删改类使用精准类型加速匹配，对于查询类使用*通配快速描述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AD2B26"/>
                </a:solidFill>
              </a:rPr>
              <a:t>包名</a:t>
            </a:r>
            <a:r>
              <a:rPr lang="zh-CN" altLang="en-US" dirty="0"/>
              <a:t>书写</a:t>
            </a:r>
            <a:r>
              <a:rPr lang="zh-CN" altLang="en-US" b="1" dirty="0">
                <a:solidFill>
                  <a:srgbClr val="AD2B26"/>
                </a:solidFill>
              </a:rPr>
              <a:t>尽量不使用</a:t>
            </a:r>
            <a:r>
              <a:rPr lang="en-US" altLang="zh-CN" b="1" dirty="0">
                <a:solidFill>
                  <a:srgbClr val="AD2B26"/>
                </a:solidFill>
              </a:rPr>
              <a:t>..</a:t>
            </a:r>
            <a:r>
              <a:rPr lang="zh-CN" altLang="en-US" b="1" dirty="0">
                <a:solidFill>
                  <a:srgbClr val="AD2B26"/>
                </a:solidFill>
              </a:rPr>
              <a:t>匹配</a:t>
            </a:r>
            <a:r>
              <a:rPr lang="zh-CN" altLang="en-US" dirty="0"/>
              <a:t>，效率过低，常用*做单个包描述匹配，或精准匹配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AD2B26"/>
                </a:solidFill>
              </a:rPr>
              <a:t>接口名</a:t>
            </a:r>
            <a:r>
              <a:rPr lang="en-US" altLang="zh-CN" dirty="0"/>
              <a:t>/</a:t>
            </a:r>
            <a:r>
              <a:rPr lang="zh-CN" altLang="en-US" dirty="0"/>
              <a:t>类名书写名称与模块相关的</a:t>
            </a:r>
            <a:r>
              <a:rPr lang="zh-CN" altLang="en-US" b="1" dirty="0">
                <a:solidFill>
                  <a:srgbClr val="AD2B26"/>
                </a:solidFill>
              </a:rPr>
              <a:t>采用*匹配</a:t>
            </a:r>
            <a:r>
              <a:rPr lang="zh-CN" altLang="en-US" dirty="0"/>
              <a:t>，例如</a:t>
            </a:r>
            <a:r>
              <a:rPr lang="en-US" altLang="zh-CN" dirty="0" err="1"/>
              <a:t>UserService</a:t>
            </a:r>
            <a:r>
              <a:rPr lang="zh-CN" altLang="en-US" dirty="0"/>
              <a:t>书写成*</a:t>
            </a:r>
            <a:r>
              <a:rPr lang="en-US" altLang="zh-CN" dirty="0"/>
              <a:t>Service</a:t>
            </a:r>
            <a:r>
              <a:rPr lang="zh-CN" altLang="en-US" dirty="0"/>
              <a:t>，绑定业务层接口名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AD2B26"/>
                </a:solidFill>
              </a:rPr>
              <a:t>方法名</a:t>
            </a:r>
            <a:r>
              <a:rPr lang="zh-CN" altLang="en-US" dirty="0"/>
              <a:t>书写以</a:t>
            </a:r>
            <a:r>
              <a:rPr lang="zh-CN" altLang="en-US" b="1" dirty="0">
                <a:solidFill>
                  <a:srgbClr val="AD2B26"/>
                </a:solidFill>
              </a:rPr>
              <a:t>动词</a:t>
            </a:r>
            <a:r>
              <a:rPr lang="zh-CN" altLang="en-US" dirty="0"/>
              <a:t>进行</a:t>
            </a:r>
            <a:r>
              <a:rPr lang="zh-CN" altLang="en-US" b="1" dirty="0">
                <a:solidFill>
                  <a:srgbClr val="AD2B26"/>
                </a:solidFill>
              </a:rPr>
              <a:t>精准匹配</a:t>
            </a:r>
            <a:r>
              <a:rPr lang="zh-CN" altLang="en-US" dirty="0"/>
              <a:t>，名词采用*匹配，例如</a:t>
            </a:r>
            <a:r>
              <a:rPr lang="en-US" altLang="zh-CN" dirty="0" err="1"/>
              <a:t>getById</a:t>
            </a:r>
            <a:r>
              <a:rPr lang="zh-CN" altLang="en-US" dirty="0"/>
              <a:t>书写成</a:t>
            </a:r>
            <a:r>
              <a:rPr lang="en-US" altLang="zh-CN" dirty="0" err="1"/>
              <a:t>getBy</a:t>
            </a:r>
            <a:r>
              <a:rPr lang="en-US" altLang="zh-CN" dirty="0"/>
              <a:t>*,</a:t>
            </a:r>
            <a:r>
              <a:rPr lang="en-US" altLang="zh-CN" dirty="0" err="1"/>
              <a:t>selectAll</a:t>
            </a:r>
            <a:r>
              <a:rPr lang="zh-CN" altLang="en-US" dirty="0"/>
              <a:t>书写成</a:t>
            </a:r>
            <a:r>
              <a:rPr lang="en-US" altLang="zh-CN" dirty="0" err="1"/>
              <a:t>selectAll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参数规则较为复杂，根据业务方法灵活调整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通常</a:t>
            </a:r>
            <a:r>
              <a:rPr lang="zh-CN" altLang="en-US" b="1" dirty="0">
                <a:solidFill>
                  <a:srgbClr val="AD2B26"/>
                </a:solidFill>
              </a:rPr>
              <a:t>不使用异常</a:t>
            </a:r>
            <a:r>
              <a:rPr lang="zh-CN" altLang="en-US" dirty="0"/>
              <a:t>作为</a:t>
            </a:r>
            <a:r>
              <a:rPr lang="zh-CN" altLang="en-US" b="1" dirty="0">
                <a:solidFill>
                  <a:srgbClr val="AD2B26"/>
                </a:solidFill>
              </a:rPr>
              <a:t>匹配</a:t>
            </a:r>
            <a:r>
              <a:rPr lang="zh-CN" altLang="en-US" dirty="0"/>
              <a:t>规则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67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语法格式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通配符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书写技巧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切入点表达式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32281</TotalTime>
  <Words>553</Words>
  <Application>Microsoft Office PowerPoint</Application>
  <PresentationFormat>宽屏</PresentationFormat>
  <Paragraphs>61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9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AOP切入点表达式</vt:lpstr>
      <vt:lpstr>AOP切入点表达式</vt:lpstr>
      <vt:lpstr>AOP切入点表达式</vt:lpstr>
      <vt:lpstr>AOP切入点表达式</vt:lpstr>
      <vt:lpstr>AOP切入点表达式</vt:lpstr>
      <vt:lpstr>AOP切入点表达式</vt:lpstr>
      <vt:lpstr>AOP切入点表达式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885</cp:revision>
  <dcterms:created xsi:type="dcterms:W3CDTF">2020-03-31T02:23:27Z</dcterms:created>
  <dcterms:modified xsi:type="dcterms:W3CDTF">2021-04-23T01:24:46Z</dcterms:modified>
</cp:coreProperties>
</file>