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97" r:id="rId10"/>
    <p:sldId id="1298" r:id="rId11"/>
    <p:sldId id="1299" r:id="rId12"/>
    <p:sldId id="1300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案例：测量业务层接口万次执行效率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案例：万次代码执行效率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测量业务层接口执行效率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：任意业务层接口执行均可显示其执行效率（执行时长）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：业务功能：业务层接口执行前后分别记录时间，求差值得到执行效率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：通知类型选择前后均可以增强的类型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——</a:t>
            </a:r>
            <a:r>
              <a:rPr lang="zh-CN" altLang="en-US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环绕通知</a:t>
            </a:r>
            <a:endParaRPr lang="en-US" altLang="zh-CN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</p:spTree>
    <p:extLst>
      <p:ext uri="{BB962C8B-B14F-4D97-AF65-F5344CB8AC3E}">
        <p14:creationId xmlns:p14="http://schemas.microsoft.com/office/powerpoint/2010/main" val="29405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测量业务层接口执行</a:t>
            </a:r>
            <a:r>
              <a:rPr lang="zh-CN" altLang="en-US" dirty="0" smtClean="0"/>
              <a:t>效率（万次核心代码执行效率）</a:t>
            </a:r>
            <a:endParaRPr lang="zh-CN" alt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"ProjectAdvice.servicePt()"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runSpeed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业务层接口万次执行时间：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</p:spTree>
    <p:extLst>
      <p:ext uri="{BB962C8B-B14F-4D97-AF65-F5344CB8AC3E}">
        <p14:creationId xmlns:p14="http://schemas.microsoft.com/office/powerpoint/2010/main" val="3495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测量业务层接口执行</a:t>
            </a:r>
            <a:r>
              <a:rPr lang="zh-CN" altLang="en-US" dirty="0" smtClean="0"/>
              <a:t>效率（万次核心代码执行效率）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903" y="1646133"/>
            <a:ext cx="10225116" cy="49040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"ProjectAdvice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servicePt()"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runSpeed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获取执行签名信息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Signature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signature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pjp.getSignature();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通过签名获取执行类型（接口名）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className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signature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.getDeclaringTypeName();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通过签名获取执行操作名称（方法名）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methodName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signature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.getName();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万次执行：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"---&gt;"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</p:spTree>
    <p:extLst>
      <p:ext uri="{BB962C8B-B14F-4D97-AF65-F5344CB8AC3E}">
        <p14:creationId xmlns:p14="http://schemas.microsoft.com/office/powerpoint/2010/main" val="466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测量业务层接口执行效率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：任意业务层接口执行均可显示其执行效率（执行时长）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：业务功能：业务层接口执行前后分别记录时间，求差值得到执行效率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：通知类型选择前后均可以增强的类型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——</a:t>
            </a:r>
            <a:r>
              <a:rPr lang="zh-CN" altLang="en-US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环绕通知</a:t>
            </a:r>
            <a:endParaRPr lang="en-US" altLang="zh-CN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8437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875468"/>
            <a:ext cx="10057765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当前测试的接口执行效率仅仅是一个理论值，并不是一次完整的执行过程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487153"/>
            <a:ext cx="10302240" cy="113459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5596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补充说明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</p:spTree>
    <p:extLst>
      <p:ext uri="{BB962C8B-B14F-4D97-AF65-F5344CB8AC3E}">
        <p14:creationId xmlns:p14="http://schemas.microsoft.com/office/powerpoint/2010/main" val="22727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案例：万次代码执行效率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案例：测量业务层接口万次执行效率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31530</TotalTime>
  <Words>497</Words>
  <Application>Microsoft Office PowerPoint</Application>
  <PresentationFormat>宽屏</PresentationFormat>
  <Paragraphs>27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案例：测量业务层接口万次执行效率</vt:lpstr>
      <vt:lpstr>案例：测量业务层接口万次执行效率</vt:lpstr>
      <vt:lpstr>案例：测量业务层接口万次执行效率</vt:lpstr>
      <vt:lpstr>案例：测量业务层接口万次执行效率</vt:lpstr>
      <vt:lpstr>案例：测量业务层接口万次执行效率</vt:lpstr>
      <vt:lpstr>案例：测量业务层接口万次执行效率</vt:lpstr>
      <vt:lpstr>案例：测量业务层接口万次执行效率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890</cp:revision>
  <dcterms:created xsi:type="dcterms:W3CDTF">2020-03-31T02:23:27Z</dcterms:created>
  <dcterms:modified xsi:type="dcterms:W3CDTF">2021-04-25T04:17:34Z</dcterms:modified>
</cp:coreProperties>
</file>