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3"/>
  </p:notesMasterIdLst>
  <p:handoutMasterIdLst>
    <p:handoutMasterId r:id="rId14"/>
  </p:handoutMasterIdLst>
  <p:sldIdLst>
    <p:sldId id="462" r:id="rId8"/>
    <p:sldId id="1278" r:id="rId9"/>
    <p:sldId id="1303" r:id="rId10"/>
    <p:sldId id="1298" r:id="rId11"/>
    <p:sldId id="1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2F2F2"/>
    <a:srgbClr val="595959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9931" autoAdjust="0"/>
  </p:normalViewPr>
  <p:slideViewPr>
    <p:cSldViewPr snapToGrid="0">
      <p:cViewPr varScale="1">
        <p:scale>
          <a:sx n="91" d="100"/>
          <a:sy n="91" d="100"/>
        </p:scale>
        <p:origin x="12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1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8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案例：百度网盘密码数据兼容处理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</a:t>
            </a:r>
            <a:r>
              <a:rPr kumimoji="1" lang="zh-CN" altLang="en-US" dirty="0" smtClean="0">
                <a:latin typeface="Consolas" panose="020B0609020204030204" pitchFamily="49" charset="0"/>
              </a:rPr>
              <a:t>：百度网盘密码数据兼容处理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案例：百度网盘密码数据兼容处理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百度网盘分享链接输入密码数据错误</a:t>
            </a:r>
            <a:r>
              <a:rPr kumimoji="1" lang="zh-CN" altLang="en-US" dirty="0"/>
              <a:t>兼容性处理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：对百度网盘分享链接输入密码时尾部多输入的空格做兼容处理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：在业务方法执行之前对所有的输入参数进行格式处理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——trim()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：使用处理后的参数调用原始方法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——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环绕通知中存在对原始方法的调用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450" y="2135397"/>
            <a:ext cx="6682194" cy="1194402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案例：百度网盘密码数据兼容处理</a:t>
            </a:r>
          </a:p>
        </p:txBody>
      </p:sp>
    </p:spTree>
    <p:extLst>
      <p:ext uri="{BB962C8B-B14F-4D97-AF65-F5344CB8AC3E}">
        <p14:creationId xmlns:p14="http://schemas.microsoft.com/office/powerpoint/2010/main" val="63142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百度网盘分享链接输入密码数据错误兼容性处理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1903" y="1646133"/>
            <a:ext cx="10225116" cy="4257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@Around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"DataAdvice.servicePt()"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trimString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ProceedingJoinPoint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pjp)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Throwable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args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pjp.getArgs();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对原始参数的每一个参数进行操作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i &lt;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length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i++)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如果是字符串数据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[i].getClass().equals(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取出数据，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trim()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操作后，更新数据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[i]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[i].toString().trim();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pjp.proceed(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案例：百度网盘密码数据兼容处理</a:t>
            </a:r>
          </a:p>
        </p:txBody>
      </p:sp>
    </p:spTree>
    <p:extLst>
      <p:ext uri="{BB962C8B-B14F-4D97-AF65-F5344CB8AC3E}">
        <p14:creationId xmlns:p14="http://schemas.microsoft.com/office/powerpoint/2010/main" val="3495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案例：百度网盘密码数据兼容处理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案例：百度网盘密码数据兼容处理</a:t>
            </a: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31605</TotalTime>
  <Words>288</Words>
  <Application>Microsoft Office PowerPoint</Application>
  <PresentationFormat>宽屏</PresentationFormat>
  <Paragraphs>21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案例：百度网盘密码数据兼容处理</vt:lpstr>
      <vt:lpstr>案例：百度网盘密码数据兼容处理</vt:lpstr>
      <vt:lpstr>案例：百度网盘密码数据兼容处理</vt:lpstr>
      <vt:lpstr>案例：百度网盘密码数据兼容处理</vt:lpstr>
      <vt:lpstr>案例：百度网盘密码数据兼容处理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892</cp:revision>
  <dcterms:created xsi:type="dcterms:W3CDTF">2020-03-31T02:23:27Z</dcterms:created>
  <dcterms:modified xsi:type="dcterms:W3CDTF">2021-04-25T05:59:35Z</dcterms:modified>
</cp:coreProperties>
</file>