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"/>
  </p:notesMasterIdLst>
  <p:handoutMasterIdLst>
    <p:handoutMasterId r:id="rId17"/>
  </p:handoutMasterIdLst>
  <p:sldIdLst>
    <p:sldId id="462" r:id="rId8"/>
    <p:sldId id="1278" r:id="rId9"/>
    <p:sldId id="1303" r:id="rId10"/>
    <p:sldId id="1304" r:id="rId11"/>
    <p:sldId id="1306" r:id="rId12"/>
    <p:sldId id="1307" r:id="rId13"/>
    <p:sldId id="1308" r:id="rId14"/>
    <p:sldId id="13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2F2F2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9931" autoAdjust="0"/>
  </p:normalViewPr>
  <p:slideViewPr>
    <p:cSldViewPr snapToGrid="0">
      <p:cViewPr varScale="1">
        <p:scale>
          <a:sx n="91" d="100"/>
          <a:sy n="91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1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提问：到这里对象已经被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管理起来了，但是对象与对象之间本来存在着关系，现在还没有绑定，这就需要完成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3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latin typeface="Consolas" panose="020B0609020204030204" pitchFamily="49" charset="0"/>
              </a:rPr>
              <a:t>事务简介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Spring</a:t>
            </a:r>
            <a:r>
              <a:rPr kumimoji="1" lang="zh-CN" altLang="en-US" dirty="0">
                <a:latin typeface="Consolas" panose="020B0609020204030204" pitchFamily="49" charset="0"/>
              </a:rPr>
              <a:t>事务简介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事务简介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案例：银行账户转账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事务作用：在数据层保障一系列的数据库操作同成功同</a:t>
            </a:r>
            <a:r>
              <a:rPr lang="zh-CN" altLang="en-US" dirty="0" smtClean="0">
                <a:latin typeface="Consolas" panose="020B0609020204030204" pitchFamily="49" charset="0"/>
              </a:rPr>
              <a:t>失败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Spring</a:t>
            </a:r>
            <a:r>
              <a:rPr lang="zh-CN" altLang="en-US" dirty="0">
                <a:latin typeface="Consolas" panose="020B0609020204030204" pitchFamily="49" charset="0"/>
              </a:rPr>
              <a:t>事务作用</a:t>
            </a:r>
            <a:r>
              <a:rPr lang="zh-CN" altLang="en-US" dirty="0" smtClean="0">
                <a:latin typeface="Consolas" panose="020B0609020204030204" pitchFamily="49" charset="0"/>
              </a:rPr>
              <a:t>：在数据层或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业务层</a:t>
            </a:r>
            <a:r>
              <a:rPr lang="zh-CN" altLang="en-US" dirty="0">
                <a:latin typeface="Consolas" panose="020B0609020204030204" pitchFamily="49" charset="0"/>
              </a:rPr>
              <a:t>保障一系列的数据库操作同成功同失败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Spring</a:t>
            </a:r>
            <a:r>
              <a:rPr kumimoji="1" lang="zh-CN" altLang="en-US" dirty="0">
                <a:latin typeface="Consolas" panose="020B0609020204030204" pitchFamily="49" charset="0"/>
              </a:rPr>
              <a:t>事务简介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3814726"/>
            <a:ext cx="10749599" cy="10618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DataSourceTransactionManager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{</a:t>
            </a:r>
            <a:endParaRPr lang="en-US" altLang="zh-CN" sz="1400" b="1" dirty="0" smtClean="0">
              <a:solidFill>
                <a:srgbClr val="AD2B2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01425"/>
            <a:ext cx="10770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PlatformTransactionManager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commit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TransactionStatus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status)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rollback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TransactionStatus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status)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模拟银行账户间转账业务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：实现任意两个账户间转账操作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需求微缩：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账户减钱，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账户加钱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①：数据层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提供基础操作，指定账户减钱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outMoney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），指定账户加钱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inMoney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②：业务层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提供转账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操作（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transfer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），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调用减钱与加钱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的操作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：提供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账号和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操作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金额执行转账操作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④：基于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整合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MyBatis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环境搭建上述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操作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结果分析：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①：程序正常执行时，账户金额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减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加，没有问题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程序出现异常后，转账失败，但是异常之前操作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成功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，异常之后操作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失败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，整体业务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失败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mtClean="0">
                <a:latin typeface="Consolas" panose="020B0609020204030204" pitchFamily="49" charset="0"/>
              </a:rPr>
              <a:t>案例：银行账户转账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9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案例：银行账户转账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案例：银行账户转账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①：在业务层接口上添加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事务管理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AccountService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@Transactional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transfer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out,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in 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money);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25659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397652"/>
            <a:ext cx="10057765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注解式事务通常添加在业务层接口中而不会添加到业务层实现类中，降低耦合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注解式事务可以添加到业务方法上表示当前方法开启事务，也可以添加到接口上表示当前接口所有方法开启事务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4900008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497247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404881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案例：银行账户转账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案例：银行账户转账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②：设置事务管理器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PlatformTransactionManager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transactionManager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dataSource){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DataSourceTransactionManager ptm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DataSourceTransactionManager();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ptm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.setDataSource(dataSource);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ptm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3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25659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397652"/>
            <a:ext cx="100577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事务管理器要根据实现技术进行选择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MyBatis</a:t>
            </a:r>
            <a:r>
              <a:rPr lang="zh-CN" altLang="en-US" sz="1400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框架使用</a:t>
            </a:r>
            <a:r>
              <a:rPr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的是</a:t>
            </a:r>
            <a:r>
              <a:rPr lang="en-US" altLang="zh-CN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JDBC</a:t>
            </a:r>
            <a:r>
              <a:rPr lang="zh-CN" altLang="en-US" sz="1400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事务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4900008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497247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1829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案例：银行账户转账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案例：银行账户转账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③：开启注解式事务驱动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@PropertySource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"classpath:jdbc.properties"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@Import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@EnableTransactionManagement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Spring</a:t>
            </a:r>
            <a:r>
              <a:rPr lang="zh-CN" altLang="en-US" dirty="0">
                <a:latin typeface="Consolas" panose="020B0609020204030204" pitchFamily="49" charset="0"/>
              </a:rPr>
              <a:t>事务简介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案例：银行账户转账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Spring</a:t>
            </a:r>
            <a:r>
              <a:rPr kumimoji="1" lang="zh-CN" altLang="en-US" dirty="0">
                <a:latin typeface="Consolas" panose="020B0609020204030204" pitchFamily="49" charset="0"/>
              </a:rPr>
              <a:t>事务简介</a:t>
            </a:r>
          </a:p>
        </p:txBody>
      </p:sp>
    </p:spTree>
    <p:extLst>
      <p:ext uri="{BB962C8B-B14F-4D97-AF65-F5344CB8AC3E}">
        <p14:creationId xmlns:p14="http://schemas.microsoft.com/office/powerpoint/2010/main" val="21685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31819</TotalTime>
  <Words>497</Words>
  <Application>Microsoft Office PowerPoint</Application>
  <PresentationFormat>宽屏</PresentationFormat>
  <Paragraphs>50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Spring事务简介</vt:lpstr>
      <vt:lpstr>Spring事务简介</vt:lpstr>
      <vt:lpstr>PowerPoint 演示文稿</vt:lpstr>
      <vt:lpstr>PowerPoint 演示文稿</vt:lpstr>
      <vt:lpstr>案例：银行账户转账</vt:lpstr>
      <vt:lpstr>案例：银行账户转账</vt:lpstr>
      <vt:lpstr>案例：银行账户转账</vt:lpstr>
      <vt:lpstr>Spring事务简介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890</cp:revision>
  <dcterms:created xsi:type="dcterms:W3CDTF">2020-03-31T02:23:27Z</dcterms:created>
  <dcterms:modified xsi:type="dcterms:W3CDTF">2021-04-28T01:26:46Z</dcterms:modified>
</cp:coreProperties>
</file>