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8"/>
  </p:notesMasterIdLst>
  <p:handoutMasterIdLst>
    <p:handoutMasterId r:id="rId19"/>
  </p:handoutMasterIdLst>
  <p:sldIdLst>
    <p:sldId id="462" r:id="rId8"/>
    <p:sldId id="1341" r:id="rId9"/>
    <p:sldId id="1351" r:id="rId10"/>
    <p:sldId id="1350" r:id="rId11"/>
    <p:sldId id="1352" r:id="rId12"/>
    <p:sldId id="1264" r:id="rId13"/>
    <p:sldId id="1353" r:id="rId14"/>
    <p:sldId id="1354" r:id="rId15"/>
    <p:sldId id="1355" r:id="rId16"/>
    <p:sldId id="26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AD2A26"/>
    <a:srgbClr val="4C5252"/>
    <a:srgbClr val="8A8A8A"/>
    <a:srgbClr val="48504F"/>
    <a:srgbClr val="B60206"/>
    <a:srgbClr val="AD2B26"/>
    <a:srgbClr val="49504F"/>
    <a:srgbClr val="B70006"/>
    <a:srgbClr val="FFF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9" autoAdjust="0"/>
    <p:restoredTop sz="95090" autoAdjust="0"/>
  </p:normalViewPr>
  <p:slideViewPr>
    <p:cSldViewPr snapToGrid="0">
      <p:cViewPr varScale="1">
        <p:scale>
          <a:sx n="73" d="100"/>
          <a:sy n="73" d="100"/>
        </p:scale>
        <p:origin x="101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2021/8/23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33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29DDECA-DD8A-4413-8EFA-D59DFB18A071}" type="slidenum">
              <a:rPr lang="zh-CN" altLang="en-US" smtClean="0">
                <a:solidFill>
                  <a:srgbClr val="000000"/>
                </a:solidFill>
              </a:rPr>
              <a:pPr/>
              <a:t>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47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38818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4188299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21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3" r:id="rId16"/>
    <p:sldLayoutId id="2147483715" r:id="rId17"/>
    <p:sldLayoutId id="2147483716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729917"/>
            <a:ext cx="10541000" cy="1158875"/>
          </a:xfrm>
        </p:spPr>
        <p:txBody>
          <a:bodyPr/>
          <a:lstStyle/>
          <a:p>
            <a:r>
              <a:rPr kumimoji="1" lang="zh-CN" altLang="en-US" sz="5400"/>
              <a:t>综合案例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B68B4A-F01B-4D47-BE4F-AC9FBF7EB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综合案例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5CDCB0-1EEE-427E-90BF-116C949D3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519" y="2277122"/>
            <a:ext cx="9029348" cy="271991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49B7079E-3706-4167-8671-A832C3A832E9}"/>
              </a:ext>
            </a:extLst>
          </p:cNvPr>
          <p:cNvSpPr txBox="1">
            <a:spLocks/>
          </p:cNvSpPr>
          <p:nvPr/>
        </p:nvSpPr>
        <p:spPr>
          <a:xfrm>
            <a:off x="695124" y="1860962"/>
            <a:ext cx="1889395" cy="313607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zh-CN" altLang="en-US"/>
              <a:t>功能列表：</a:t>
            </a:r>
            <a:endParaRPr lang="en-US" altLang="zh-CN"/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查询所有</a:t>
            </a:r>
            <a:endParaRPr lang="en-US" altLang="zh-CN"/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新增品牌</a:t>
            </a:r>
            <a:endParaRPr lang="en-US" altLang="zh-CN"/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修改品牌</a:t>
            </a:r>
            <a:endParaRPr lang="en-US" altLang="zh-CN"/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删除品牌</a:t>
            </a:r>
            <a:endParaRPr lang="en-US" altLang="zh-CN"/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批量删除</a:t>
            </a:r>
            <a:endParaRPr lang="en-US" altLang="zh-CN"/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分页查询</a:t>
            </a:r>
            <a:endParaRPr lang="en-US" altLang="zh-CN"/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条件查询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693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B68B4A-F01B-4D47-BE4F-AC9FBF7EB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综合案例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49B7079E-3706-4167-8671-A832C3A832E9}"/>
              </a:ext>
            </a:extLst>
          </p:cNvPr>
          <p:cNvSpPr txBox="1">
            <a:spLocks/>
          </p:cNvSpPr>
          <p:nvPr/>
        </p:nvSpPr>
        <p:spPr>
          <a:xfrm>
            <a:off x="695124" y="1860962"/>
            <a:ext cx="4063306" cy="313607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zh-CN" altLang="en-US"/>
              <a:t>功能列表：</a:t>
            </a:r>
            <a:endParaRPr lang="en-US" altLang="zh-CN"/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查询所有</a:t>
            </a:r>
            <a:endParaRPr lang="en-US" altLang="zh-CN"/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新增品牌</a:t>
            </a:r>
            <a:endParaRPr lang="en-US" altLang="zh-CN"/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修改品牌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删除品牌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批量删除</a:t>
            </a:r>
            <a:endParaRPr lang="en-US" altLang="zh-CN"/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分页查询</a:t>
            </a:r>
            <a:endParaRPr lang="en-US" altLang="zh-CN"/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条件查询</a:t>
            </a:r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560EBE6-3AE4-461E-95A9-F432BD8A2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519" y="2277122"/>
            <a:ext cx="9029348" cy="271991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43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B68B4A-F01B-4D47-BE4F-AC9FBF7EB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环境搭建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49B7079E-3706-4167-8671-A832C3A832E9}"/>
              </a:ext>
            </a:extLst>
          </p:cNvPr>
          <p:cNvSpPr txBox="1">
            <a:spLocks/>
          </p:cNvSpPr>
          <p:nvPr/>
        </p:nvSpPr>
        <p:spPr>
          <a:xfrm>
            <a:off x="2195449" y="1759644"/>
            <a:ext cx="4977707" cy="261824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/>
              <a:t>将资料的 </a:t>
            </a:r>
            <a:r>
              <a:rPr lang="en-US" altLang="zh-CN"/>
              <a:t>brand-case </a:t>
            </a:r>
            <a:r>
              <a:rPr lang="zh-CN" altLang="en-US"/>
              <a:t>模块导入到 </a:t>
            </a:r>
            <a:r>
              <a:rPr lang="en-US" altLang="zh-CN"/>
              <a:t>idea</a:t>
            </a:r>
            <a:r>
              <a:rPr lang="zh-CN" altLang="en-US"/>
              <a:t>中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执行资料中提供的 </a:t>
            </a:r>
            <a:r>
              <a:rPr lang="en-US" altLang="zh-CN"/>
              <a:t>tb_brand.sql</a:t>
            </a:r>
            <a:r>
              <a:rPr lang="zh-CN" altLang="en-US"/>
              <a:t>脚本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718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B68B4A-F01B-4D47-BE4F-AC9FBF7EB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综合案例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49B7079E-3706-4167-8671-A832C3A832E9}"/>
              </a:ext>
            </a:extLst>
          </p:cNvPr>
          <p:cNvSpPr txBox="1">
            <a:spLocks/>
          </p:cNvSpPr>
          <p:nvPr/>
        </p:nvSpPr>
        <p:spPr>
          <a:xfrm>
            <a:off x="2195450" y="1701164"/>
            <a:ext cx="4063306" cy="313607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zh-CN" altLang="en-US"/>
              <a:t>功能列表：</a:t>
            </a:r>
            <a:endParaRPr lang="en-US" altLang="zh-CN"/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solidFill>
                  <a:srgbClr val="C00000"/>
                </a:solidFill>
              </a:rPr>
              <a:t>查询所有</a:t>
            </a:r>
            <a:endParaRPr lang="en-US" altLang="zh-CN">
              <a:solidFill>
                <a:srgbClr val="C00000"/>
              </a:solidFill>
            </a:endParaRPr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新增品牌</a:t>
            </a:r>
            <a:endParaRPr lang="en-US" altLang="zh-CN"/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修改品牌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删除品牌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批量删除</a:t>
            </a:r>
            <a:endParaRPr lang="en-US" altLang="zh-CN"/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分页查询</a:t>
            </a:r>
            <a:endParaRPr lang="en-US" altLang="zh-CN"/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条件查询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304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F7B3626-AF35-40D3-BC4E-460185486D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1770" y="1130691"/>
            <a:ext cx="9214230" cy="517190"/>
          </a:xfrm>
        </p:spPr>
        <p:txBody>
          <a:bodyPr/>
          <a:lstStyle/>
          <a:p>
            <a:r>
              <a:rPr lang="zh-CN" altLang="en-US"/>
              <a:t>查询所有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18D5C72-057B-4274-B1B6-2BF1F2BEC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463" y="1773158"/>
            <a:ext cx="5710959" cy="172031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5B6466C-45E4-4CE5-9D15-A8A3A03C105F}"/>
              </a:ext>
            </a:extLst>
          </p:cNvPr>
          <p:cNvSpPr/>
          <p:nvPr/>
        </p:nvSpPr>
        <p:spPr>
          <a:xfrm>
            <a:off x="3335683" y="4063558"/>
            <a:ext cx="1823346" cy="236056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BB2BCA3-CAD2-4AC0-A64A-936E537310E1}"/>
              </a:ext>
            </a:extLst>
          </p:cNvPr>
          <p:cNvCxnSpPr>
            <a:cxnSpLocks/>
          </p:cNvCxnSpPr>
          <p:nvPr/>
        </p:nvCxnSpPr>
        <p:spPr>
          <a:xfrm flipH="1">
            <a:off x="2412117" y="5645603"/>
            <a:ext cx="9235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F0FF6F0B-3B0B-474C-AA1D-4AB551BEBA23}"/>
              </a:ext>
            </a:extLst>
          </p:cNvPr>
          <p:cNvSpPr txBox="1">
            <a:spLocks/>
          </p:cNvSpPr>
          <p:nvPr/>
        </p:nvSpPr>
        <p:spPr>
          <a:xfrm>
            <a:off x="2613353" y="4352219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400"/>
              <a:t>请求</a:t>
            </a:r>
          </a:p>
        </p:txBody>
      </p:sp>
      <p:sp>
        <p:nvSpPr>
          <p:cNvPr id="23" name="文本占位符 6">
            <a:extLst>
              <a:ext uri="{FF2B5EF4-FFF2-40B4-BE49-F238E27FC236}">
                <a16:creationId xmlns:a16="http://schemas.microsoft.com/office/drawing/2014/main" id="{8611D2C4-06CD-40DE-9336-94B59E5CB517}"/>
              </a:ext>
            </a:extLst>
          </p:cNvPr>
          <p:cNvSpPr txBox="1">
            <a:spLocks/>
          </p:cNvSpPr>
          <p:nvPr/>
        </p:nvSpPr>
        <p:spPr>
          <a:xfrm>
            <a:off x="2597176" y="5645603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400"/>
              <a:t>响应</a:t>
            </a:r>
          </a:p>
        </p:txBody>
      </p:sp>
      <p:sp>
        <p:nvSpPr>
          <p:cNvPr id="24" name="箭头: 左右 23">
            <a:extLst>
              <a:ext uri="{FF2B5EF4-FFF2-40B4-BE49-F238E27FC236}">
                <a16:creationId xmlns:a16="http://schemas.microsoft.com/office/drawing/2014/main" id="{E09C0122-6753-491D-8CD7-36C733DEC538}"/>
              </a:ext>
            </a:extLst>
          </p:cNvPr>
          <p:cNvSpPr/>
          <p:nvPr/>
        </p:nvSpPr>
        <p:spPr>
          <a:xfrm>
            <a:off x="5179725" y="5059015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046B48B-E3E9-439B-B215-86D0B2EBAE3F}"/>
              </a:ext>
            </a:extLst>
          </p:cNvPr>
          <p:cNvCxnSpPr>
            <a:cxnSpLocks/>
          </p:cNvCxnSpPr>
          <p:nvPr/>
        </p:nvCxnSpPr>
        <p:spPr>
          <a:xfrm>
            <a:off x="2422920" y="4806653"/>
            <a:ext cx="9127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文本占位符 6">
            <a:extLst>
              <a:ext uri="{FF2B5EF4-FFF2-40B4-BE49-F238E27FC236}">
                <a16:creationId xmlns:a16="http://schemas.microsoft.com/office/drawing/2014/main" id="{3C825C1B-FFC7-4045-88AC-9B7AE88EC70C}"/>
              </a:ext>
            </a:extLst>
          </p:cNvPr>
          <p:cNvSpPr txBox="1">
            <a:spLocks/>
          </p:cNvSpPr>
          <p:nvPr/>
        </p:nvSpPr>
        <p:spPr>
          <a:xfrm>
            <a:off x="3614760" y="4055433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200"/>
              <a:t>SelectAllServlet</a:t>
            </a:r>
            <a:endParaRPr lang="zh-CN" altLang="en-US" sz="140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F4090541-AD61-4F3C-91A4-916A56CFC746}"/>
              </a:ext>
            </a:extLst>
          </p:cNvPr>
          <p:cNvSpPr/>
          <p:nvPr/>
        </p:nvSpPr>
        <p:spPr>
          <a:xfrm>
            <a:off x="5788034" y="4065974"/>
            <a:ext cx="1823346" cy="231095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07BC5A5-2C39-4495-AA9C-CD948FC8BB61}"/>
              </a:ext>
            </a:extLst>
          </p:cNvPr>
          <p:cNvSpPr/>
          <p:nvPr/>
        </p:nvSpPr>
        <p:spPr>
          <a:xfrm>
            <a:off x="8307378" y="4063558"/>
            <a:ext cx="1958194" cy="231095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2" name="箭头: 左右 31">
            <a:extLst>
              <a:ext uri="{FF2B5EF4-FFF2-40B4-BE49-F238E27FC236}">
                <a16:creationId xmlns:a16="http://schemas.microsoft.com/office/drawing/2014/main" id="{18D1CE00-06AA-4A62-B13E-3C47799C85FD}"/>
              </a:ext>
            </a:extLst>
          </p:cNvPr>
          <p:cNvSpPr/>
          <p:nvPr/>
        </p:nvSpPr>
        <p:spPr>
          <a:xfrm>
            <a:off x="7660834" y="5032279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3" name="文本占位符 6">
            <a:extLst>
              <a:ext uri="{FF2B5EF4-FFF2-40B4-BE49-F238E27FC236}">
                <a16:creationId xmlns:a16="http://schemas.microsoft.com/office/drawing/2014/main" id="{10108FE2-583C-46FB-B4B7-28C8B5E59EE4}"/>
              </a:ext>
            </a:extLst>
          </p:cNvPr>
          <p:cNvSpPr txBox="1">
            <a:spLocks/>
          </p:cNvSpPr>
          <p:nvPr/>
        </p:nvSpPr>
        <p:spPr>
          <a:xfrm>
            <a:off x="3820292" y="3634672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Web</a:t>
            </a:r>
            <a:r>
              <a:rPr lang="zh-CN" altLang="en-US" sz="1400"/>
              <a:t>层</a:t>
            </a:r>
          </a:p>
        </p:txBody>
      </p:sp>
      <p:sp>
        <p:nvSpPr>
          <p:cNvPr id="35" name="文本占位符 6">
            <a:extLst>
              <a:ext uri="{FF2B5EF4-FFF2-40B4-BE49-F238E27FC236}">
                <a16:creationId xmlns:a16="http://schemas.microsoft.com/office/drawing/2014/main" id="{B5C283A2-3CD5-4AA8-86E1-590D81DEAD15}"/>
              </a:ext>
            </a:extLst>
          </p:cNvPr>
          <p:cNvSpPr txBox="1">
            <a:spLocks/>
          </p:cNvSpPr>
          <p:nvPr/>
        </p:nvSpPr>
        <p:spPr>
          <a:xfrm>
            <a:off x="6226239" y="3634672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Service</a:t>
            </a:r>
            <a:r>
              <a:rPr lang="zh-CN" altLang="en-US" sz="1400"/>
              <a:t>层</a:t>
            </a:r>
          </a:p>
        </p:txBody>
      </p:sp>
      <p:sp>
        <p:nvSpPr>
          <p:cNvPr id="36" name="文本占位符 6">
            <a:extLst>
              <a:ext uri="{FF2B5EF4-FFF2-40B4-BE49-F238E27FC236}">
                <a16:creationId xmlns:a16="http://schemas.microsoft.com/office/drawing/2014/main" id="{68B32880-DAEF-4B7F-AB7D-E5F3DA807B80}"/>
              </a:ext>
            </a:extLst>
          </p:cNvPr>
          <p:cNvSpPr txBox="1">
            <a:spLocks/>
          </p:cNvSpPr>
          <p:nvPr/>
        </p:nvSpPr>
        <p:spPr>
          <a:xfrm>
            <a:off x="8897646" y="3634672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Dao</a:t>
            </a:r>
            <a:r>
              <a:rPr lang="zh-CN" altLang="en-US" sz="1400"/>
              <a:t>层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3A514AA3-B9DB-441E-B37B-F9E469DE5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1570" y="4429689"/>
            <a:ext cx="940720" cy="1287707"/>
          </a:xfrm>
          <a:prstGeom prst="rect">
            <a:avLst/>
          </a:prstGeom>
        </p:spPr>
      </p:pic>
      <p:sp>
        <p:nvSpPr>
          <p:cNvPr id="38" name="箭头: 左右 37">
            <a:extLst>
              <a:ext uri="{FF2B5EF4-FFF2-40B4-BE49-F238E27FC236}">
                <a16:creationId xmlns:a16="http://schemas.microsoft.com/office/drawing/2014/main" id="{0C4104C5-887A-4AEB-A7B5-4677D4716949}"/>
              </a:ext>
            </a:extLst>
          </p:cNvPr>
          <p:cNvSpPr/>
          <p:nvPr/>
        </p:nvSpPr>
        <p:spPr>
          <a:xfrm>
            <a:off x="10323950" y="5032279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30D77B5-7A22-4439-AA27-C6743FD86DA6}"/>
              </a:ext>
            </a:extLst>
          </p:cNvPr>
          <p:cNvSpPr/>
          <p:nvPr/>
        </p:nvSpPr>
        <p:spPr>
          <a:xfrm>
            <a:off x="8374801" y="5001917"/>
            <a:ext cx="1823347" cy="37251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List&lt;Brand&gt; selectAll()</a:t>
            </a:r>
            <a:endParaRPr lang="zh-CN" altLang="en-US" sz="160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3655D1B-9ECC-40DC-A22D-500B40D14D49}"/>
              </a:ext>
            </a:extLst>
          </p:cNvPr>
          <p:cNvSpPr/>
          <p:nvPr/>
        </p:nvSpPr>
        <p:spPr>
          <a:xfrm>
            <a:off x="5932141" y="4578643"/>
            <a:ext cx="1558045" cy="150858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en-US" altLang="zh-CN" sz="1200"/>
              <a:t>selectAll</a:t>
            </a:r>
          </a:p>
          <a:p>
            <a:pPr algn="ctr"/>
            <a:endParaRPr lang="en-US" altLang="zh-CN" sz="1100"/>
          </a:p>
          <a:p>
            <a:pPr algn="ctr"/>
            <a:r>
              <a:rPr lang="zh-CN" altLang="en-US" sz="1100"/>
              <a:t>调用</a:t>
            </a:r>
            <a:r>
              <a:rPr lang="en-US" altLang="zh-CN" sz="1100"/>
              <a:t>brandMapper</a:t>
            </a:r>
          </a:p>
        </p:txBody>
      </p:sp>
      <p:sp>
        <p:nvSpPr>
          <p:cNvPr id="43" name="文本占位符 6">
            <a:extLst>
              <a:ext uri="{FF2B5EF4-FFF2-40B4-BE49-F238E27FC236}">
                <a16:creationId xmlns:a16="http://schemas.microsoft.com/office/drawing/2014/main" id="{94BD9A2F-35F6-4429-9CB8-17E5FC757A14}"/>
              </a:ext>
            </a:extLst>
          </p:cNvPr>
          <p:cNvSpPr txBox="1">
            <a:spLocks/>
          </p:cNvSpPr>
          <p:nvPr/>
        </p:nvSpPr>
        <p:spPr>
          <a:xfrm>
            <a:off x="6112815" y="4068128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200"/>
              <a:t>BrandService</a:t>
            </a:r>
            <a:endParaRPr lang="zh-CN" altLang="en-US" sz="1400"/>
          </a:p>
        </p:txBody>
      </p:sp>
      <p:sp>
        <p:nvSpPr>
          <p:cNvPr id="44" name="文本占位符 6">
            <a:extLst>
              <a:ext uri="{FF2B5EF4-FFF2-40B4-BE49-F238E27FC236}">
                <a16:creationId xmlns:a16="http://schemas.microsoft.com/office/drawing/2014/main" id="{A8C75B47-09DE-4A14-84C5-1BBDD1432289}"/>
              </a:ext>
            </a:extLst>
          </p:cNvPr>
          <p:cNvSpPr txBox="1">
            <a:spLocks/>
          </p:cNvSpPr>
          <p:nvPr/>
        </p:nvSpPr>
        <p:spPr>
          <a:xfrm>
            <a:off x="8708150" y="4131408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200"/>
              <a:t>BrandMapper</a:t>
            </a:r>
            <a:endParaRPr lang="zh-CN" altLang="en-US" sz="1400"/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9E44596F-E40A-4E42-AFA0-12F87F0DF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7694" y="5274661"/>
            <a:ext cx="1431018" cy="401220"/>
          </a:xfrm>
          <a:prstGeom prst="rect">
            <a:avLst/>
          </a:prstGeom>
        </p:spPr>
      </p:pic>
      <p:sp>
        <p:nvSpPr>
          <p:cNvPr id="46" name="文本占位符 6">
            <a:extLst>
              <a:ext uri="{FF2B5EF4-FFF2-40B4-BE49-F238E27FC236}">
                <a16:creationId xmlns:a16="http://schemas.microsoft.com/office/drawing/2014/main" id="{9FAE160A-960A-4047-87E6-A95A204BAF28}"/>
              </a:ext>
            </a:extLst>
          </p:cNvPr>
          <p:cNvSpPr txBox="1">
            <a:spLocks/>
          </p:cNvSpPr>
          <p:nvPr/>
        </p:nvSpPr>
        <p:spPr>
          <a:xfrm>
            <a:off x="3393503" y="4497056"/>
            <a:ext cx="1779359" cy="93207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100"/>
              <a:t>1.</a:t>
            </a:r>
            <a:r>
              <a:rPr lang="zh-CN" altLang="en-US" sz="1100"/>
              <a:t>调用</a:t>
            </a:r>
            <a:r>
              <a:rPr lang="en-US" altLang="zh-CN" sz="1100"/>
              <a:t>service</a:t>
            </a:r>
            <a:r>
              <a:rPr lang="zh-CN" altLang="en-US" sz="1100"/>
              <a:t>查询</a:t>
            </a:r>
            <a:endParaRPr lang="en-US" altLang="zh-CN" sz="1100"/>
          </a:p>
          <a:p>
            <a:pPr marL="0" indent="0">
              <a:buNone/>
            </a:pPr>
            <a:r>
              <a:rPr lang="en-US" altLang="zh-CN" sz="1100"/>
              <a:t>2.</a:t>
            </a:r>
            <a:r>
              <a:rPr lang="zh-CN" altLang="en-US" sz="1100"/>
              <a:t>将</a:t>
            </a:r>
            <a:r>
              <a:rPr lang="en-US" altLang="zh-CN" sz="1100"/>
              <a:t>List</a:t>
            </a:r>
            <a:r>
              <a:rPr lang="zh-CN" altLang="en-US" sz="1100"/>
              <a:t>集合转为</a:t>
            </a:r>
            <a:r>
              <a:rPr lang="en-US" altLang="zh-CN" sz="1100"/>
              <a:t>JSON</a:t>
            </a:r>
          </a:p>
          <a:p>
            <a:pPr marL="0" indent="0">
              <a:buNone/>
            </a:pPr>
            <a:r>
              <a:rPr lang="en-US" altLang="zh-CN" sz="1100"/>
              <a:t>3.</a:t>
            </a:r>
            <a:r>
              <a:rPr lang="zh-CN" altLang="en-US" sz="1100"/>
              <a:t>响应</a:t>
            </a:r>
            <a:r>
              <a:rPr lang="en-US" altLang="zh-CN" sz="1100"/>
              <a:t>JSON</a:t>
            </a:r>
            <a:r>
              <a:rPr lang="zh-CN" altLang="en-US" sz="1100"/>
              <a:t>数据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BF08B6D0-7DF4-4A85-8F6A-A90DAB592948}"/>
              </a:ext>
            </a:extLst>
          </p:cNvPr>
          <p:cNvSpPr/>
          <p:nvPr/>
        </p:nvSpPr>
        <p:spPr>
          <a:xfrm>
            <a:off x="599574" y="4063558"/>
            <a:ext cx="1823346" cy="231336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8" name="文本占位符 6">
            <a:extLst>
              <a:ext uri="{FF2B5EF4-FFF2-40B4-BE49-F238E27FC236}">
                <a16:creationId xmlns:a16="http://schemas.microsoft.com/office/drawing/2014/main" id="{24E0AA5F-AF1E-4A3E-9DC5-C72FD4D06114}"/>
              </a:ext>
            </a:extLst>
          </p:cNvPr>
          <p:cNvSpPr txBox="1">
            <a:spLocks/>
          </p:cNvSpPr>
          <p:nvPr/>
        </p:nvSpPr>
        <p:spPr>
          <a:xfrm>
            <a:off x="884538" y="3634672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brand.html</a:t>
            </a:r>
            <a:endParaRPr lang="zh-CN" altLang="en-US" sz="1400"/>
          </a:p>
        </p:txBody>
      </p:sp>
      <p:sp>
        <p:nvSpPr>
          <p:cNvPr id="49" name="文本占位符 6">
            <a:extLst>
              <a:ext uri="{FF2B5EF4-FFF2-40B4-BE49-F238E27FC236}">
                <a16:creationId xmlns:a16="http://schemas.microsoft.com/office/drawing/2014/main" id="{10DE0174-D445-4525-9EDD-C90BAE9DC8B5}"/>
              </a:ext>
            </a:extLst>
          </p:cNvPr>
          <p:cNvSpPr txBox="1">
            <a:spLocks/>
          </p:cNvSpPr>
          <p:nvPr/>
        </p:nvSpPr>
        <p:spPr>
          <a:xfrm>
            <a:off x="589524" y="4530654"/>
            <a:ext cx="1947646" cy="130558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100"/>
              <a:t>1.</a:t>
            </a:r>
            <a:r>
              <a:rPr lang="zh-CN" altLang="en-US" sz="1100"/>
              <a:t>页面加载完成后发送异步请求，获取列表数据</a:t>
            </a:r>
            <a:endParaRPr lang="en-US" altLang="zh-CN" sz="1100"/>
          </a:p>
          <a:p>
            <a:pPr marL="0" indent="0">
              <a:buNone/>
            </a:pPr>
            <a:r>
              <a:rPr lang="en-US" altLang="zh-CN" sz="1100"/>
              <a:t>2.</a:t>
            </a:r>
            <a:r>
              <a:rPr lang="zh-CN" altLang="en-US" sz="1100"/>
              <a:t>将数据设置到模型上</a:t>
            </a:r>
          </a:p>
        </p:txBody>
      </p:sp>
    </p:spTree>
    <p:extLst>
      <p:ext uri="{BB962C8B-B14F-4D97-AF65-F5344CB8AC3E}">
        <p14:creationId xmlns:p14="http://schemas.microsoft.com/office/powerpoint/2010/main" val="137076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3" grpId="0"/>
      <p:bldP spid="24" grpId="0" animBg="1"/>
      <p:bldP spid="26" grpId="0"/>
      <p:bldP spid="27" grpId="0" animBg="1"/>
      <p:bldP spid="28" grpId="0" animBg="1"/>
      <p:bldP spid="32" grpId="0" animBg="1"/>
      <p:bldP spid="33" grpId="0"/>
      <p:bldP spid="35" grpId="0"/>
      <p:bldP spid="36" grpId="0"/>
      <p:bldP spid="38" grpId="0" animBg="1"/>
      <p:bldP spid="39" grpId="0" animBg="1"/>
      <p:bldP spid="41" grpId="0" animBg="1"/>
      <p:bldP spid="43" grpId="0"/>
      <p:bldP spid="44" grpId="0"/>
      <p:bldP spid="47" grpId="0" animBg="1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B68B4A-F01B-4D47-BE4F-AC9FBF7EB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综合案例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49B7079E-3706-4167-8671-A832C3A832E9}"/>
              </a:ext>
            </a:extLst>
          </p:cNvPr>
          <p:cNvSpPr txBox="1">
            <a:spLocks/>
          </p:cNvSpPr>
          <p:nvPr/>
        </p:nvSpPr>
        <p:spPr>
          <a:xfrm>
            <a:off x="2195450" y="1701164"/>
            <a:ext cx="4063306" cy="313607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zh-CN" altLang="en-US"/>
              <a:t>功能列表：</a:t>
            </a:r>
            <a:endParaRPr lang="en-US" altLang="zh-CN"/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查询所有</a:t>
            </a:r>
            <a:endParaRPr lang="en-US" altLang="zh-CN"/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solidFill>
                  <a:srgbClr val="C00000"/>
                </a:solidFill>
              </a:rPr>
              <a:t>新增品牌</a:t>
            </a:r>
            <a:endParaRPr lang="en-US" altLang="zh-CN">
              <a:solidFill>
                <a:srgbClr val="C00000"/>
              </a:solidFill>
            </a:endParaRPr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修改品牌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删除品牌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批量删除</a:t>
            </a:r>
            <a:endParaRPr lang="en-US" altLang="zh-CN"/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分页查询</a:t>
            </a:r>
            <a:endParaRPr lang="en-US" altLang="zh-CN"/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条件查询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897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F7B3626-AF35-40D3-BC4E-460185486D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1770" y="1130691"/>
            <a:ext cx="9214230" cy="517190"/>
          </a:xfrm>
        </p:spPr>
        <p:txBody>
          <a:bodyPr/>
          <a:lstStyle/>
          <a:p>
            <a:r>
              <a:rPr lang="zh-CN" altLang="en-US"/>
              <a:t>新增品牌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5B6466C-45E4-4CE5-9D15-A8A3A03C105F}"/>
              </a:ext>
            </a:extLst>
          </p:cNvPr>
          <p:cNvSpPr/>
          <p:nvPr/>
        </p:nvSpPr>
        <p:spPr>
          <a:xfrm>
            <a:off x="3335683" y="4063558"/>
            <a:ext cx="1823346" cy="236056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BB2BCA3-CAD2-4AC0-A64A-936E537310E1}"/>
              </a:ext>
            </a:extLst>
          </p:cNvPr>
          <p:cNvCxnSpPr>
            <a:cxnSpLocks/>
          </p:cNvCxnSpPr>
          <p:nvPr/>
        </p:nvCxnSpPr>
        <p:spPr>
          <a:xfrm flipH="1">
            <a:off x="2412117" y="5645603"/>
            <a:ext cx="9235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F0FF6F0B-3B0B-474C-AA1D-4AB551BEBA23}"/>
              </a:ext>
            </a:extLst>
          </p:cNvPr>
          <p:cNvSpPr txBox="1">
            <a:spLocks/>
          </p:cNvSpPr>
          <p:nvPr/>
        </p:nvSpPr>
        <p:spPr>
          <a:xfrm>
            <a:off x="2613353" y="4352219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400"/>
              <a:t>请求</a:t>
            </a:r>
          </a:p>
        </p:txBody>
      </p:sp>
      <p:sp>
        <p:nvSpPr>
          <p:cNvPr id="23" name="文本占位符 6">
            <a:extLst>
              <a:ext uri="{FF2B5EF4-FFF2-40B4-BE49-F238E27FC236}">
                <a16:creationId xmlns:a16="http://schemas.microsoft.com/office/drawing/2014/main" id="{8611D2C4-06CD-40DE-9336-94B59E5CB517}"/>
              </a:ext>
            </a:extLst>
          </p:cNvPr>
          <p:cNvSpPr txBox="1">
            <a:spLocks/>
          </p:cNvSpPr>
          <p:nvPr/>
        </p:nvSpPr>
        <p:spPr>
          <a:xfrm>
            <a:off x="2597176" y="5645603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400"/>
              <a:t>响应</a:t>
            </a:r>
          </a:p>
        </p:txBody>
      </p:sp>
      <p:sp>
        <p:nvSpPr>
          <p:cNvPr id="24" name="箭头: 左右 23">
            <a:extLst>
              <a:ext uri="{FF2B5EF4-FFF2-40B4-BE49-F238E27FC236}">
                <a16:creationId xmlns:a16="http://schemas.microsoft.com/office/drawing/2014/main" id="{E09C0122-6753-491D-8CD7-36C733DEC538}"/>
              </a:ext>
            </a:extLst>
          </p:cNvPr>
          <p:cNvSpPr/>
          <p:nvPr/>
        </p:nvSpPr>
        <p:spPr>
          <a:xfrm>
            <a:off x="5179725" y="5059015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046B48B-E3E9-439B-B215-86D0B2EBAE3F}"/>
              </a:ext>
            </a:extLst>
          </p:cNvPr>
          <p:cNvCxnSpPr>
            <a:cxnSpLocks/>
          </p:cNvCxnSpPr>
          <p:nvPr/>
        </p:nvCxnSpPr>
        <p:spPr>
          <a:xfrm>
            <a:off x="2422920" y="4806653"/>
            <a:ext cx="9127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F4090541-AD61-4F3C-91A4-916A56CFC746}"/>
              </a:ext>
            </a:extLst>
          </p:cNvPr>
          <p:cNvSpPr/>
          <p:nvPr/>
        </p:nvSpPr>
        <p:spPr>
          <a:xfrm>
            <a:off x="5788034" y="4065974"/>
            <a:ext cx="1823346" cy="231095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07BC5A5-2C39-4495-AA9C-CD948FC8BB61}"/>
              </a:ext>
            </a:extLst>
          </p:cNvPr>
          <p:cNvSpPr/>
          <p:nvPr/>
        </p:nvSpPr>
        <p:spPr>
          <a:xfrm>
            <a:off x="8307378" y="4063558"/>
            <a:ext cx="1958194" cy="231095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2" name="箭头: 左右 31">
            <a:extLst>
              <a:ext uri="{FF2B5EF4-FFF2-40B4-BE49-F238E27FC236}">
                <a16:creationId xmlns:a16="http://schemas.microsoft.com/office/drawing/2014/main" id="{18D1CE00-06AA-4A62-B13E-3C47799C85FD}"/>
              </a:ext>
            </a:extLst>
          </p:cNvPr>
          <p:cNvSpPr/>
          <p:nvPr/>
        </p:nvSpPr>
        <p:spPr>
          <a:xfrm>
            <a:off x="7660834" y="5032279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3" name="文本占位符 6">
            <a:extLst>
              <a:ext uri="{FF2B5EF4-FFF2-40B4-BE49-F238E27FC236}">
                <a16:creationId xmlns:a16="http://schemas.microsoft.com/office/drawing/2014/main" id="{10108FE2-583C-46FB-B4B7-28C8B5E59EE4}"/>
              </a:ext>
            </a:extLst>
          </p:cNvPr>
          <p:cNvSpPr txBox="1">
            <a:spLocks/>
          </p:cNvSpPr>
          <p:nvPr/>
        </p:nvSpPr>
        <p:spPr>
          <a:xfrm>
            <a:off x="3820292" y="3634672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Web</a:t>
            </a:r>
            <a:r>
              <a:rPr lang="zh-CN" altLang="en-US" sz="1400"/>
              <a:t>层</a:t>
            </a:r>
          </a:p>
        </p:txBody>
      </p:sp>
      <p:sp>
        <p:nvSpPr>
          <p:cNvPr id="35" name="文本占位符 6">
            <a:extLst>
              <a:ext uri="{FF2B5EF4-FFF2-40B4-BE49-F238E27FC236}">
                <a16:creationId xmlns:a16="http://schemas.microsoft.com/office/drawing/2014/main" id="{B5C283A2-3CD5-4AA8-86E1-590D81DEAD15}"/>
              </a:ext>
            </a:extLst>
          </p:cNvPr>
          <p:cNvSpPr txBox="1">
            <a:spLocks/>
          </p:cNvSpPr>
          <p:nvPr/>
        </p:nvSpPr>
        <p:spPr>
          <a:xfrm>
            <a:off x="6226239" y="3634672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Service</a:t>
            </a:r>
            <a:r>
              <a:rPr lang="zh-CN" altLang="en-US" sz="1400"/>
              <a:t>层</a:t>
            </a:r>
          </a:p>
        </p:txBody>
      </p:sp>
      <p:sp>
        <p:nvSpPr>
          <p:cNvPr id="36" name="文本占位符 6">
            <a:extLst>
              <a:ext uri="{FF2B5EF4-FFF2-40B4-BE49-F238E27FC236}">
                <a16:creationId xmlns:a16="http://schemas.microsoft.com/office/drawing/2014/main" id="{68B32880-DAEF-4B7F-AB7D-E5F3DA807B80}"/>
              </a:ext>
            </a:extLst>
          </p:cNvPr>
          <p:cNvSpPr txBox="1">
            <a:spLocks/>
          </p:cNvSpPr>
          <p:nvPr/>
        </p:nvSpPr>
        <p:spPr>
          <a:xfrm>
            <a:off x="8897646" y="3634672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Dao</a:t>
            </a:r>
            <a:r>
              <a:rPr lang="zh-CN" altLang="en-US" sz="1400"/>
              <a:t>层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3A514AA3-B9DB-441E-B37B-F9E469DE5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1570" y="4429689"/>
            <a:ext cx="940720" cy="1287707"/>
          </a:xfrm>
          <a:prstGeom prst="rect">
            <a:avLst/>
          </a:prstGeom>
        </p:spPr>
      </p:pic>
      <p:sp>
        <p:nvSpPr>
          <p:cNvPr id="38" name="箭头: 左右 37">
            <a:extLst>
              <a:ext uri="{FF2B5EF4-FFF2-40B4-BE49-F238E27FC236}">
                <a16:creationId xmlns:a16="http://schemas.microsoft.com/office/drawing/2014/main" id="{0C4104C5-887A-4AEB-A7B5-4677D4716949}"/>
              </a:ext>
            </a:extLst>
          </p:cNvPr>
          <p:cNvSpPr/>
          <p:nvPr/>
        </p:nvSpPr>
        <p:spPr>
          <a:xfrm>
            <a:off x="10323950" y="5032279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63655D1B-9ECC-40DC-A22D-500B40D14D49}"/>
              </a:ext>
            </a:extLst>
          </p:cNvPr>
          <p:cNvSpPr/>
          <p:nvPr/>
        </p:nvSpPr>
        <p:spPr>
          <a:xfrm>
            <a:off x="5932141" y="4578643"/>
            <a:ext cx="1558045" cy="150858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en-US" altLang="zh-CN" sz="1200"/>
              <a:t>add</a:t>
            </a:r>
          </a:p>
          <a:p>
            <a:pPr algn="ctr"/>
            <a:endParaRPr lang="en-US" altLang="zh-CN" sz="1100"/>
          </a:p>
          <a:p>
            <a:pPr algn="ctr"/>
            <a:r>
              <a:rPr lang="zh-CN" altLang="en-US" sz="1100"/>
              <a:t>调用</a:t>
            </a:r>
            <a:r>
              <a:rPr lang="en-US" altLang="zh-CN" sz="1100"/>
              <a:t>brandMapper</a:t>
            </a:r>
          </a:p>
        </p:txBody>
      </p:sp>
      <p:sp>
        <p:nvSpPr>
          <p:cNvPr id="43" name="文本占位符 6">
            <a:extLst>
              <a:ext uri="{FF2B5EF4-FFF2-40B4-BE49-F238E27FC236}">
                <a16:creationId xmlns:a16="http://schemas.microsoft.com/office/drawing/2014/main" id="{94BD9A2F-35F6-4429-9CB8-17E5FC757A14}"/>
              </a:ext>
            </a:extLst>
          </p:cNvPr>
          <p:cNvSpPr txBox="1">
            <a:spLocks/>
          </p:cNvSpPr>
          <p:nvPr/>
        </p:nvSpPr>
        <p:spPr>
          <a:xfrm>
            <a:off x="6112815" y="4068128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200"/>
              <a:t>BrandService</a:t>
            </a:r>
            <a:endParaRPr lang="zh-CN" altLang="en-US" sz="1400"/>
          </a:p>
        </p:txBody>
      </p:sp>
      <p:sp>
        <p:nvSpPr>
          <p:cNvPr id="44" name="文本占位符 6">
            <a:extLst>
              <a:ext uri="{FF2B5EF4-FFF2-40B4-BE49-F238E27FC236}">
                <a16:creationId xmlns:a16="http://schemas.microsoft.com/office/drawing/2014/main" id="{A8C75B47-09DE-4A14-84C5-1BBDD1432289}"/>
              </a:ext>
            </a:extLst>
          </p:cNvPr>
          <p:cNvSpPr txBox="1">
            <a:spLocks/>
          </p:cNvSpPr>
          <p:nvPr/>
        </p:nvSpPr>
        <p:spPr>
          <a:xfrm>
            <a:off x="8708150" y="4131408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200"/>
              <a:t>BrandMapper</a:t>
            </a:r>
            <a:endParaRPr lang="zh-CN" altLang="en-US" sz="140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BF08B6D0-7DF4-4A85-8F6A-A90DAB592948}"/>
              </a:ext>
            </a:extLst>
          </p:cNvPr>
          <p:cNvSpPr/>
          <p:nvPr/>
        </p:nvSpPr>
        <p:spPr>
          <a:xfrm>
            <a:off x="599574" y="4063558"/>
            <a:ext cx="1823346" cy="231336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8" name="文本占位符 6">
            <a:extLst>
              <a:ext uri="{FF2B5EF4-FFF2-40B4-BE49-F238E27FC236}">
                <a16:creationId xmlns:a16="http://schemas.microsoft.com/office/drawing/2014/main" id="{24E0AA5F-AF1E-4A3E-9DC5-C72FD4D06114}"/>
              </a:ext>
            </a:extLst>
          </p:cNvPr>
          <p:cNvSpPr txBox="1">
            <a:spLocks/>
          </p:cNvSpPr>
          <p:nvPr/>
        </p:nvSpPr>
        <p:spPr>
          <a:xfrm>
            <a:off x="884538" y="3634672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brand.html</a:t>
            </a:r>
            <a:endParaRPr lang="zh-CN" altLang="en-US" sz="14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E333B9-9034-4328-8674-D4BA91DA4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255" y="1538303"/>
            <a:ext cx="2013781" cy="212545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0" name="文本占位符 6">
            <a:extLst>
              <a:ext uri="{FF2B5EF4-FFF2-40B4-BE49-F238E27FC236}">
                <a16:creationId xmlns:a16="http://schemas.microsoft.com/office/drawing/2014/main" id="{063C9585-4198-4EFF-8BEF-FB1E0FE23B9B}"/>
              </a:ext>
            </a:extLst>
          </p:cNvPr>
          <p:cNvSpPr txBox="1">
            <a:spLocks/>
          </p:cNvSpPr>
          <p:nvPr/>
        </p:nvSpPr>
        <p:spPr>
          <a:xfrm>
            <a:off x="3645595" y="4007787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200"/>
              <a:t>AddServlet</a:t>
            </a:r>
            <a:endParaRPr lang="zh-CN" altLang="en-US" sz="1400"/>
          </a:p>
        </p:txBody>
      </p:sp>
      <p:sp>
        <p:nvSpPr>
          <p:cNvPr id="31" name="文本占位符 6">
            <a:extLst>
              <a:ext uri="{FF2B5EF4-FFF2-40B4-BE49-F238E27FC236}">
                <a16:creationId xmlns:a16="http://schemas.microsoft.com/office/drawing/2014/main" id="{1333D244-FD71-4CC5-A0EC-B1DE09C346DE}"/>
              </a:ext>
            </a:extLst>
          </p:cNvPr>
          <p:cNvSpPr txBox="1">
            <a:spLocks/>
          </p:cNvSpPr>
          <p:nvPr/>
        </p:nvSpPr>
        <p:spPr>
          <a:xfrm>
            <a:off x="3393503" y="4497056"/>
            <a:ext cx="1779359" cy="93207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1.</a:t>
            </a:r>
            <a:r>
              <a:rPr lang="zh-CN" altLang="en-US" sz="1200"/>
              <a:t>接收品牌数据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2.</a:t>
            </a:r>
            <a:r>
              <a:rPr lang="zh-CN" altLang="en-US" sz="1200"/>
              <a:t>调用</a:t>
            </a:r>
            <a:r>
              <a:rPr lang="en-US" altLang="zh-CN" sz="1200"/>
              <a:t>service</a:t>
            </a:r>
            <a:r>
              <a:rPr lang="zh-CN" altLang="en-US" sz="1200"/>
              <a:t>添加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3.</a:t>
            </a:r>
            <a:r>
              <a:rPr lang="zh-CN" altLang="en-US" sz="1200"/>
              <a:t>响应成功标识</a:t>
            </a:r>
          </a:p>
        </p:txBody>
      </p:sp>
      <p:sp>
        <p:nvSpPr>
          <p:cNvPr id="34" name="文本占位符 6">
            <a:extLst>
              <a:ext uri="{FF2B5EF4-FFF2-40B4-BE49-F238E27FC236}">
                <a16:creationId xmlns:a16="http://schemas.microsoft.com/office/drawing/2014/main" id="{14C5CA53-69A0-470F-9EE2-53FCBD6DA968}"/>
              </a:ext>
            </a:extLst>
          </p:cNvPr>
          <p:cNvSpPr txBox="1">
            <a:spLocks/>
          </p:cNvSpPr>
          <p:nvPr/>
        </p:nvSpPr>
        <p:spPr>
          <a:xfrm>
            <a:off x="599574" y="4515871"/>
            <a:ext cx="1918806" cy="157135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1.</a:t>
            </a:r>
            <a:r>
              <a:rPr lang="zh-CN" altLang="en-US" sz="1200"/>
              <a:t>点击提交按钮，发送</a:t>
            </a:r>
            <a:r>
              <a:rPr lang="en-US" altLang="zh-CN" sz="1200"/>
              <a:t>ajax</a:t>
            </a:r>
            <a:r>
              <a:rPr lang="zh-CN" altLang="en-US" sz="1200"/>
              <a:t>请求</a:t>
            </a:r>
            <a:r>
              <a:rPr lang="en-US" altLang="zh-CN" sz="1200"/>
              <a:t>,</a:t>
            </a:r>
            <a:r>
              <a:rPr lang="zh-CN" altLang="en-US" sz="1200"/>
              <a:t>携带表单数据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2.</a:t>
            </a:r>
            <a:r>
              <a:rPr lang="zh-CN" altLang="en-US" sz="1200"/>
              <a:t>获取数据，判断添加是否成功，关闭窗口，重新加载数据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F34A4A40-12E2-464B-91B0-F1CB920A37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332" y="5342804"/>
            <a:ext cx="1478408" cy="419136"/>
          </a:xfrm>
          <a:prstGeom prst="rect">
            <a:avLst/>
          </a:prstGeom>
        </p:spPr>
      </p:pic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A144D77A-B864-4E19-BBB6-8B5FD1ACA464}"/>
              </a:ext>
            </a:extLst>
          </p:cNvPr>
          <p:cNvSpPr/>
          <p:nvPr/>
        </p:nvSpPr>
        <p:spPr>
          <a:xfrm>
            <a:off x="8458445" y="5006539"/>
            <a:ext cx="1656059" cy="37251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void add(brand)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43959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3" grpId="0"/>
      <p:bldP spid="24" grpId="0" animBg="1"/>
      <p:bldP spid="27" grpId="0" animBg="1"/>
      <p:bldP spid="28" grpId="0" animBg="1"/>
      <p:bldP spid="32" grpId="0" animBg="1"/>
      <p:bldP spid="33" grpId="0"/>
      <p:bldP spid="35" grpId="0"/>
      <p:bldP spid="36" grpId="0"/>
      <p:bldP spid="38" grpId="0" animBg="1"/>
      <p:bldP spid="41" grpId="0" animBg="1"/>
      <p:bldP spid="43" grpId="0"/>
      <p:bldP spid="44" grpId="0"/>
      <p:bldP spid="47" grpId="0" animBg="1"/>
      <p:bldP spid="48" grpId="0"/>
      <p:bldP spid="30" grpId="0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B68B4A-F01B-4D47-BE4F-AC9FBF7EB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综合案例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49B7079E-3706-4167-8671-A832C3A832E9}"/>
              </a:ext>
            </a:extLst>
          </p:cNvPr>
          <p:cNvSpPr txBox="1">
            <a:spLocks/>
          </p:cNvSpPr>
          <p:nvPr/>
        </p:nvSpPr>
        <p:spPr>
          <a:xfrm>
            <a:off x="2195450" y="1701164"/>
            <a:ext cx="4063306" cy="313607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zh-CN" altLang="en-US"/>
              <a:t>功能列表：</a:t>
            </a:r>
            <a:endParaRPr lang="en-US" altLang="zh-CN"/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查询所有</a:t>
            </a:r>
            <a:endParaRPr lang="en-US" altLang="zh-CN"/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新增品牌</a:t>
            </a:r>
            <a:endParaRPr lang="en-US" altLang="zh-CN"/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修改品牌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删除品牌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批量删除</a:t>
            </a:r>
            <a:endParaRPr lang="en-US" altLang="zh-CN"/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分页查询</a:t>
            </a:r>
            <a:endParaRPr lang="en-US" altLang="zh-CN"/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条件查询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9988907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47641</TotalTime>
  <Words>254</Words>
  <Application>Microsoft Office PowerPoint</Application>
  <PresentationFormat>宽屏</PresentationFormat>
  <Paragraphs>89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10</vt:i4>
      </vt:variant>
    </vt:vector>
  </HeadingPairs>
  <TitlesOfParts>
    <vt:vector size="31" baseType="lpstr"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黑体</vt:lpstr>
      <vt:lpstr>STKaiti</vt:lpstr>
      <vt:lpstr>STKaiti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综合案例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super</cp:lastModifiedBy>
  <cp:revision>1463</cp:revision>
  <dcterms:created xsi:type="dcterms:W3CDTF">2020-03-31T02:23:27Z</dcterms:created>
  <dcterms:modified xsi:type="dcterms:W3CDTF">2021-08-23T15:55:44Z</dcterms:modified>
</cp:coreProperties>
</file>