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333F588-964C-4934-9B0C-319B9F4254E5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08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7E649-CBBA-D3B3-B112-10385DB78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603B5F-6995-7226-E984-0E928A8A7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47503-B132-350E-DA96-C50888BD4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25FC-097B-42C0-9CD1-DB78E8F0E8E1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3524CC-96C2-5C58-32F8-35E24D00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BDDC7-60E3-5E28-43F0-6E296929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5E83-6FC3-44B6-8CE5-6FCACFEFD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02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18FA5-B46A-3277-34AE-3C2C9228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C41BA8-57D2-7383-905D-A062247E5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88AF14-F8A3-F694-07AA-2CB32A1E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25FC-097B-42C0-9CD1-DB78E8F0E8E1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1DDC66-ED08-55E2-A49B-49B70CDB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AFD15E-0DC5-9EA0-55AD-723C5859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5E83-6FC3-44B6-8CE5-6FCACFEFD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90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BB5EEC-CA89-655A-A266-81A200939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0588EE-76ED-BC03-B4FF-0C6DCE6C1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B99609-4992-F3E4-A30E-3C3337D5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25FC-097B-42C0-9CD1-DB78E8F0E8E1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B55BD9-A6B4-B450-3C8E-E11385D0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6173C-0890-760A-47D8-67A2F871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5E83-6FC3-44B6-8CE5-6FCACFEFD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97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4ADD-C9D3-A403-8A01-17B0DE3C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9968DD-AE80-0645-C511-CF06FE216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67F1B-59BE-1A40-10B3-8872C3CB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25FC-097B-42C0-9CD1-DB78E8F0E8E1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390C34-0382-4181-3B62-1A820491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F055D5-59F3-BFD2-0A6A-C99F9B42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5E83-6FC3-44B6-8CE5-6FCACFEFD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93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49C50-7608-35D7-AADE-FC1F5DC36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3169AD-0E67-D333-BFC9-870DB6085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1CEC60-C443-81CF-B5EC-6466A996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25FC-097B-42C0-9CD1-DB78E8F0E8E1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92B690-FEAA-1F9D-D58C-DE66B459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CDC477-3ADE-04D6-887C-B7416958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5E83-6FC3-44B6-8CE5-6FCACFEFD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5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30116-6D80-48A2-BA66-641911FC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4D741C-56BB-09C9-D0DC-8FAB9C5CA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21C1BB-2EAA-3A15-968D-CA3B762C9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2010E8-DF95-BAB1-B0BB-03DCD7E2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25FC-097B-42C0-9CD1-DB78E8F0E8E1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78129C-4C2E-6F9F-3C47-A82944EA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C7C431-3DC1-A9EA-C161-0AE8FC9E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5E83-6FC3-44B6-8CE5-6FCACFEFD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87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AD2FC-FB2C-D442-E705-F9557833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A1A2D7-651C-C56D-14F4-ED7C3CC75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B6EEB5-AEC2-AE7C-3427-29C8DAE7B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03061A-32D5-5122-8F52-81408256D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6F2322-2111-C29C-F367-9A12AA0DC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4D7BCB-E5B9-0443-06EF-F97A1474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25FC-097B-42C0-9CD1-DB78E8F0E8E1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B9D06B-3EFE-4C5E-97B1-BF5C11BC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DF6AF9-25A9-2A80-C10E-CF32F25F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5E83-6FC3-44B6-8CE5-6FCACFEFD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68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88D01-12EC-A7DD-EC64-811B499C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021FC6-8558-7639-6D2F-E3CBA805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25FC-097B-42C0-9CD1-DB78E8F0E8E1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17CFB7-02F8-B2BF-69DE-F69884FD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479767-BE7E-18C2-2C2B-B9CCE967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5E83-6FC3-44B6-8CE5-6FCACFEFD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5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17317B-822C-BDD5-E503-CC082545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25FC-097B-42C0-9CD1-DB78E8F0E8E1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739955-F76D-2E51-DED0-685E0B08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FC888E-36CC-63C3-9F74-2689E4E6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5E83-6FC3-44B6-8CE5-6FCACFEFD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91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C0D3C-4D89-126E-4015-25523DC18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563DF-604B-53CF-6336-87210A758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E20F79-6D9B-5743-E668-A6A0E102A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D4B588-22CE-5161-8FBE-0CC23E35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25FC-097B-42C0-9CD1-DB78E8F0E8E1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C97D4B-D032-8F5E-4AD1-E6498705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5D8CE5-C4D8-7835-7C5B-5D6605C8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5E83-6FC3-44B6-8CE5-6FCACFEFD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15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303A9-7BC6-AFE9-95CC-BDF954CD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B4C2AD-E292-7CD0-951A-7BDF80623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CD5342-309A-7739-77B2-A39307FE0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4DE198-2FC9-4BA0-7987-79438BAE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25FC-097B-42C0-9CD1-DB78E8F0E8E1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F14C9B-3016-C517-619E-1D48077D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67FDE5-41C7-B5CE-E75F-CA902B60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5E83-6FC3-44B6-8CE5-6FCACFEFD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13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D72F77-7C9A-EA53-F5A4-516F4CFCF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18F42A-8922-44AC-BE90-90A85A68D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84D879-7792-5458-F815-F98C804AB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025FC-097B-42C0-9CD1-DB78E8F0E8E1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385467-2D4A-51B1-106F-BDBA7C8E2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6B505E-730B-FE8E-133E-0E1DC0CFE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65E83-6FC3-44B6-8CE5-6FCACFEFD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92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3B6CD4E-9C5D-B53A-1D30-B66D1041E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64508"/>
              </p:ext>
            </p:extLst>
          </p:nvPr>
        </p:nvGraphicFramePr>
        <p:xfrm>
          <a:off x="7123167" y="1179891"/>
          <a:ext cx="4814448" cy="4591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1806">
                  <a:extLst>
                    <a:ext uri="{9D8B030D-6E8A-4147-A177-3AD203B41FA5}">
                      <a16:colId xmlns:a16="http://schemas.microsoft.com/office/drawing/2014/main" val="3059784839"/>
                    </a:ext>
                  </a:extLst>
                </a:gridCol>
                <a:gridCol w="601806">
                  <a:extLst>
                    <a:ext uri="{9D8B030D-6E8A-4147-A177-3AD203B41FA5}">
                      <a16:colId xmlns:a16="http://schemas.microsoft.com/office/drawing/2014/main" val="2057032484"/>
                    </a:ext>
                  </a:extLst>
                </a:gridCol>
                <a:gridCol w="601806">
                  <a:extLst>
                    <a:ext uri="{9D8B030D-6E8A-4147-A177-3AD203B41FA5}">
                      <a16:colId xmlns:a16="http://schemas.microsoft.com/office/drawing/2014/main" val="159001558"/>
                    </a:ext>
                  </a:extLst>
                </a:gridCol>
                <a:gridCol w="601806">
                  <a:extLst>
                    <a:ext uri="{9D8B030D-6E8A-4147-A177-3AD203B41FA5}">
                      <a16:colId xmlns:a16="http://schemas.microsoft.com/office/drawing/2014/main" val="3302195332"/>
                    </a:ext>
                  </a:extLst>
                </a:gridCol>
                <a:gridCol w="601806">
                  <a:extLst>
                    <a:ext uri="{9D8B030D-6E8A-4147-A177-3AD203B41FA5}">
                      <a16:colId xmlns:a16="http://schemas.microsoft.com/office/drawing/2014/main" val="3188843425"/>
                    </a:ext>
                  </a:extLst>
                </a:gridCol>
                <a:gridCol w="601806">
                  <a:extLst>
                    <a:ext uri="{9D8B030D-6E8A-4147-A177-3AD203B41FA5}">
                      <a16:colId xmlns:a16="http://schemas.microsoft.com/office/drawing/2014/main" val="287582158"/>
                    </a:ext>
                  </a:extLst>
                </a:gridCol>
                <a:gridCol w="601806">
                  <a:extLst>
                    <a:ext uri="{9D8B030D-6E8A-4147-A177-3AD203B41FA5}">
                      <a16:colId xmlns:a16="http://schemas.microsoft.com/office/drawing/2014/main" val="1528345468"/>
                    </a:ext>
                  </a:extLst>
                </a:gridCol>
                <a:gridCol w="601806">
                  <a:extLst>
                    <a:ext uri="{9D8B030D-6E8A-4147-A177-3AD203B41FA5}">
                      <a16:colId xmlns:a16="http://schemas.microsoft.com/office/drawing/2014/main" val="3973561305"/>
                    </a:ext>
                  </a:extLst>
                </a:gridCol>
              </a:tblGrid>
              <a:tr h="5738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738910"/>
                  </a:ext>
                </a:extLst>
              </a:tr>
              <a:tr h="5738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987041"/>
                  </a:ext>
                </a:extLst>
              </a:tr>
              <a:tr h="5738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61158"/>
                  </a:ext>
                </a:extLst>
              </a:tr>
              <a:tr h="5738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203301"/>
                  </a:ext>
                </a:extLst>
              </a:tr>
              <a:tr h="5738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072916"/>
                  </a:ext>
                </a:extLst>
              </a:tr>
              <a:tr h="5738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830459"/>
                  </a:ext>
                </a:extLst>
              </a:tr>
              <a:tr h="5738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414832"/>
                  </a:ext>
                </a:extLst>
              </a:tr>
              <a:tr h="5738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506554"/>
                  </a:ext>
                </a:extLst>
              </a:tr>
            </a:tbl>
          </a:graphicData>
        </a:graphic>
      </p:graphicFrame>
      <p:grpSp>
        <p:nvGrpSpPr>
          <p:cNvPr id="426" name="组合 425">
            <a:extLst>
              <a:ext uri="{FF2B5EF4-FFF2-40B4-BE49-F238E27FC236}">
                <a16:creationId xmlns:a16="http://schemas.microsoft.com/office/drawing/2014/main" id="{4BF23B4E-5940-2165-BC0C-99567D9380EA}"/>
              </a:ext>
            </a:extLst>
          </p:cNvPr>
          <p:cNvGrpSpPr/>
          <p:nvPr/>
        </p:nvGrpSpPr>
        <p:grpSpPr>
          <a:xfrm>
            <a:off x="7281548" y="1327785"/>
            <a:ext cx="4443086" cy="4318019"/>
            <a:chOff x="7230445" y="306211"/>
            <a:chExt cx="2729388" cy="2836007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44B2490C-D2D1-6F0D-2A77-EA198A2CA247}"/>
                </a:ext>
              </a:extLst>
            </p:cNvPr>
            <p:cNvSpPr/>
            <p:nvPr/>
          </p:nvSpPr>
          <p:spPr>
            <a:xfrm>
              <a:off x="7315765" y="442974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1F8682D-42F1-F183-35BC-B347E5449FAF}"/>
                </a:ext>
              </a:extLst>
            </p:cNvPr>
            <p:cNvSpPr/>
            <p:nvPr/>
          </p:nvSpPr>
          <p:spPr>
            <a:xfrm>
              <a:off x="7466186" y="324815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197FBDBE-D516-2021-67F5-CE3CCAD6C98A}"/>
                </a:ext>
              </a:extLst>
            </p:cNvPr>
            <p:cNvSpPr/>
            <p:nvPr/>
          </p:nvSpPr>
          <p:spPr>
            <a:xfrm>
              <a:off x="7277170" y="328774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286420F-7457-95D4-72E7-5F6E14175C73}"/>
                </a:ext>
              </a:extLst>
            </p:cNvPr>
            <p:cNvSpPr/>
            <p:nvPr/>
          </p:nvSpPr>
          <p:spPr>
            <a:xfrm>
              <a:off x="7677025" y="442974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4F071FED-35A6-77E0-E0CA-8FF9EE3E6237}"/>
                </a:ext>
              </a:extLst>
            </p:cNvPr>
            <p:cNvSpPr/>
            <p:nvPr/>
          </p:nvSpPr>
          <p:spPr>
            <a:xfrm>
              <a:off x="7809112" y="31887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B050932-1D00-F088-ED96-436266F4401B}"/>
                </a:ext>
              </a:extLst>
            </p:cNvPr>
            <p:cNvSpPr/>
            <p:nvPr/>
          </p:nvSpPr>
          <p:spPr>
            <a:xfrm>
              <a:off x="8316730" y="338274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CDDDAB1-AA56-2D6D-8D38-0143042E1312}"/>
                </a:ext>
              </a:extLst>
            </p:cNvPr>
            <p:cNvSpPr/>
            <p:nvPr/>
          </p:nvSpPr>
          <p:spPr>
            <a:xfrm>
              <a:off x="8404622" y="451881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F84AA2E1-5BA4-4381-DDEF-E331D1C93C44}"/>
                </a:ext>
              </a:extLst>
            </p:cNvPr>
            <p:cNvSpPr/>
            <p:nvPr/>
          </p:nvSpPr>
          <p:spPr>
            <a:xfrm>
              <a:off x="8481811" y="306211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4579AD5-1A7F-6280-A55B-03BD88DD55D7}"/>
                </a:ext>
              </a:extLst>
            </p:cNvPr>
            <p:cNvSpPr/>
            <p:nvPr/>
          </p:nvSpPr>
          <p:spPr>
            <a:xfrm>
              <a:off x="8558532" y="48414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3C10B18-0EB4-53B0-4069-BCC714B485BB}"/>
                </a:ext>
              </a:extLst>
            </p:cNvPr>
            <p:cNvSpPr/>
            <p:nvPr/>
          </p:nvSpPr>
          <p:spPr>
            <a:xfrm>
              <a:off x="7392954" y="69749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0D47DA4F-48CE-C463-5784-16A3DB79A90A}"/>
                </a:ext>
              </a:extLst>
            </p:cNvPr>
            <p:cNvSpPr/>
            <p:nvPr/>
          </p:nvSpPr>
          <p:spPr>
            <a:xfrm>
              <a:off x="7238575" y="72956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B182AC43-73F0-B330-D753-7B3F59AEB0F1}"/>
                </a:ext>
              </a:extLst>
            </p:cNvPr>
            <p:cNvSpPr/>
            <p:nvPr/>
          </p:nvSpPr>
          <p:spPr>
            <a:xfrm>
              <a:off x="7620565" y="79368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21B4AFC9-3B1A-9935-7184-D7D4DE2A66F5}"/>
                </a:ext>
              </a:extLst>
            </p:cNvPr>
            <p:cNvSpPr/>
            <p:nvPr/>
          </p:nvSpPr>
          <p:spPr>
            <a:xfrm>
              <a:off x="8188627" y="689585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75E9D13-124F-1CC4-DA55-7AA2CF39C0C6}"/>
                </a:ext>
              </a:extLst>
            </p:cNvPr>
            <p:cNvSpPr/>
            <p:nvPr/>
          </p:nvSpPr>
          <p:spPr>
            <a:xfrm>
              <a:off x="7971408" y="76142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87030F2E-8553-998A-FC21-AE8B19C5A7A4}"/>
                </a:ext>
              </a:extLst>
            </p:cNvPr>
            <p:cNvSpPr/>
            <p:nvPr/>
          </p:nvSpPr>
          <p:spPr>
            <a:xfrm>
              <a:off x="8093129" y="90650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5A5993EC-4030-73B0-D53B-F577C6F83E67}"/>
                </a:ext>
              </a:extLst>
            </p:cNvPr>
            <p:cNvSpPr/>
            <p:nvPr/>
          </p:nvSpPr>
          <p:spPr>
            <a:xfrm>
              <a:off x="8343968" y="81546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A2C16B9E-1F90-3390-E1AA-1F393CD268E4}"/>
                </a:ext>
              </a:extLst>
            </p:cNvPr>
            <p:cNvSpPr/>
            <p:nvPr/>
          </p:nvSpPr>
          <p:spPr>
            <a:xfrm>
              <a:off x="8534965" y="75133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55DD423F-9941-1989-7317-6DC1FB9DC751}"/>
                </a:ext>
              </a:extLst>
            </p:cNvPr>
            <p:cNvSpPr/>
            <p:nvPr/>
          </p:nvSpPr>
          <p:spPr>
            <a:xfrm>
              <a:off x="8807889" y="41130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0C1A1243-832F-F706-AF3C-87AC34418379}"/>
                </a:ext>
              </a:extLst>
            </p:cNvPr>
            <p:cNvSpPr/>
            <p:nvPr/>
          </p:nvSpPr>
          <p:spPr>
            <a:xfrm>
              <a:off x="8854841" y="75133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891DF598-843D-D099-5124-F40156A5F050}"/>
                </a:ext>
              </a:extLst>
            </p:cNvPr>
            <p:cNvSpPr/>
            <p:nvPr/>
          </p:nvSpPr>
          <p:spPr>
            <a:xfrm>
              <a:off x="9587792" y="75133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EA1DFD54-C0AE-7795-E4F7-CE55EB3F1829}"/>
                </a:ext>
              </a:extLst>
            </p:cNvPr>
            <p:cNvSpPr/>
            <p:nvPr/>
          </p:nvSpPr>
          <p:spPr>
            <a:xfrm>
              <a:off x="9559633" y="44851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7198B7E-4B2A-3D25-FD7D-6E03523DFFD4}"/>
                </a:ext>
              </a:extLst>
            </p:cNvPr>
            <p:cNvSpPr/>
            <p:nvPr/>
          </p:nvSpPr>
          <p:spPr>
            <a:xfrm>
              <a:off x="9934906" y="783400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29C5720A-9575-64A8-7253-CD04190D7985}"/>
                </a:ext>
              </a:extLst>
            </p:cNvPr>
            <p:cNvSpPr/>
            <p:nvPr/>
          </p:nvSpPr>
          <p:spPr>
            <a:xfrm>
              <a:off x="9214318" y="840004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EA047D25-935B-0439-8B02-F9299879DD23}"/>
                </a:ext>
              </a:extLst>
            </p:cNvPr>
            <p:cNvSpPr/>
            <p:nvPr/>
          </p:nvSpPr>
          <p:spPr>
            <a:xfrm>
              <a:off x="9089248" y="69730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185FA9D8-4B0A-AB17-EE91-CFBD39A8DBB1}"/>
                </a:ext>
              </a:extLst>
            </p:cNvPr>
            <p:cNvSpPr/>
            <p:nvPr/>
          </p:nvSpPr>
          <p:spPr>
            <a:xfrm>
              <a:off x="9791319" y="687211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FFD523AB-1061-1F1C-B54C-6D65585D5454}"/>
                </a:ext>
              </a:extLst>
            </p:cNvPr>
            <p:cNvSpPr/>
            <p:nvPr/>
          </p:nvSpPr>
          <p:spPr>
            <a:xfrm>
              <a:off x="9877971" y="451881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E552557A-BE3B-9E56-1201-AC1CE7567594}"/>
                </a:ext>
              </a:extLst>
            </p:cNvPr>
            <p:cNvSpPr/>
            <p:nvPr/>
          </p:nvSpPr>
          <p:spPr>
            <a:xfrm>
              <a:off x="9283422" y="462170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9097F582-F451-BC88-8A78-C35F139C6445}"/>
                </a:ext>
              </a:extLst>
            </p:cNvPr>
            <p:cNvSpPr/>
            <p:nvPr/>
          </p:nvSpPr>
          <p:spPr>
            <a:xfrm>
              <a:off x="9173632" y="354700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1185D9C-85D3-630C-BB10-57F71D2DB9CA}"/>
                </a:ext>
              </a:extLst>
            </p:cNvPr>
            <p:cNvSpPr/>
            <p:nvPr/>
          </p:nvSpPr>
          <p:spPr>
            <a:xfrm>
              <a:off x="9072659" y="47503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CEF707C1-84E9-8B2B-6B95-91C9E1B8A2B7}"/>
                </a:ext>
              </a:extLst>
            </p:cNvPr>
            <p:cNvSpPr/>
            <p:nvPr/>
          </p:nvSpPr>
          <p:spPr>
            <a:xfrm>
              <a:off x="7315765" y="121170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F3D7157D-18B3-2B5A-E4F5-7CA65173930C}"/>
                </a:ext>
              </a:extLst>
            </p:cNvPr>
            <p:cNvSpPr/>
            <p:nvPr/>
          </p:nvSpPr>
          <p:spPr>
            <a:xfrm>
              <a:off x="7466186" y="109354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FF5952DA-1939-D6B0-1CBD-CA042B33DCF5}"/>
                </a:ext>
              </a:extLst>
            </p:cNvPr>
            <p:cNvSpPr/>
            <p:nvPr/>
          </p:nvSpPr>
          <p:spPr>
            <a:xfrm>
              <a:off x="7277170" y="109750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A8350709-2E3E-A72A-11EC-C469E1AF1FD0}"/>
                </a:ext>
              </a:extLst>
            </p:cNvPr>
            <p:cNvSpPr/>
            <p:nvPr/>
          </p:nvSpPr>
          <p:spPr>
            <a:xfrm>
              <a:off x="7677025" y="121170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405B6EEE-600C-E04F-7DB4-2CE89B0A0564}"/>
                </a:ext>
              </a:extLst>
            </p:cNvPr>
            <p:cNvSpPr/>
            <p:nvPr/>
          </p:nvSpPr>
          <p:spPr>
            <a:xfrm>
              <a:off x="7809112" y="1087606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FC1AFF97-5151-59C7-B7FB-B0B9A25E8148}"/>
                </a:ext>
              </a:extLst>
            </p:cNvPr>
            <p:cNvSpPr/>
            <p:nvPr/>
          </p:nvSpPr>
          <p:spPr>
            <a:xfrm>
              <a:off x="8316730" y="110700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F8F60B75-F3F3-C331-8C65-AEF4CDEF69E8}"/>
                </a:ext>
              </a:extLst>
            </p:cNvPr>
            <p:cNvSpPr/>
            <p:nvPr/>
          </p:nvSpPr>
          <p:spPr>
            <a:xfrm>
              <a:off x="8404622" y="122060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509C3A64-B181-B456-217D-20DCE43FB518}"/>
                </a:ext>
              </a:extLst>
            </p:cNvPr>
            <p:cNvSpPr/>
            <p:nvPr/>
          </p:nvSpPr>
          <p:spPr>
            <a:xfrm>
              <a:off x="8481811" y="107493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528DEC55-E7E1-267B-03A3-3ACBA4BAFC68}"/>
                </a:ext>
              </a:extLst>
            </p:cNvPr>
            <p:cNvSpPr/>
            <p:nvPr/>
          </p:nvSpPr>
          <p:spPr>
            <a:xfrm>
              <a:off x="8558532" y="1252871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5E387E5C-B6EF-FDD4-7B38-732868822C84}"/>
                </a:ext>
              </a:extLst>
            </p:cNvPr>
            <p:cNvSpPr/>
            <p:nvPr/>
          </p:nvSpPr>
          <p:spPr>
            <a:xfrm>
              <a:off x="7392954" y="146622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EE7C6620-7356-26CA-6CA0-33840842E009}"/>
                </a:ext>
              </a:extLst>
            </p:cNvPr>
            <p:cNvSpPr/>
            <p:nvPr/>
          </p:nvSpPr>
          <p:spPr>
            <a:xfrm>
              <a:off x="7238575" y="1498290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0A0B9537-11EA-04A3-9D39-4161B045B5DB}"/>
                </a:ext>
              </a:extLst>
            </p:cNvPr>
            <p:cNvSpPr/>
            <p:nvPr/>
          </p:nvSpPr>
          <p:spPr>
            <a:xfrm>
              <a:off x="7620565" y="1562416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D159F813-942C-F841-F522-104499B7C33A}"/>
                </a:ext>
              </a:extLst>
            </p:cNvPr>
            <p:cNvSpPr/>
            <p:nvPr/>
          </p:nvSpPr>
          <p:spPr>
            <a:xfrm>
              <a:off x="8188627" y="145831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855BD988-1E0D-CE72-012B-FC482D4DBF5E}"/>
                </a:ext>
              </a:extLst>
            </p:cNvPr>
            <p:cNvSpPr/>
            <p:nvPr/>
          </p:nvSpPr>
          <p:spPr>
            <a:xfrm>
              <a:off x="7971408" y="153015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BF35620-BFC1-A381-F1D0-9CD6FC7358D2}"/>
                </a:ext>
              </a:extLst>
            </p:cNvPr>
            <p:cNvSpPr/>
            <p:nvPr/>
          </p:nvSpPr>
          <p:spPr>
            <a:xfrm>
              <a:off x="8093129" y="1675235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C65C7559-CFD4-D897-F6A4-6726AF5D8E83}"/>
                </a:ext>
              </a:extLst>
            </p:cNvPr>
            <p:cNvSpPr/>
            <p:nvPr/>
          </p:nvSpPr>
          <p:spPr>
            <a:xfrm>
              <a:off x="8343968" y="1584191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1398AED7-39B9-5F24-A3CB-5793EE08D8A1}"/>
                </a:ext>
              </a:extLst>
            </p:cNvPr>
            <p:cNvSpPr/>
            <p:nvPr/>
          </p:nvSpPr>
          <p:spPr>
            <a:xfrm>
              <a:off x="8534965" y="1520065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BCA6F845-7B9B-D673-BCD5-B5E3A145DA8B}"/>
                </a:ext>
              </a:extLst>
            </p:cNvPr>
            <p:cNvSpPr/>
            <p:nvPr/>
          </p:nvSpPr>
          <p:spPr>
            <a:xfrm>
              <a:off x="8807889" y="1180035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C7318A3E-0B5F-AB3D-AEB3-26514E7B5455}"/>
                </a:ext>
              </a:extLst>
            </p:cNvPr>
            <p:cNvSpPr/>
            <p:nvPr/>
          </p:nvSpPr>
          <p:spPr>
            <a:xfrm>
              <a:off x="8854841" y="1520065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2DC5D79D-F289-CFD8-8896-EC7AA466A7A9}"/>
                </a:ext>
              </a:extLst>
            </p:cNvPr>
            <p:cNvSpPr/>
            <p:nvPr/>
          </p:nvSpPr>
          <p:spPr>
            <a:xfrm>
              <a:off x="9587792" y="1520065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D70C7FE6-678A-E6B6-60B8-1BD11CFB9668}"/>
                </a:ext>
              </a:extLst>
            </p:cNvPr>
            <p:cNvSpPr/>
            <p:nvPr/>
          </p:nvSpPr>
          <p:spPr>
            <a:xfrm>
              <a:off x="9559633" y="1217246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65344D4F-552F-584D-48A3-7EE7CD0AB831}"/>
                </a:ext>
              </a:extLst>
            </p:cNvPr>
            <p:cNvSpPr/>
            <p:nvPr/>
          </p:nvSpPr>
          <p:spPr>
            <a:xfrm>
              <a:off x="9934906" y="155212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25087BE5-3FEA-BC8C-A7F1-513EB5C2F07B}"/>
                </a:ext>
              </a:extLst>
            </p:cNvPr>
            <p:cNvSpPr/>
            <p:nvPr/>
          </p:nvSpPr>
          <p:spPr>
            <a:xfrm>
              <a:off x="9214318" y="160873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AABD8985-84B1-B9F2-A2E0-9795DF58655C}"/>
                </a:ext>
              </a:extLst>
            </p:cNvPr>
            <p:cNvSpPr/>
            <p:nvPr/>
          </p:nvSpPr>
          <p:spPr>
            <a:xfrm>
              <a:off x="9089248" y="1466031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FC0A418C-0ACA-8EDA-62E9-2B80EB5E21B3}"/>
                </a:ext>
              </a:extLst>
            </p:cNvPr>
            <p:cNvSpPr/>
            <p:nvPr/>
          </p:nvSpPr>
          <p:spPr>
            <a:xfrm>
              <a:off x="9791319" y="145593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E6F32C95-858E-0880-44A9-4C289997E6A9}"/>
                </a:ext>
              </a:extLst>
            </p:cNvPr>
            <p:cNvSpPr/>
            <p:nvPr/>
          </p:nvSpPr>
          <p:spPr>
            <a:xfrm>
              <a:off x="9877971" y="122060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08DBA67E-2F5C-33B9-1796-39AFF21DC8B0}"/>
                </a:ext>
              </a:extLst>
            </p:cNvPr>
            <p:cNvSpPr/>
            <p:nvPr/>
          </p:nvSpPr>
          <p:spPr>
            <a:xfrm>
              <a:off x="9283422" y="123089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3A9A192D-A3D6-DFDB-E1E9-0A93D5A2EBF4}"/>
                </a:ext>
              </a:extLst>
            </p:cNvPr>
            <p:cNvSpPr/>
            <p:nvPr/>
          </p:nvSpPr>
          <p:spPr>
            <a:xfrm>
              <a:off x="9173632" y="112342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0B05F95E-F1CD-5A33-2D57-61985FD23628}"/>
                </a:ext>
              </a:extLst>
            </p:cNvPr>
            <p:cNvSpPr/>
            <p:nvPr/>
          </p:nvSpPr>
          <p:spPr>
            <a:xfrm>
              <a:off x="9072659" y="1243765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1A4CE40C-3D69-9210-764E-9EBB9F58F6DE}"/>
                </a:ext>
              </a:extLst>
            </p:cNvPr>
            <p:cNvSpPr/>
            <p:nvPr/>
          </p:nvSpPr>
          <p:spPr>
            <a:xfrm>
              <a:off x="7335797" y="2131740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2505A1EA-5E43-6236-D571-54C486D01F4E}"/>
                </a:ext>
              </a:extLst>
            </p:cNvPr>
            <p:cNvSpPr/>
            <p:nvPr/>
          </p:nvSpPr>
          <p:spPr>
            <a:xfrm>
              <a:off x="7447845" y="196063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0CCF830D-E3B1-8111-8D81-B1838C153447}"/>
                </a:ext>
              </a:extLst>
            </p:cNvPr>
            <p:cNvSpPr/>
            <p:nvPr/>
          </p:nvSpPr>
          <p:spPr>
            <a:xfrm>
              <a:off x="7258829" y="1964596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402E4015-5582-E51E-066F-39871E4C884D}"/>
                </a:ext>
              </a:extLst>
            </p:cNvPr>
            <p:cNvSpPr/>
            <p:nvPr/>
          </p:nvSpPr>
          <p:spPr>
            <a:xfrm>
              <a:off x="7659159" y="2216555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A0BEDE21-18A7-2AC3-CC8E-707077D6DB96}"/>
                </a:ext>
              </a:extLst>
            </p:cNvPr>
            <p:cNvSpPr/>
            <p:nvPr/>
          </p:nvSpPr>
          <p:spPr>
            <a:xfrm>
              <a:off x="7790771" y="1954700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5E16B4CC-397D-4AEE-DA6E-1430FDF52091}"/>
                </a:ext>
              </a:extLst>
            </p:cNvPr>
            <p:cNvSpPr/>
            <p:nvPr/>
          </p:nvSpPr>
          <p:spPr>
            <a:xfrm>
              <a:off x="8309117" y="190462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CE63AC5A-A0B1-3483-D611-0C84D3BAD542}"/>
                </a:ext>
              </a:extLst>
            </p:cNvPr>
            <p:cNvSpPr/>
            <p:nvPr/>
          </p:nvSpPr>
          <p:spPr>
            <a:xfrm>
              <a:off x="8399787" y="2144896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6162FAD5-A6D2-6477-AEC6-8450194A6020}"/>
                </a:ext>
              </a:extLst>
            </p:cNvPr>
            <p:cNvSpPr/>
            <p:nvPr/>
          </p:nvSpPr>
          <p:spPr>
            <a:xfrm>
              <a:off x="8089119" y="1147576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13D26C8B-D568-3108-0550-CF7D1F0F006B}"/>
                </a:ext>
              </a:extLst>
            </p:cNvPr>
            <p:cNvSpPr/>
            <p:nvPr/>
          </p:nvSpPr>
          <p:spPr>
            <a:xfrm>
              <a:off x="8718449" y="1997446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92388D20-B3C7-1F5D-2EBD-4A9CDC63F4D6}"/>
                </a:ext>
              </a:extLst>
            </p:cNvPr>
            <p:cNvSpPr/>
            <p:nvPr/>
          </p:nvSpPr>
          <p:spPr>
            <a:xfrm>
              <a:off x="7374613" y="2333321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C712355E-3BD0-8C94-3728-F3A27411DA09}"/>
                </a:ext>
              </a:extLst>
            </p:cNvPr>
            <p:cNvSpPr/>
            <p:nvPr/>
          </p:nvSpPr>
          <p:spPr>
            <a:xfrm>
              <a:off x="7230445" y="2558266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C27632D0-7931-7996-56DB-B8925A07C911}"/>
                </a:ext>
              </a:extLst>
            </p:cNvPr>
            <p:cNvSpPr/>
            <p:nvPr/>
          </p:nvSpPr>
          <p:spPr>
            <a:xfrm>
              <a:off x="7602224" y="2429510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74B2B4A9-3C8E-454E-A665-3C98ED945489}"/>
                </a:ext>
              </a:extLst>
            </p:cNvPr>
            <p:cNvSpPr/>
            <p:nvPr/>
          </p:nvSpPr>
          <p:spPr>
            <a:xfrm>
              <a:off x="8170286" y="232540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B3A6CFFD-669B-CD89-1930-E5D0B8684D9E}"/>
                </a:ext>
              </a:extLst>
            </p:cNvPr>
            <p:cNvSpPr/>
            <p:nvPr/>
          </p:nvSpPr>
          <p:spPr>
            <a:xfrm>
              <a:off x="7953067" y="2397251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519F0B7F-BE61-B20B-5056-B3C264206904}"/>
                </a:ext>
              </a:extLst>
            </p:cNvPr>
            <p:cNvSpPr/>
            <p:nvPr/>
          </p:nvSpPr>
          <p:spPr>
            <a:xfrm>
              <a:off x="8074788" y="254232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90B23900-8B63-F266-40AE-C9D044E74310}"/>
                </a:ext>
              </a:extLst>
            </p:cNvPr>
            <p:cNvSpPr/>
            <p:nvPr/>
          </p:nvSpPr>
          <p:spPr>
            <a:xfrm>
              <a:off x="8325627" y="2451285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CC8B894F-EF3C-2B2A-7A58-9E074A82F499}"/>
                </a:ext>
              </a:extLst>
            </p:cNvPr>
            <p:cNvSpPr/>
            <p:nvPr/>
          </p:nvSpPr>
          <p:spPr>
            <a:xfrm>
              <a:off x="8516624" y="238715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0B315545-A851-04C9-021F-9AD588FFDA3E}"/>
                </a:ext>
              </a:extLst>
            </p:cNvPr>
            <p:cNvSpPr/>
            <p:nvPr/>
          </p:nvSpPr>
          <p:spPr>
            <a:xfrm>
              <a:off x="8785202" y="1845844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E991892A-DEAE-5C1F-3D9F-678D82EFCBAF}"/>
                </a:ext>
              </a:extLst>
            </p:cNvPr>
            <p:cNvSpPr/>
            <p:nvPr/>
          </p:nvSpPr>
          <p:spPr>
            <a:xfrm>
              <a:off x="8836500" y="238715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2C19CF66-208C-F92D-B2F9-D971A77AD359}"/>
                </a:ext>
              </a:extLst>
            </p:cNvPr>
            <p:cNvSpPr/>
            <p:nvPr/>
          </p:nvSpPr>
          <p:spPr>
            <a:xfrm>
              <a:off x="9569451" y="238715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3874D5AC-FCFE-8E14-F3E0-73D4F4213927}"/>
                </a:ext>
              </a:extLst>
            </p:cNvPr>
            <p:cNvSpPr/>
            <p:nvPr/>
          </p:nvSpPr>
          <p:spPr>
            <a:xfrm>
              <a:off x="9564697" y="2119766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E3196739-2FEA-17B8-8D7B-F95D3E5CAB6B}"/>
                </a:ext>
              </a:extLst>
            </p:cNvPr>
            <p:cNvSpPr/>
            <p:nvPr/>
          </p:nvSpPr>
          <p:spPr>
            <a:xfrm>
              <a:off x="9916565" y="241922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95BAFD71-88E2-87E1-5E3E-588D4200D742}"/>
                </a:ext>
              </a:extLst>
            </p:cNvPr>
            <p:cNvSpPr/>
            <p:nvPr/>
          </p:nvSpPr>
          <p:spPr>
            <a:xfrm>
              <a:off x="9195977" y="2475826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F10A6273-CFF7-C8FD-F5EC-5A54E4FEB6B5}"/>
                </a:ext>
              </a:extLst>
            </p:cNvPr>
            <p:cNvSpPr/>
            <p:nvPr/>
          </p:nvSpPr>
          <p:spPr>
            <a:xfrm>
              <a:off x="9070907" y="2333125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7701974B-8E4D-744E-4CD4-01EE577D1C59}"/>
                </a:ext>
              </a:extLst>
            </p:cNvPr>
            <p:cNvSpPr/>
            <p:nvPr/>
          </p:nvSpPr>
          <p:spPr>
            <a:xfrm>
              <a:off x="9772978" y="232303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A73B024B-5CB0-9FED-592E-C1782AA50A6D}"/>
                </a:ext>
              </a:extLst>
            </p:cNvPr>
            <p:cNvSpPr/>
            <p:nvPr/>
          </p:nvSpPr>
          <p:spPr>
            <a:xfrm>
              <a:off x="9859630" y="208770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25688549-DA03-D289-EACE-76903D6FD7EA}"/>
                </a:ext>
              </a:extLst>
            </p:cNvPr>
            <p:cNvSpPr/>
            <p:nvPr/>
          </p:nvSpPr>
          <p:spPr>
            <a:xfrm>
              <a:off x="9234571" y="1986566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2FA37258-D7AF-9300-A2E4-47DBF2ED5FF9}"/>
                </a:ext>
              </a:extLst>
            </p:cNvPr>
            <p:cNvSpPr/>
            <p:nvPr/>
          </p:nvSpPr>
          <p:spPr>
            <a:xfrm>
              <a:off x="9054318" y="178171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71ED47E7-381F-4B0E-4AD9-EC6FFD119687}"/>
                </a:ext>
              </a:extLst>
            </p:cNvPr>
            <p:cNvSpPr/>
            <p:nvPr/>
          </p:nvSpPr>
          <p:spPr>
            <a:xfrm>
              <a:off x="9054318" y="211085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D40CC3D2-6136-47B6-22C7-12FED32F007D}"/>
                </a:ext>
              </a:extLst>
            </p:cNvPr>
            <p:cNvSpPr/>
            <p:nvPr/>
          </p:nvSpPr>
          <p:spPr>
            <a:xfrm>
              <a:off x="7838329" y="286988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87ADA91C-9E37-660E-10D7-D7D8DC282223}"/>
                </a:ext>
              </a:extLst>
            </p:cNvPr>
            <p:cNvSpPr/>
            <p:nvPr/>
          </p:nvSpPr>
          <p:spPr>
            <a:xfrm>
              <a:off x="7988750" y="2751730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D986BEB5-0EA2-E6D2-14AA-602FA44B9E2D}"/>
                </a:ext>
              </a:extLst>
            </p:cNvPr>
            <p:cNvSpPr/>
            <p:nvPr/>
          </p:nvSpPr>
          <p:spPr>
            <a:xfrm>
              <a:off x="7799734" y="275568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F96524F1-3A8A-0C94-ACC1-F9911194CC04}"/>
                </a:ext>
              </a:extLst>
            </p:cNvPr>
            <p:cNvSpPr/>
            <p:nvPr/>
          </p:nvSpPr>
          <p:spPr>
            <a:xfrm>
              <a:off x="8199589" y="286988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5A8E6380-EC8F-FDAD-6042-314F4A785C71}"/>
                </a:ext>
              </a:extLst>
            </p:cNvPr>
            <p:cNvSpPr/>
            <p:nvPr/>
          </p:nvSpPr>
          <p:spPr>
            <a:xfrm>
              <a:off x="8331676" y="274579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2E0AA791-EEFD-BBC5-610C-449F2001E16A}"/>
                </a:ext>
              </a:extLst>
            </p:cNvPr>
            <p:cNvSpPr/>
            <p:nvPr/>
          </p:nvSpPr>
          <p:spPr>
            <a:xfrm>
              <a:off x="8839294" y="276518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48DE0D97-9F8F-790B-F134-C28789684B9F}"/>
                </a:ext>
              </a:extLst>
            </p:cNvPr>
            <p:cNvSpPr/>
            <p:nvPr/>
          </p:nvSpPr>
          <p:spPr>
            <a:xfrm>
              <a:off x="8927186" y="2878796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4B609260-CBB8-070A-D300-7F0862DDB9BB}"/>
                </a:ext>
              </a:extLst>
            </p:cNvPr>
            <p:cNvSpPr/>
            <p:nvPr/>
          </p:nvSpPr>
          <p:spPr>
            <a:xfrm>
              <a:off x="9004375" y="2733126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AC456480-C664-7255-4FDE-E407EE22CB66}"/>
                </a:ext>
              </a:extLst>
            </p:cNvPr>
            <p:cNvSpPr/>
            <p:nvPr/>
          </p:nvSpPr>
          <p:spPr>
            <a:xfrm>
              <a:off x="9081096" y="291105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9A5AB4F7-089B-714C-2838-16F5CCDB0C74}"/>
                </a:ext>
              </a:extLst>
            </p:cNvPr>
            <p:cNvSpPr/>
            <p:nvPr/>
          </p:nvSpPr>
          <p:spPr>
            <a:xfrm>
              <a:off x="8004684" y="312421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9A1B5432-EBD7-C5C6-7BC1-5EAA4AEE5649}"/>
                </a:ext>
              </a:extLst>
            </p:cNvPr>
            <p:cNvSpPr/>
            <p:nvPr/>
          </p:nvSpPr>
          <p:spPr>
            <a:xfrm>
              <a:off x="7721126" y="308443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BC2FB950-AF09-6A26-066D-24C561F41F2D}"/>
                </a:ext>
              </a:extLst>
            </p:cNvPr>
            <p:cNvSpPr/>
            <p:nvPr/>
          </p:nvSpPr>
          <p:spPr>
            <a:xfrm>
              <a:off x="8305373" y="300823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8D4402AC-5B41-970C-E1B7-3B319723B94D}"/>
                </a:ext>
              </a:extLst>
            </p:cNvPr>
            <p:cNvSpPr/>
            <p:nvPr/>
          </p:nvSpPr>
          <p:spPr>
            <a:xfrm>
              <a:off x="8711191" y="3116500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>
              <a:extLst>
                <a:ext uri="{FF2B5EF4-FFF2-40B4-BE49-F238E27FC236}">
                  <a16:creationId xmlns:a16="http://schemas.microsoft.com/office/drawing/2014/main" id="{667EA7E2-29C9-6795-2AFD-0DA4D0A217DE}"/>
                </a:ext>
              </a:extLst>
            </p:cNvPr>
            <p:cNvSpPr/>
            <p:nvPr/>
          </p:nvSpPr>
          <p:spPr>
            <a:xfrm>
              <a:off x="8534965" y="300823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9FE552B2-767B-F8F3-AA52-696B52C1A2F1}"/>
                </a:ext>
              </a:extLst>
            </p:cNvPr>
            <p:cNvSpPr/>
            <p:nvPr/>
          </p:nvSpPr>
          <p:spPr>
            <a:xfrm>
              <a:off x="7324202" y="286988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3975E662-88E4-0B7A-46F7-AF78C1183F7F}"/>
                </a:ext>
              </a:extLst>
            </p:cNvPr>
            <p:cNvSpPr/>
            <p:nvPr/>
          </p:nvSpPr>
          <p:spPr>
            <a:xfrm>
              <a:off x="7995363" y="1272460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id="{4C8C056C-B0C9-0A7B-AB05-94FBA3C575D4}"/>
                </a:ext>
              </a:extLst>
            </p:cNvPr>
            <p:cNvSpPr/>
            <p:nvPr/>
          </p:nvSpPr>
          <p:spPr>
            <a:xfrm>
              <a:off x="9466911" y="1909970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C2EFCA0C-2375-6DF8-FD07-A9E3554102B4}"/>
                </a:ext>
              </a:extLst>
            </p:cNvPr>
            <p:cNvSpPr/>
            <p:nvPr/>
          </p:nvSpPr>
          <p:spPr>
            <a:xfrm>
              <a:off x="9481085" y="272491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FCC80A5B-393D-F70D-F0B3-AD02C1C1EC31}"/>
                </a:ext>
              </a:extLst>
            </p:cNvPr>
            <p:cNvSpPr/>
            <p:nvPr/>
          </p:nvSpPr>
          <p:spPr>
            <a:xfrm>
              <a:off x="9941833" y="265553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9626FF86-A1C4-A330-DE9C-88853909DF61}"/>
                </a:ext>
              </a:extLst>
            </p:cNvPr>
            <p:cNvSpPr/>
            <p:nvPr/>
          </p:nvSpPr>
          <p:spPr>
            <a:xfrm>
              <a:off x="9611812" y="312421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E0009E40-091E-BA08-C14E-A650EB38BE2E}"/>
                </a:ext>
              </a:extLst>
            </p:cNvPr>
            <p:cNvSpPr/>
            <p:nvPr/>
          </p:nvSpPr>
          <p:spPr>
            <a:xfrm>
              <a:off x="9595223" y="290195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08" name="表格 307">
            <a:extLst>
              <a:ext uri="{FF2B5EF4-FFF2-40B4-BE49-F238E27FC236}">
                <a16:creationId xmlns:a16="http://schemas.microsoft.com/office/drawing/2014/main" id="{1508D464-792E-89B6-1CEE-F61285C3F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92472"/>
              </p:ext>
            </p:extLst>
          </p:nvPr>
        </p:nvGraphicFramePr>
        <p:xfrm>
          <a:off x="310401" y="1179891"/>
          <a:ext cx="4814451" cy="4591000"/>
        </p:xfrm>
        <a:graphic>
          <a:graphicData uri="http://schemas.openxmlformats.org/drawingml/2006/table">
            <a:tbl>
              <a:tblPr/>
              <a:tblGrid>
                <a:gridCol w="4814451">
                  <a:extLst>
                    <a:ext uri="{9D8B030D-6E8A-4147-A177-3AD203B41FA5}">
                      <a16:colId xmlns:a16="http://schemas.microsoft.com/office/drawing/2014/main" val="3072629502"/>
                    </a:ext>
                  </a:extLst>
                </a:gridCol>
              </a:tblGrid>
              <a:tr h="4591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762492"/>
                  </a:ext>
                </a:extLst>
              </a:tr>
            </a:tbl>
          </a:graphicData>
        </a:graphic>
      </p:graphicFrame>
      <p:sp>
        <p:nvSpPr>
          <p:cNvPr id="417" name="文本框 416">
            <a:extLst>
              <a:ext uri="{FF2B5EF4-FFF2-40B4-BE49-F238E27FC236}">
                <a16:creationId xmlns:a16="http://schemas.microsoft.com/office/drawing/2014/main" id="{707AA9BC-6BD2-35BF-B5BD-9A768A31EC78}"/>
              </a:ext>
            </a:extLst>
          </p:cNvPr>
          <p:cNvSpPr txBox="1"/>
          <p:nvPr/>
        </p:nvSpPr>
        <p:spPr>
          <a:xfrm>
            <a:off x="1381079" y="5876968"/>
            <a:ext cx="227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Scene with particles</a:t>
            </a:r>
            <a:endParaRPr lang="zh-CN" altLang="en-US" dirty="0"/>
          </a:p>
        </p:txBody>
      </p:sp>
      <p:sp>
        <p:nvSpPr>
          <p:cNvPr id="418" name="文本框 417">
            <a:extLst>
              <a:ext uri="{FF2B5EF4-FFF2-40B4-BE49-F238E27FC236}">
                <a16:creationId xmlns:a16="http://schemas.microsoft.com/office/drawing/2014/main" id="{47DC2BF7-5FD9-1327-1025-62AA30D5AF91}"/>
              </a:ext>
            </a:extLst>
          </p:cNvPr>
          <p:cNvSpPr txBox="1"/>
          <p:nvPr/>
        </p:nvSpPr>
        <p:spPr>
          <a:xfrm>
            <a:off x="8336488" y="5985084"/>
            <a:ext cx="22726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Scene with particles</a:t>
            </a:r>
          </a:p>
          <a:p>
            <a:pPr algn="ctr"/>
            <a:r>
              <a:rPr lang="en-US" altLang="zh-CN" sz="1200" dirty="0"/>
              <a:t>(partitioned into grids)</a:t>
            </a:r>
            <a:endParaRPr lang="zh-CN" altLang="en-US" sz="1200" dirty="0"/>
          </a:p>
        </p:txBody>
      </p:sp>
      <p:cxnSp>
        <p:nvCxnSpPr>
          <p:cNvPr id="420" name="直接箭头连接符 419">
            <a:extLst>
              <a:ext uri="{FF2B5EF4-FFF2-40B4-BE49-F238E27FC236}">
                <a16:creationId xmlns:a16="http://schemas.microsoft.com/office/drawing/2014/main" id="{0E022420-3047-1E3F-C47F-F985FA0070C7}"/>
              </a:ext>
            </a:extLst>
          </p:cNvPr>
          <p:cNvCxnSpPr>
            <a:cxnSpLocks/>
          </p:cNvCxnSpPr>
          <p:nvPr/>
        </p:nvCxnSpPr>
        <p:spPr>
          <a:xfrm>
            <a:off x="5347246" y="3475391"/>
            <a:ext cx="1616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2" name="文本框 421">
            <a:extLst>
              <a:ext uri="{FF2B5EF4-FFF2-40B4-BE49-F238E27FC236}">
                <a16:creationId xmlns:a16="http://schemas.microsoft.com/office/drawing/2014/main" id="{0A2F46B5-E894-20EF-5909-9D7DB67DE8C0}"/>
              </a:ext>
            </a:extLst>
          </p:cNvPr>
          <p:cNvSpPr txBox="1"/>
          <p:nvPr/>
        </p:nvSpPr>
        <p:spPr>
          <a:xfrm>
            <a:off x="5267749" y="2980021"/>
            <a:ext cx="1914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spatial partition</a:t>
            </a:r>
            <a:endParaRPr lang="zh-CN" altLang="en-US" dirty="0"/>
          </a:p>
        </p:txBody>
      </p:sp>
      <p:grpSp>
        <p:nvGrpSpPr>
          <p:cNvPr id="536" name="组合 535">
            <a:extLst>
              <a:ext uri="{FF2B5EF4-FFF2-40B4-BE49-F238E27FC236}">
                <a16:creationId xmlns:a16="http://schemas.microsoft.com/office/drawing/2014/main" id="{C806E191-2E72-D501-8889-05451D2CA991}"/>
              </a:ext>
            </a:extLst>
          </p:cNvPr>
          <p:cNvGrpSpPr/>
          <p:nvPr/>
        </p:nvGrpSpPr>
        <p:grpSpPr>
          <a:xfrm>
            <a:off x="468942" y="1322257"/>
            <a:ext cx="4443086" cy="4318019"/>
            <a:chOff x="7230445" y="306211"/>
            <a:chExt cx="2729388" cy="2836007"/>
          </a:xfrm>
        </p:grpSpPr>
        <p:sp>
          <p:nvSpPr>
            <p:cNvPr id="537" name="椭圆 536">
              <a:extLst>
                <a:ext uri="{FF2B5EF4-FFF2-40B4-BE49-F238E27FC236}">
                  <a16:creationId xmlns:a16="http://schemas.microsoft.com/office/drawing/2014/main" id="{EED9CB37-6EC2-FE47-E969-08036188948F}"/>
                </a:ext>
              </a:extLst>
            </p:cNvPr>
            <p:cNvSpPr/>
            <p:nvPr/>
          </p:nvSpPr>
          <p:spPr>
            <a:xfrm>
              <a:off x="7315765" y="442974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8" name="椭圆 537">
              <a:extLst>
                <a:ext uri="{FF2B5EF4-FFF2-40B4-BE49-F238E27FC236}">
                  <a16:creationId xmlns:a16="http://schemas.microsoft.com/office/drawing/2014/main" id="{5959A11A-E65F-89A1-3AA3-F05C697261DB}"/>
                </a:ext>
              </a:extLst>
            </p:cNvPr>
            <p:cNvSpPr/>
            <p:nvPr/>
          </p:nvSpPr>
          <p:spPr>
            <a:xfrm>
              <a:off x="7466186" y="324815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9" name="椭圆 538">
              <a:extLst>
                <a:ext uri="{FF2B5EF4-FFF2-40B4-BE49-F238E27FC236}">
                  <a16:creationId xmlns:a16="http://schemas.microsoft.com/office/drawing/2014/main" id="{9A7112D1-344D-FDEB-E761-1BCE4EBBB6DE}"/>
                </a:ext>
              </a:extLst>
            </p:cNvPr>
            <p:cNvSpPr/>
            <p:nvPr/>
          </p:nvSpPr>
          <p:spPr>
            <a:xfrm>
              <a:off x="7277170" y="328774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0" name="椭圆 539">
              <a:extLst>
                <a:ext uri="{FF2B5EF4-FFF2-40B4-BE49-F238E27FC236}">
                  <a16:creationId xmlns:a16="http://schemas.microsoft.com/office/drawing/2014/main" id="{532610C7-44C1-F978-4DEB-4F4B069B466E}"/>
                </a:ext>
              </a:extLst>
            </p:cNvPr>
            <p:cNvSpPr/>
            <p:nvPr/>
          </p:nvSpPr>
          <p:spPr>
            <a:xfrm>
              <a:off x="7677025" y="442974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1" name="椭圆 540">
              <a:extLst>
                <a:ext uri="{FF2B5EF4-FFF2-40B4-BE49-F238E27FC236}">
                  <a16:creationId xmlns:a16="http://schemas.microsoft.com/office/drawing/2014/main" id="{D6901DF4-DFDF-AD68-BF03-101888D15717}"/>
                </a:ext>
              </a:extLst>
            </p:cNvPr>
            <p:cNvSpPr/>
            <p:nvPr/>
          </p:nvSpPr>
          <p:spPr>
            <a:xfrm>
              <a:off x="7809112" y="31887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2" name="椭圆 541">
              <a:extLst>
                <a:ext uri="{FF2B5EF4-FFF2-40B4-BE49-F238E27FC236}">
                  <a16:creationId xmlns:a16="http://schemas.microsoft.com/office/drawing/2014/main" id="{67711E0D-6058-127E-A912-7CE829CE8ECE}"/>
                </a:ext>
              </a:extLst>
            </p:cNvPr>
            <p:cNvSpPr/>
            <p:nvPr/>
          </p:nvSpPr>
          <p:spPr>
            <a:xfrm>
              <a:off x="8316730" y="338274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3" name="椭圆 542">
              <a:extLst>
                <a:ext uri="{FF2B5EF4-FFF2-40B4-BE49-F238E27FC236}">
                  <a16:creationId xmlns:a16="http://schemas.microsoft.com/office/drawing/2014/main" id="{6EDF30ED-8CC9-0909-B171-AC8E0FDD300E}"/>
                </a:ext>
              </a:extLst>
            </p:cNvPr>
            <p:cNvSpPr/>
            <p:nvPr/>
          </p:nvSpPr>
          <p:spPr>
            <a:xfrm>
              <a:off x="8404622" y="451881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4" name="椭圆 543">
              <a:extLst>
                <a:ext uri="{FF2B5EF4-FFF2-40B4-BE49-F238E27FC236}">
                  <a16:creationId xmlns:a16="http://schemas.microsoft.com/office/drawing/2014/main" id="{765F558E-862B-A301-B3D4-55E95F20EDC4}"/>
                </a:ext>
              </a:extLst>
            </p:cNvPr>
            <p:cNvSpPr/>
            <p:nvPr/>
          </p:nvSpPr>
          <p:spPr>
            <a:xfrm>
              <a:off x="8481811" y="306211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5" name="椭圆 544">
              <a:extLst>
                <a:ext uri="{FF2B5EF4-FFF2-40B4-BE49-F238E27FC236}">
                  <a16:creationId xmlns:a16="http://schemas.microsoft.com/office/drawing/2014/main" id="{DD31B525-AA86-88C1-BFF2-37E475C2D15B}"/>
                </a:ext>
              </a:extLst>
            </p:cNvPr>
            <p:cNvSpPr/>
            <p:nvPr/>
          </p:nvSpPr>
          <p:spPr>
            <a:xfrm>
              <a:off x="8558532" y="48414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6" name="椭圆 545">
              <a:extLst>
                <a:ext uri="{FF2B5EF4-FFF2-40B4-BE49-F238E27FC236}">
                  <a16:creationId xmlns:a16="http://schemas.microsoft.com/office/drawing/2014/main" id="{758ED56C-A672-0EB9-A029-1FA8BC513C05}"/>
                </a:ext>
              </a:extLst>
            </p:cNvPr>
            <p:cNvSpPr/>
            <p:nvPr/>
          </p:nvSpPr>
          <p:spPr>
            <a:xfrm>
              <a:off x="7392954" y="69749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7" name="椭圆 546">
              <a:extLst>
                <a:ext uri="{FF2B5EF4-FFF2-40B4-BE49-F238E27FC236}">
                  <a16:creationId xmlns:a16="http://schemas.microsoft.com/office/drawing/2014/main" id="{909B026D-018B-1E5A-71CC-EB62CCBDD057}"/>
                </a:ext>
              </a:extLst>
            </p:cNvPr>
            <p:cNvSpPr/>
            <p:nvPr/>
          </p:nvSpPr>
          <p:spPr>
            <a:xfrm>
              <a:off x="7238575" y="72956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8" name="椭圆 547">
              <a:extLst>
                <a:ext uri="{FF2B5EF4-FFF2-40B4-BE49-F238E27FC236}">
                  <a16:creationId xmlns:a16="http://schemas.microsoft.com/office/drawing/2014/main" id="{CDEAF66E-6088-B257-8E15-8EA1791C0A23}"/>
                </a:ext>
              </a:extLst>
            </p:cNvPr>
            <p:cNvSpPr/>
            <p:nvPr/>
          </p:nvSpPr>
          <p:spPr>
            <a:xfrm>
              <a:off x="7620565" y="79368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9" name="椭圆 548">
              <a:extLst>
                <a:ext uri="{FF2B5EF4-FFF2-40B4-BE49-F238E27FC236}">
                  <a16:creationId xmlns:a16="http://schemas.microsoft.com/office/drawing/2014/main" id="{A57B713A-89DE-FA96-6A06-DF599C410A73}"/>
                </a:ext>
              </a:extLst>
            </p:cNvPr>
            <p:cNvSpPr/>
            <p:nvPr/>
          </p:nvSpPr>
          <p:spPr>
            <a:xfrm>
              <a:off x="8188627" y="689585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0" name="椭圆 549">
              <a:extLst>
                <a:ext uri="{FF2B5EF4-FFF2-40B4-BE49-F238E27FC236}">
                  <a16:creationId xmlns:a16="http://schemas.microsoft.com/office/drawing/2014/main" id="{08018A6D-2C97-36EC-E2BE-CD7889839304}"/>
                </a:ext>
              </a:extLst>
            </p:cNvPr>
            <p:cNvSpPr/>
            <p:nvPr/>
          </p:nvSpPr>
          <p:spPr>
            <a:xfrm>
              <a:off x="7971408" y="76142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1" name="椭圆 550">
              <a:extLst>
                <a:ext uri="{FF2B5EF4-FFF2-40B4-BE49-F238E27FC236}">
                  <a16:creationId xmlns:a16="http://schemas.microsoft.com/office/drawing/2014/main" id="{B0B83DE1-4520-839B-8DA0-80287EAC4445}"/>
                </a:ext>
              </a:extLst>
            </p:cNvPr>
            <p:cNvSpPr/>
            <p:nvPr/>
          </p:nvSpPr>
          <p:spPr>
            <a:xfrm>
              <a:off x="8093129" y="90650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2" name="椭圆 551">
              <a:extLst>
                <a:ext uri="{FF2B5EF4-FFF2-40B4-BE49-F238E27FC236}">
                  <a16:creationId xmlns:a16="http://schemas.microsoft.com/office/drawing/2014/main" id="{C834182B-1712-C41D-4605-AE6752FAC019}"/>
                </a:ext>
              </a:extLst>
            </p:cNvPr>
            <p:cNvSpPr/>
            <p:nvPr/>
          </p:nvSpPr>
          <p:spPr>
            <a:xfrm>
              <a:off x="8343968" y="81546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3" name="椭圆 552">
              <a:extLst>
                <a:ext uri="{FF2B5EF4-FFF2-40B4-BE49-F238E27FC236}">
                  <a16:creationId xmlns:a16="http://schemas.microsoft.com/office/drawing/2014/main" id="{1FA71417-1D9D-2754-17BE-D64085832469}"/>
                </a:ext>
              </a:extLst>
            </p:cNvPr>
            <p:cNvSpPr/>
            <p:nvPr/>
          </p:nvSpPr>
          <p:spPr>
            <a:xfrm>
              <a:off x="8534965" y="75133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4" name="椭圆 553">
              <a:extLst>
                <a:ext uri="{FF2B5EF4-FFF2-40B4-BE49-F238E27FC236}">
                  <a16:creationId xmlns:a16="http://schemas.microsoft.com/office/drawing/2014/main" id="{2036600D-67F2-B9B0-00F3-04A33731AA52}"/>
                </a:ext>
              </a:extLst>
            </p:cNvPr>
            <p:cNvSpPr/>
            <p:nvPr/>
          </p:nvSpPr>
          <p:spPr>
            <a:xfrm>
              <a:off x="8807889" y="41130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5" name="椭圆 554">
              <a:extLst>
                <a:ext uri="{FF2B5EF4-FFF2-40B4-BE49-F238E27FC236}">
                  <a16:creationId xmlns:a16="http://schemas.microsoft.com/office/drawing/2014/main" id="{59308E8B-57AF-C91B-49F2-85B81EA346E6}"/>
                </a:ext>
              </a:extLst>
            </p:cNvPr>
            <p:cNvSpPr/>
            <p:nvPr/>
          </p:nvSpPr>
          <p:spPr>
            <a:xfrm>
              <a:off x="8854841" y="75133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6" name="椭圆 555">
              <a:extLst>
                <a:ext uri="{FF2B5EF4-FFF2-40B4-BE49-F238E27FC236}">
                  <a16:creationId xmlns:a16="http://schemas.microsoft.com/office/drawing/2014/main" id="{CA33B467-A89A-1186-003B-2374444FFB35}"/>
                </a:ext>
              </a:extLst>
            </p:cNvPr>
            <p:cNvSpPr/>
            <p:nvPr/>
          </p:nvSpPr>
          <p:spPr>
            <a:xfrm>
              <a:off x="9587792" y="75133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7" name="椭圆 556">
              <a:extLst>
                <a:ext uri="{FF2B5EF4-FFF2-40B4-BE49-F238E27FC236}">
                  <a16:creationId xmlns:a16="http://schemas.microsoft.com/office/drawing/2014/main" id="{068ACAFF-E15D-7A24-233A-4AD62EC82F92}"/>
                </a:ext>
              </a:extLst>
            </p:cNvPr>
            <p:cNvSpPr/>
            <p:nvPr/>
          </p:nvSpPr>
          <p:spPr>
            <a:xfrm>
              <a:off x="9559633" y="44851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8" name="椭圆 557">
              <a:extLst>
                <a:ext uri="{FF2B5EF4-FFF2-40B4-BE49-F238E27FC236}">
                  <a16:creationId xmlns:a16="http://schemas.microsoft.com/office/drawing/2014/main" id="{57924123-A663-6E39-94E9-DB18153981CD}"/>
                </a:ext>
              </a:extLst>
            </p:cNvPr>
            <p:cNvSpPr/>
            <p:nvPr/>
          </p:nvSpPr>
          <p:spPr>
            <a:xfrm>
              <a:off x="9934906" y="783400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9" name="椭圆 558">
              <a:extLst>
                <a:ext uri="{FF2B5EF4-FFF2-40B4-BE49-F238E27FC236}">
                  <a16:creationId xmlns:a16="http://schemas.microsoft.com/office/drawing/2014/main" id="{9123F7E8-E33F-CFF4-EFC9-5FEA05623DA8}"/>
                </a:ext>
              </a:extLst>
            </p:cNvPr>
            <p:cNvSpPr/>
            <p:nvPr/>
          </p:nvSpPr>
          <p:spPr>
            <a:xfrm>
              <a:off x="9214318" y="840004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0" name="椭圆 559">
              <a:extLst>
                <a:ext uri="{FF2B5EF4-FFF2-40B4-BE49-F238E27FC236}">
                  <a16:creationId xmlns:a16="http://schemas.microsoft.com/office/drawing/2014/main" id="{ED5BB427-6BE2-0557-0A1D-9200730BEAE5}"/>
                </a:ext>
              </a:extLst>
            </p:cNvPr>
            <p:cNvSpPr/>
            <p:nvPr/>
          </p:nvSpPr>
          <p:spPr>
            <a:xfrm>
              <a:off x="9089248" y="69730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1" name="椭圆 560">
              <a:extLst>
                <a:ext uri="{FF2B5EF4-FFF2-40B4-BE49-F238E27FC236}">
                  <a16:creationId xmlns:a16="http://schemas.microsoft.com/office/drawing/2014/main" id="{5486A626-5AFB-13D7-E430-FF373AA41237}"/>
                </a:ext>
              </a:extLst>
            </p:cNvPr>
            <p:cNvSpPr/>
            <p:nvPr/>
          </p:nvSpPr>
          <p:spPr>
            <a:xfrm>
              <a:off x="9791319" y="687211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2" name="椭圆 561">
              <a:extLst>
                <a:ext uri="{FF2B5EF4-FFF2-40B4-BE49-F238E27FC236}">
                  <a16:creationId xmlns:a16="http://schemas.microsoft.com/office/drawing/2014/main" id="{5E0C5494-F0EC-C0F6-0D93-6A2522BE6F8A}"/>
                </a:ext>
              </a:extLst>
            </p:cNvPr>
            <p:cNvSpPr/>
            <p:nvPr/>
          </p:nvSpPr>
          <p:spPr>
            <a:xfrm>
              <a:off x="9877971" y="451881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3" name="椭圆 562">
              <a:extLst>
                <a:ext uri="{FF2B5EF4-FFF2-40B4-BE49-F238E27FC236}">
                  <a16:creationId xmlns:a16="http://schemas.microsoft.com/office/drawing/2014/main" id="{8B9FA292-AFF1-0F66-57C8-E75ABBCBC4CC}"/>
                </a:ext>
              </a:extLst>
            </p:cNvPr>
            <p:cNvSpPr/>
            <p:nvPr/>
          </p:nvSpPr>
          <p:spPr>
            <a:xfrm>
              <a:off x="9283422" y="462170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4" name="椭圆 563">
              <a:extLst>
                <a:ext uri="{FF2B5EF4-FFF2-40B4-BE49-F238E27FC236}">
                  <a16:creationId xmlns:a16="http://schemas.microsoft.com/office/drawing/2014/main" id="{4AA8DE83-5B0D-5253-48B7-955F8906B374}"/>
                </a:ext>
              </a:extLst>
            </p:cNvPr>
            <p:cNvSpPr/>
            <p:nvPr/>
          </p:nvSpPr>
          <p:spPr>
            <a:xfrm>
              <a:off x="9173632" y="354700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5" name="椭圆 564">
              <a:extLst>
                <a:ext uri="{FF2B5EF4-FFF2-40B4-BE49-F238E27FC236}">
                  <a16:creationId xmlns:a16="http://schemas.microsoft.com/office/drawing/2014/main" id="{D735F480-958B-C270-FD68-72C12F750453}"/>
                </a:ext>
              </a:extLst>
            </p:cNvPr>
            <p:cNvSpPr/>
            <p:nvPr/>
          </p:nvSpPr>
          <p:spPr>
            <a:xfrm>
              <a:off x="9072659" y="47503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6" name="椭圆 565">
              <a:extLst>
                <a:ext uri="{FF2B5EF4-FFF2-40B4-BE49-F238E27FC236}">
                  <a16:creationId xmlns:a16="http://schemas.microsoft.com/office/drawing/2014/main" id="{15316CAE-B511-5488-9352-5877692E229E}"/>
                </a:ext>
              </a:extLst>
            </p:cNvPr>
            <p:cNvSpPr/>
            <p:nvPr/>
          </p:nvSpPr>
          <p:spPr>
            <a:xfrm>
              <a:off x="7315765" y="121170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7" name="椭圆 566">
              <a:extLst>
                <a:ext uri="{FF2B5EF4-FFF2-40B4-BE49-F238E27FC236}">
                  <a16:creationId xmlns:a16="http://schemas.microsoft.com/office/drawing/2014/main" id="{999F5EFD-DAE9-F974-78A8-071909745229}"/>
                </a:ext>
              </a:extLst>
            </p:cNvPr>
            <p:cNvSpPr/>
            <p:nvPr/>
          </p:nvSpPr>
          <p:spPr>
            <a:xfrm>
              <a:off x="7466186" y="109354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8" name="椭圆 567">
              <a:extLst>
                <a:ext uri="{FF2B5EF4-FFF2-40B4-BE49-F238E27FC236}">
                  <a16:creationId xmlns:a16="http://schemas.microsoft.com/office/drawing/2014/main" id="{31506116-F88A-0FA7-D619-4A04803C58B8}"/>
                </a:ext>
              </a:extLst>
            </p:cNvPr>
            <p:cNvSpPr/>
            <p:nvPr/>
          </p:nvSpPr>
          <p:spPr>
            <a:xfrm>
              <a:off x="7277170" y="109750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9" name="椭圆 568">
              <a:extLst>
                <a:ext uri="{FF2B5EF4-FFF2-40B4-BE49-F238E27FC236}">
                  <a16:creationId xmlns:a16="http://schemas.microsoft.com/office/drawing/2014/main" id="{3AE85D2B-C2F2-B167-D365-5D796936D2A7}"/>
                </a:ext>
              </a:extLst>
            </p:cNvPr>
            <p:cNvSpPr/>
            <p:nvPr/>
          </p:nvSpPr>
          <p:spPr>
            <a:xfrm>
              <a:off x="7677025" y="121170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0" name="椭圆 569">
              <a:extLst>
                <a:ext uri="{FF2B5EF4-FFF2-40B4-BE49-F238E27FC236}">
                  <a16:creationId xmlns:a16="http://schemas.microsoft.com/office/drawing/2014/main" id="{3A9F1F0A-E806-F4EC-9D42-1A8E27F15BDE}"/>
                </a:ext>
              </a:extLst>
            </p:cNvPr>
            <p:cNvSpPr/>
            <p:nvPr/>
          </p:nvSpPr>
          <p:spPr>
            <a:xfrm>
              <a:off x="7809112" y="1087606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1" name="椭圆 570">
              <a:extLst>
                <a:ext uri="{FF2B5EF4-FFF2-40B4-BE49-F238E27FC236}">
                  <a16:creationId xmlns:a16="http://schemas.microsoft.com/office/drawing/2014/main" id="{57CD6C3E-FE5F-91DB-A442-3F40B5BC6C07}"/>
                </a:ext>
              </a:extLst>
            </p:cNvPr>
            <p:cNvSpPr/>
            <p:nvPr/>
          </p:nvSpPr>
          <p:spPr>
            <a:xfrm>
              <a:off x="8316730" y="110700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2" name="椭圆 571">
              <a:extLst>
                <a:ext uri="{FF2B5EF4-FFF2-40B4-BE49-F238E27FC236}">
                  <a16:creationId xmlns:a16="http://schemas.microsoft.com/office/drawing/2014/main" id="{0904C38B-991C-5791-EE81-E28A9100222A}"/>
                </a:ext>
              </a:extLst>
            </p:cNvPr>
            <p:cNvSpPr/>
            <p:nvPr/>
          </p:nvSpPr>
          <p:spPr>
            <a:xfrm>
              <a:off x="8404622" y="122060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3" name="椭圆 572">
              <a:extLst>
                <a:ext uri="{FF2B5EF4-FFF2-40B4-BE49-F238E27FC236}">
                  <a16:creationId xmlns:a16="http://schemas.microsoft.com/office/drawing/2014/main" id="{B361C9C4-1305-ABA4-D3A8-25F738741B1F}"/>
                </a:ext>
              </a:extLst>
            </p:cNvPr>
            <p:cNvSpPr/>
            <p:nvPr/>
          </p:nvSpPr>
          <p:spPr>
            <a:xfrm>
              <a:off x="8481811" y="107493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4" name="椭圆 573">
              <a:extLst>
                <a:ext uri="{FF2B5EF4-FFF2-40B4-BE49-F238E27FC236}">
                  <a16:creationId xmlns:a16="http://schemas.microsoft.com/office/drawing/2014/main" id="{278CED1B-2DFB-E944-C919-DE64EBC2316A}"/>
                </a:ext>
              </a:extLst>
            </p:cNvPr>
            <p:cNvSpPr/>
            <p:nvPr/>
          </p:nvSpPr>
          <p:spPr>
            <a:xfrm>
              <a:off x="8558532" y="1252871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5" name="椭圆 574">
              <a:extLst>
                <a:ext uri="{FF2B5EF4-FFF2-40B4-BE49-F238E27FC236}">
                  <a16:creationId xmlns:a16="http://schemas.microsoft.com/office/drawing/2014/main" id="{4E504080-D74F-325C-23B2-FA5C2FA7B423}"/>
                </a:ext>
              </a:extLst>
            </p:cNvPr>
            <p:cNvSpPr/>
            <p:nvPr/>
          </p:nvSpPr>
          <p:spPr>
            <a:xfrm>
              <a:off x="7392954" y="146622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6" name="椭圆 575">
              <a:extLst>
                <a:ext uri="{FF2B5EF4-FFF2-40B4-BE49-F238E27FC236}">
                  <a16:creationId xmlns:a16="http://schemas.microsoft.com/office/drawing/2014/main" id="{1F1F5F04-4974-C62E-158F-9A23618DD9C8}"/>
                </a:ext>
              </a:extLst>
            </p:cNvPr>
            <p:cNvSpPr/>
            <p:nvPr/>
          </p:nvSpPr>
          <p:spPr>
            <a:xfrm>
              <a:off x="7238575" y="1498290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7" name="椭圆 576">
              <a:extLst>
                <a:ext uri="{FF2B5EF4-FFF2-40B4-BE49-F238E27FC236}">
                  <a16:creationId xmlns:a16="http://schemas.microsoft.com/office/drawing/2014/main" id="{92C57803-7E74-EB41-2C24-AB02495DB271}"/>
                </a:ext>
              </a:extLst>
            </p:cNvPr>
            <p:cNvSpPr/>
            <p:nvPr/>
          </p:nvSpPr>
          <p:spPr>
            <a:xfrm>
              <a:off x="7620565" y="1562416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8" name="椭圆 577">
              <a:extLst>
                <a:ext uri="{FF2B5EF4-FFF2-40B4-BE49-F238E27FC236}">
                  <a16:creationId xmlns:a16="http://schemas.microsoft.com/office/drawing/2014/main" id="{AC85C1FF-20AA-AB5B-E187-57FDF143FA7A}"/>
                </a:ext>
              </a:extLst>
            </p:cNvPr>
            <p:cNvSpPr/>
            <p:nvPr/>
          </p:nvSpPr>
          <p:spPr>
            <a:xfrm>
              <a:off x="8188627" y="145831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9" name="椭圆 578">
              <a:extLst>
                <a:ext uri="{FF2B5EF4-FFF2-40B4-BE49-F238E27FC236}">
                  <a16:creationId xmlns:a16="http://schemas.microsoft.com/office/drawing/2014/main" id="{579B50D5-15C1-BEF2-595D-99F17364AB93}"/>
                </a:ext>
              </a:extLst>
            </p:cNvPr>
            <p:cNvSpPr/>
            <p:nvPr/>
          </p:nvSpPr>
          <p:spPr>
            <a:xfrm>
              <a:off x="7971408" y="153015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0" name="椭圆 579">
              <a:extLst>
                <a:ext uri="{FF2B5EF4-FFF2-40B4-BE49-F238E27FC236}">
                  <a16:creationId xmlns:a16="http://schemas.microsoft.com/office/drawing/2014/main" id="{ACD8BA5E-7F42-D534-5FBE-BCFFDB23683A}"/>
                </a:ext>
              </a:extLst>
            </p:cNvPr>
            <p:cNvSpPr/>
            <p:nvPr/>
          </p:nvSpPr>
          <p:spPr>
            <a:xfrm>
              <a:off x="8093129" y="1675235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1" name="椭圆 580">
              <a:extLst>
                <a:ext uri="{FF2B5EF4-FFF2-40B4-BE49-F238E27FC236}">
                  <a16:creationId xmlns:a16="http://schemas.microsoft.com/office/drawing/2014/main" id="{A1B15E3F-83A9-C25E-4269-11838797F75C}"/>
                </a:ext>
              </a:extLst>
            </p:cNvPr>
            <p:cNvSpPr/>
            <p:nvPr/>
          </p:nvSpPr>
          <p:spPr>
            <a:xfrm>
              <a:off x="8343968" y="1584191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2" name="椭圆 581">
              <a:extLst>
                <a:ext uri="{FF2B5EF4-FFF2-40B4-BE49-F238E27FC236}">
                  <a16:creationId xmlns:a16="http://schemas.microsoft.com/office/drawing/2014/main" id="{16AD3D96-E0EA-9D44-BFEE-C18728D4A4B0}"/>
                </a:ext>
              </a:extLst>
            </p:cNvPr>
            <p:cNvSpPr/>
            <p:nvPr/>
          </p:nvSpPr>
          <p:spPr>
            <a:xfrm>
              <a:off x="8534965" y="1520065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3" name="椭圆 582">
              <a:extLst>
                <a:ext uri="{FF2B5EF4-FFF2-40B4-BE49-F238E27FC236}">
                  <a16:creationId xmlns:a16="http://schemas.microsoft.com/office/drawing/2014/main" id="{7F0967D0-9267-7554-7C47-14FC27B74729}"/>
                </a:ext>
              </a:extLst>
            </p:cNvPr>
            <p:cNvSpPr/>
            <p:nvPr/>
          </p:nvSpPr>
          <p:spPr>
            <a:xfrm>
              <a:off x="8807889" y="1180035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4" name="椭圆 583">
              <a:extLst>
                <a:ext uri="{FF2B5EF4-FFF2-40B4-BE49-F238E27FC236}">
                  <a16:creationId xmlns:a16="http://schemas.microsoft.com/office/drawing/2014/main" id="{44869524-C91A-E58C-5D0F-283E069784CF}"/>
                </a:ext>
              </a:extLst>
            </p:cNvPr>
            <p:cNvSpPr/>
            <p:nvPr/>
          </p:nvSpPr>
          <p:spPr>
            <a:xfrm>
              <a:off x="8854841" y="1520065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5" name="椭圆 584">
              <a:extLst>
                <a:ext uri="{FF2B5EF4-FFF2-40B4-BE49-F238E27FC236}">
                  <a16:creationId xmlns:a16="http://schemas.microsoft.com/office/drawing/2014/main" id="{EB04BEBF-F0E1-35D4-D460-9894B2991D93}"/>
                </a:ext>
              </a:extLst>
            </p:cNvPr>
            <p:cNvSpPr/>
            <p:nvPr/>
          </p:nvSpPr>
          <p:spPr>
            <a:xfrm>
              <a:off x="9587792" y="1520065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6" name="椭圆 585">
              <a:extLst>
                <a:ext uri="{FF2B5EF4-FFF2-40B4-BE49-F238E27FC236}">
                  <a16:creationId xmlns:a16="http://schemas.microsoft.com/office/drawing/2014/main" id="{0B7BF327-362F-1A7E-354D-950985EF6D68}"/>
                </a:ext>
              </a:extLst>
            </p:cNvPr>
            <p:cNvSpPr/>
            <p:nvPr/>
          </p:nvSpPr>
          <p:spPr>
            <a:xfrm>
              <a:off x="9559633" y="1217246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7" name="椭圆 586">
              <a:extLst>
                <a:ext uri="{FF2B5EF4-FFF2-40B4-BE49-F238E27FC236}">
                  <a16:creationId xmlns:a16="http://schemas.microsoft.com/office/drawing/2014/main" id="{26208FEF-6850-92BC-EFA1-EFB3B53F2B76}"/>
                </a:ext>
              </a:extLst>
            </p:cNvPr>
            <p:cNvSpPr/>
            <p:nvPr/>
          </p:nvSpPr>
          <p:spPr>
            <a:xfrm>
              <a:off x="9934906" y="155212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8" name="椭圆 587">
              <a:extLst>
                <a:ext uri="{FF2B5EF4-FFF2-40B4-BE49-F238E27FC236}">
                  <a16:creationId xmlns:a16="http://schemas.microsoft.com/office/drawing/2014/main" id="{58BF4ABA-A160-8406-E1F8-A538CCD06D29}"/>
                </a:ext>
              </a:extLst>
            </p:cNvPr>
            <p:cNvSpPr/>
            <p:nvPr/>
          </p:nvSpPr>
          <p:spPr>
            <a:xfrm>
              <a:off x="9214318" y="160873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9" name="椭圆 588">
              <a:extLst>
                <a:ext uri="{FF2B5EF4-FFF2-40B4-BE49-F238E27FC236}">
                  <a16:creationId xmlns:a16="http://schemas.microsoft.com/office/drawing/2014/main" id="{B288560F-13AD-6CD8-55A4-CCB6239E6FB8}"/>
                </a:ext>
              </a:extLst>
            </p:cNvPr>
            <p:cNvSpPr/>
            <p:nvPr/>
          </p:nvSpPr>
          <p:spPr>
            <a:xfrm>
              <a:off x="9089248" y="1466031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0" name="椭圆 589">
              <a:extLst>
                <a:ext uri="{FF2B5EF4-FFF2-40B4-BE49-F238E27FC236}">
                  <a16:creationId xmlns:a16="http://schemas.microsoft.com/office/drawing/2014/main" id="{8B0765A2-4A76-8343-1246-D7E6D13A03C1}"/>
                </a:ext>
              </a:extLst>
            </p:cNvPr>
            <p:cNvSpPr/>
            <p:nvPr/>
          </p:nvSpPr>
          <p:spPr>
            <a:xfrm>
              <a:off x="9791319" y="145593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1" name="椭圆 590">
              <a:extLst>
                <a:ext uri="{FF2B5EF4-FFF2-40B4-BE49-F238E27FC236}">
                  <a16:creationId xmlns:a16="http://schemas.microsoft.com/office/drawing/2014/main" id="{BBDE0D00-0B14-AC70-56A8-AD31158B4B07}"/>
                </a:ext>
              </a:extLst>
            </p:cNvPr>
            <p:cNvSpPr/>
            <p:nvPr/>
          </p:nvSpPr>
          <p:spPr>
            <a:xfrm>
              <a:off x="9877971" y="122060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2" name="椭圆 591">
              <a:extLst>
                <a:ext uri="{FF2B5EF4-FFF2-40B4-BE49-F238E27FC236}">
                  <a16:creationId xmlns:a16="http://schemas.microsoft.com/office/drawing/2014/main" id="{0F65A9C8-0ED1-D5B0-06EE-DB13A490B39F}"/>
                </a:ext>
              </a:extLst>
            </p:cNvPr>
            <p:cNvSpPr/>
            <p:nvPr/>
          </p:nvSpPr>
          <p:spPr>
            <a:xfrm>
              <a:off x="9283422" y="123089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3" name="椭圆 592">
              <a:extLst>
                <a:ext uri="{FF2B5EF4-FFF2-40B4-BE49-F238E27FC236}">
                  <a16:creationId xmlns:a16="http://schemas.microsoft.com/office/drawing/2014/main" id="{500592B9-CE60-75EE-462E-AED873B1B117}"/>
                </a:ext>
              </a:extLst>
            </p:cNvPr>
            <p:cNvSpPr/>
            <p:nvPr/>
          </p:nvSpPr>
          <p:spPr>
            <a:xfrm>
              <a:off x="9173632" y="112342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4" name="椭圆 593">
              <a:extLst>
                <a:ext uri="{FF2B5EF4-FFF2-40B4-BE49-F238E27FC236}">
                  <a16:creationId xmlns:a16="http://schemas.microsoft.com/office/drawing/2014/main" id="{E9107428-CC8C-9F5B-0804-20C6E70BBA41}"/>
                </a:ext>
              </a:extLst>
            </p:cNvPr>
            <p:cNvSpPr/>
            <p:nvPr/>
          </p:nvSpPr>
          <p:spPr>
            <a:xfrm>
              <a:off x="9072659" y="1243765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5" name="椭圆 594">
              <a:extLst>
                <a:ext uri="{FF2B5EF4-FFF2-40B4-BE49-F238E27FC236}">
                  <a16:creationId xmlns:a16="http://schemas.microsoft.com/office/drawing/2014/main" id="{473D886E-16DD-3BF8-F8A6-8E108805E622}"/>
                </a:ext>
              </a:extLst>
            </p:cNvPr>
            <p:cNvSpPr/>
            <p:nvPr/>
          </p:nvSpPr>
          <p:spPr>
            <a:xfrm>
              <a:off x="7335797" y="2131740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6" name="椭圆 595">
              <a:extLst>
                <a:ext uri="{FF2B5EF4-FFF2-40B4-BE49-F238E27FC236}">
                  <a16:creationId xmlns:a16="http://schemas.microsoft.com/office/drawing/2014/main" id="{058A94F0-9099-39BC-226C-2CA85CBB609C}"/>
                </a:ext>
              </a:extLst>
            </p:cNvPr>
            <p:cNvSpPr/>
            <p:nvPr/>
          </p:nvSpPr>
          <p:spPr>
            <a:xfrm>
              <a:off x="7447845" y="196063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7" name="椭圆 596">
              <a:extLst>
                <a:ext uri="{FF2B5EF4-FFF2-40B4-BE49-F238E27FC236}">
                  <a16:creationId xmlns:a16="http://schemas.microsoft.com/office/drawing/2014/main" id="{E47AC4D9-8F77-009C-2389-1C0D6E1AF117}"/>
                </a:ext>
              </a:extLst>
            </p:cNvPr>
            <p:cNvSpPr/>
            <p:nvPr/>
          </p:nvSpPr>
          <p:spPr>
            <a:xfrm>
              <a:off x="7258829" y="1964596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8" name="椭圆 597">
              <a:extLst>
                <a:ext uri="{FF2B5EF4-FFF2-40B4-BE49-F238E27FC236}">
                  <a16:creationId xmlns:a16="http://schemas.microsoft.com/office/drawing/2014/main" id="{2DCE6527-75E5-B962-D2C5-B5F085F07015}"/>
                </a:ext>
              </a:extLst>
            </p:cNvPr>
            <p:cNvSpPr/>
            <p:nvPr/>
          </p:nvSpPr>
          <p:spPr>
            <a:xfrm>
              <a:off x="7659159" y="2216555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9" name="椭圆 598">
              <a:extLst>
                <a:ext uri="{FF2B5EF4-FFF2-40B4-BE49-F238E27FC236}">
                  <a16:creationId xmlns:a16="http://schemas.microsoft.com/office/drawing/2014/main" id="{62C60990-8D86-D269-7A86-4560E831FF66}"/>
                </a:ext>
              </a:extLst>
            </p:cNvPr>
            <p:cNvSpPr/>
            <p:nvPr/>
          </p:nvSpPr>
          <p:spPr>
            <a:xfrm>
              <a:off x="7790771" y="1954700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0" name="椭圆 599">
              <a:extLst>
                <a:ext uri="{FF2B5EF4-FFF2-40B4-BE49-F238E27FC236}">
                  <a16:creationId xmlns:a16="http://schemas.microsoft.com/office/drawing/2014/main" id="{01C3AD71-8D4E-B803-FB20-E72F467BD598}"/>
                </a:ext>
              </a:extLst>
            </p:cNvPr>
            <p:cNvSpPr/>
            <p:nvPr/>
          </p:nvSpPr>
          <p:spPr>
            <a:xfrm>
              <a:off x="8309117" y="190462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1" name="椭圆 600">
              <a:extLst>
                <a:ext uri="{FF2B5EF4-FFF2-40B4-BE49-F238E27FC236}">
                  <a16:creationId xmlns:a16="http://schemas.microsoft.com/office/drawing/2014/main" id="{55CC6B58-5B0F-5999-7C0D-0A2B228B333E}"/>
                </a:ext>
              </a:extLst>
            </p:cNvPr>
            <p:cNvSpPr/>
            <p:nvPr/>
          </p:nvSpPr>
          <p:spPr>
            <a:xfrm>
              <a:off x="8399787" y="2144896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2" name="椭圆 601">
              <a:extLst>
                <a:ext uri="{FF2B5EF4-FFF2-40B4-BE49-F238E27FC236}">
                  <a16:creationId xmlns:a16="http://schemas.microsoft.com/office/drawing/2014/main" id="{26BC9AC1-9C0B-8D6E-D8C4-0E1570E57431}"/>
                </a:ext>
              </a:extLst>
            </p:cNvPr>
            <p:cNvSpPr/>
            <p:nvPr/>
          </p:nvSpPr>
          <p:spPr>
            <a:xfrm>
              <a:off x="8089119" y="1147576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3" name="椭圆 602">
              <a:extLst>
                <a:ext uri="{FF2B5EF4-FFF2-40B4-BE49-F238E27FC236}">
                  <a16:creationId xmlns:a16="http://schemas.microsoft.com/office/drawing/2014/main" id="{A58B85E0-AC28-086B-FF1C-59FF6ED5C1B0}"/>
                </a:ext>
              </a:extLst>
            </p:cNvPr>
            <p:cNvSpPr/>
            <p:nvPr/>
          </p:nvSpPr>
          <p:spPr>
            <a:xfrm>
              <a:off x="8718449" y="1997446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4" name="椭圆 603">
              <a:extLst>
                <a:ext uri="{FF2B5EF4-FFF2-40B4-BE49-F238E27FC236}">
                  <a16:creationId xmlns:a16="http://schemas.microsoft.com/office/drawing/2014/main" id="{A2C6035C-8451-672E-1DC9-5D168A40DD62}"/>
                </a:ext>
              </a:extLst>
            </p:cNvPr>
            <p:cNvSpPr/>
            <p:nvPr/>
          </p:nvSpPr>
          <p:spPr>
            <a:xfrm>
              <a:off x="7374613" y="2333321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5" name="椭圆 604">
              <a:extLst>
                <a:ext uri="{FF2B5EF4-FFF2-40B4-BE49-F238E27FC236}">
                  <a16:creationId xmlns:a16="http://schemas.microsoft.com/office/drawing/2014/main" id="{05E5CAAC-2B05-6B1A-7698-BF62B171E442}"/>
                </a:ext>
              </a:extLst>
            </p:cNvPr>
            <p:cNvSpPr/>
            <p:nvPr/>
          </p:nvSpPr>
          <p:spPr>
            <a:xfrm>
              <a:off x="7230445" y="2558266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6" name="椭圆 605">
              <a:extLst>
                <a:ext uri="{FF2B5EF4-FFF2-40B4-BE49-F238E27FC236}">
                  <a16:creationId xmlns:a16="http://schemas.microsoft.com/office/drawing/2014/main" id="{4B52311F-1AE0-A197-7871-BFB54FF62CB5}"/>
                </a:ext>
              </a:extLst>
            </p:cNvPr>
            <p:cNvSpPr/>
            <p:nvPr/>
          </p:nvSpPr>
          <p:spPr>
            <a:xfrm>
              <a:off x="7602224" y="2429510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7" name="椭圆 606">
              <a:extLst>
                <a:ext uri="{FF2B5EF4-FFF2-40B4-BE49-F238E27FC236}">
                  <a16:creationId xmlns:a16="http://schemas.microsoft.com/office/drawing/2014/main" id="{4FF4BF0E-37B5-7C68-D355-2BA5B61B4851}"/>
                </a:ext>
              </a:extLst>
            </p:cNvPr>
            <p:cNvSpPr/>
            <p:nvPr/>
          </p:nvSpPr>
          <p:spPr>
            <a:xfrm>
              <a:off x="8170286" y="232540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8" name="椭圆 607">
              <a:extLst>
                <a:ext uri="{FF2B5EF4-FFF2-40B4-BE49-F238E27FC236}">
                  <a16:creationId xmlns:a16="http://schemas.microsoft.com/office/drawing/2014/main" id="{11B6D216-7E09-F163-D026-B4D537CF47AE}"/>
                </a:ext>
              </a:extLst>
            </p:cNvPr>
            <p:cNvSpPr/>
            <p:nvPr/>
          </p:nvSpPr>
          <p:spPr>
            <a:xfrm>
              <a:off x="7953067" y="2397251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9" name="椭圆 608">
              <a:extLst>
                <a:ext uri="{FF2B5EF4-FFF2-40B4-BE49-F238E27FC236}">
                  <a16:creationId xmlns:a16="http://schemas.microsoft.com/office/drawing/2014/main" id="{B9C37282-1B51-E3E3-4582-EB39BF2B02F5}"/>
                </a:ext>
              </a:extLst>
            </p:cNvPr>
            <p:cNvSpPr/>
            <p:nvPr/>
          </p:nvSpPr>
          <p:spPr>
            <a:xfrm>
              <a:off x="8074788" y="254232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0" name="椭圆 609">
              <a:extLst>
                <a:ext uri="{FF2B5EF4-FFF2-40B4-BE49-F238E27FC236}">
                  <a16:creationId xmlns:a16="http://schemas.microsoft.com/office/drawing/2014/main" id="{5301520A-03FC-2D66-B27E-27F43AF4CF71}"/>
                </a:ext>
              </a:extLst>
            </p:cNvPr>
            <p:cNvSpPr/>
            <p:nvPr/>
          </p:nvSpPr>
          <p:spPr>
            <a:xfrm>
              <a:off x="8325627" y="2451285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1" name="椭圆 610">
              <a:extLst>
                <a:ext uri="{FF2B5EF4-FFF2-40B4-BE49-F238E27FC236}">
                  <a16:creationId xmlns:a16="http://schemas.microsoft.com/office/drawing/2014/main" id="{8BBC7174-126C-3714-B496-15A95461B103}"/>
                </a:ext>
              </a:extLst>
            </p:cNvPr>
            <p:cNvSpPr/>
            <p:nvPr/>
          </p:nvSpPr>
          <p:spPr>
            <a:xfrm>
              <a:off x="8516624" y="238715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2" name="椭圆 611">
              <a:extLst>
                <a:ext uri="{FF2B5EF4-FFF2-40B4-BE49-F238E27FC236}">
                  <a16:creationId xmlns:a16="http://schemas.microsoft.com/office/drawing/2014/main" id="{6A3652A9-F11C-B68C-5BF6-86A7A42D1992}"/>
                </a:ext>
              </a:extLst>
            </p:cNvPr>
            <p:cNvSpPr/>
            <p:nvPr/>
          </p:nvSpPr>
          <p:spPr>
            <a:xfrm>
              <a:off x="8785202" y="1845844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3" name="椭圆 612">
              <a:extLst>
                <a:ext uri="{FF2B5EF4-FFF2-40B4-BE49-F238E27FC236}">
                  <a16:creationId xmlns:a16="http://schemas.microsoft.com/office/drawing/2014/main" id="{2F7A7F7C-1861-077B-F076-4EFF0108C19E}"/>
                </a:ext>
              </a:extLst>
            </p:cNvPr>
            <p:cNvSpPr/>
            <p:nvPr/>
          </p:nvSpPr>
          <p:spPr>
            <a:xfrm>
              <a:off x="8836500" y="238715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4" name="椭圆 613">
              <a:extLst>
                <a:ext uri="{FF2B5EF4-FFF2-40B4-BE49-F238E27FC236}">
                  <a16:creationId xmlns:a16="http://schemas.microsoft.com/office/drawing/2014/main" id="{C6E0B546-F36D-E2B4-A84E-73BF45330FE3}"/>
                </a:ext>
              </a:extLst>
            </p:cNvPr>
            <p:cNvSpPr/>
            <p:nvPr/>
          </p:nvSpPr>
          <p:spPr>
            <a:xfrm>
              <a:off x="9569451" y="238715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5" name="椭圆 614">
              <a:extLst>
                <a:ext uri="{FF2B5EF4-FFF2-40B4-BE49-F238E27FC236}">
                  <a16:creationId xmlns:a16="http://schemas.microsoft.com/office/drawing/2014/main" id="{2BF2E562-110F-04FE-1245-504778D68EF0}"/>
                </a:ext>
              </a:extLst>
            </p:cNvPr>
            <p:cNvSpPr/>
            <p:nvPr/>
          </p:nvSpPr>
          <p:spPr>
            <a:xfrm>
              <a:off x="9564697" y="2119766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6" name="椭圆 615">
              <a:extLst>
                <a:ext uri="{FF2B5EF4-FFF2-40B4-BE49-F238E27FC236}">
                  <a16:creationId xmlns:a16="http://schemas.microsoft.com/office/drawing/2014/main" id="{6AE8BA6E-0197-2A50-9D3A-AB546F7A11FC}"/>
                </a:ext>
              </a:extLst>
            </p:cNvPr>
            <p:cNvSpPr/>
            <p:nvPr/>
          </p:nvSpPr>
          <p:spPr>
            <a:xfrm>
              <a:off x="9916565" y="241922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7" name="椭圆 616">
              <a:extLst>
                <a:ext uri="{FF2B5EF4-FFF2-40B4-BE49-F238E27FC236}">
                  <a16:creationId xmlns:a16="http://schemas.microsoft.com/office/drawing/2014/main" id="{621CF53E-8266-6136-679E-D3676AA0205A}"/>
                </a:ext>
              </a:extLst>
            </p:cNvPr>
            <p:cNvSpPr/>
            <p:nvPr/>
          </p:nvSpPr>
          <p:spPr>
            <a:xfrm>
              <a:off x="9195977" y="2475826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8" name="椭圆 617">
              <a:extLst>
                <a:ext uri="{FF2B5EF4-FFF2-40B4-BE49-F238E27FC236}">
                  <a16:creationId xmlns:a16="http://schemas.microsoft.com/office/drawing/2014/main" id="{59087D6D-64B6-66F7-84A0-65E408709B16}"/>
                </a:ext>
              </a:extLst>
            </p:cNvPr>
            <p:cNvSpPr/>
            <p:nvPr/>
          </p:nvSpPr>
          <p:spPr>
            <a:xfrm>
              <a:off x="9070907" y="2333125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9" name="椭圆 618">
              <a:extLst>
                <a:ext uri="{FF2B5EF4-FFF2-40B4-BE49-F238E27FC236}">
                  <a16:creationId xmlns:a16="http://schemas.microsoft.com/office/drawing/2014/main" id="{E4846633-E1BD-7DE9-31EC-1C2B647D0717}"/>
                </a:ext>
              </a:extLst>
            </p:cNvPr>
            <p:cNvSpPr/>
            <p:nvPr/>
          </p:nvSpPr>
          <p:spPr>
            <a:xfrm>
              <a:off x="9772978" y="232303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0" name="椭圆 619">
              <a:extLst>
                <a:ext uri="{FF2B5EF4-FFF2-40B4-BE49-F238E27FC236}">
                  <a16:creationId xmlns:a16="http://schemas.microsoft.com/office/drawing/2014/main" id="{433752C9-3E6F-80F6-9052-0F03CE38A06F}"/>
                </a:ext>
              </a:extLst>
            </p:cNvPr>
            <p:cNvSpPr/>
            <p:nvPr/>
          </p:nvSpPr>
          <p:spPr>
            <a:xfrm>
              <a:off x="9859630" y="208770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1" name="椭圆 620">
              <a:extLst>
                <a:ext uri="{FF2B5EF4-FFF2-40B4-BE49-F238E27FC236}">
                  <a16:creationId xmlns:a16="http://schemas.microsoft.com/office/drawing/2014/main" id="{8EE8A709-C3FD-88AA-36D0-DD436F1242C8}"/>
                </a:ext>
              </a:extLst>
            </p:cNvPr>
            <p:cNvSpPr/>
            <p:nvPr/>
          </p:nvSpPr>
          <p:spPr>
            <a:xfrm>
              <a:off x="9234571" y="1986566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2" name="椭圆 621">
              <a:extLst>
                <a:ext uri="{FF2B5EF4-FFF2-40B4-BE49-F238E27FC236}">
                  <a16:creationId xmlns:a16="http://schemas.microsoft.com/office/drawing/2014/main" id="{6C3DC978-3F14-42EB-DB92-CF187592E266}"/>
                </a:ext>
              </a:extLst>
            </p:cNvPr>
            <p:cNvSpPr/>
            <p:nvPr/>
          </p:nvSpPr>
          <p:spPr>
            <a:xfrm>
              <a:off x="9054318" y="178171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3" name="椭圆 622">
              <a:extLst>
                <a:ext uri="{FF2B5EF4-FFF2-40B4-BE49-F238E27FC236}">
                  <a16:creationId xmlns:a16="http://schemas.microsoft.com/office/drawing/2014/main" id="{BC5EE9AE-DC7B-0317-78BB-92AC7C9DA2ED}"/>
                </a:ext>
              </a:extLst>
            </p:cNvPr>
            <p:cNvSpPr/>
            <p:nvPr/>
          </p:nvSpPr>
          <p:spPr>
            <a:xfrm>
              <a:off x="9054318" y="211085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4" name="椭圆 623">
              <a:extLst>
                <a:ext uri="{FF2B5EF4-FFF2-40B4-BE49-F238E27FC236}">
                  <a16:creationId xmlns:a16="http://schemas.microsoft.com/office/drawing/2014/main" id="{04EE4995-44FA-7AFD-4D88-9E0E09714619}"/>
                </a:ext>
              </a:extLst>
            </p:cNvPr>
            <p:cNvSpPr/>
            <p:nvPr/>
          </p:nvSpPr>
          <p:spPr>
            <a:xfrm>
              <a:off x="7838329" y="286988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5" name="椭圆 624">
              <a:extLst>
                <a:ext uri="{FF2B5EF4-FFF2-40B4-BE49-F238E27FC236}">
                  <a16:creationId xmlns:a16="http://schemas.microsoft.com/office/drawing/2014/main" id="{9BBE4B2B-B6C1-7B5E-D95E-FD742F437704}"/>
                </a:ext>
              </a:extLst>
            </p:cNvPr>
            <p:cNvSpPr/>
            <p:nvPr/>
          </p:nvSpPr>
          <p:spPr>
            <a:xfrm>
              <a:off x="7988750" y="2751730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6" name="椭圆 625">
              <a:extLst>
                <a:ext uri="{FF2B5EF4-FFF2-40B4-BE49-F238E27FC236}">
                  <a16:creationId xmlns:a16="http://schemas.microsoft.com/office/drawing/2014/main" id="{B28F6AD4-D3B0-7683-CA50-15F40F8911A0}"/>
                </a:ext>
              </a:extLst>
            </p:cNvPr>
            <p:cNvSpPr/>
            <p:nvPr/>
          </p:nvSpPr>
          <p:spPr>
            <a:xfrm>
              <a:off x="7799734" y="275568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7" name="椭圆 626">
              <a:extLst>
                <a:ext uri="{FF2B5EF4-FFF2-40B4-BE49-F238E27FC236}">
                  <a16:creationId xmlns:a16="http://schemas.microsoft.com/office/drawing/2014/main" id="{F3FB5F8D-E66C-B55D-BC9A-49687D62A658}"/>
                </a:ext>
              </a:extLst>
            </p:cNvPr>
            <p:cNvSpPr/>
            <p:nvPr/>
          </p:nvSpPr>
          <p:spPr>
            <a:xfrm>
              <a:off x="8199589" y="286988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8" name="椭圆 627">
              <a:extLst>
                <a:ext uri="{FF2B5EF4-FFF2-40B4-BE49-F238E27FC236}">
                  <a16:creationId xmlns:a16="http://schemas.microsoft.com/office/drawing/2014/main" id="{ECB7EC11-54E4-762C-C438-2A654325F558}"/>
                </a:ext>
              </a:extLst>
            </p:cNvPr>
            <p:cNvSpPr/>
            <p:nvPr/>
          </p:nvSpPr>
          <p:spPr>
            <a:xfrm>
              <a:off x="8331676" y="274579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9" name="椭圆 628">
              <a:extLst>
                <a:ext uri="{FF2B5EF4-FFF2-40B4-BE49-F238E27FC236}">
                  <a16:creationId xmlns:a16="http://schemas.microsoft.com/office/drawing/2014/main" id="{366124B7-99FC-E856-23BA-5292F1563889}"/>
                </a:ext>
              </a:extLst>
            </p:cNvPr>
            <p:cNvSpPr/>
            <p:nvPr/>
          </p:nvSpPr>
          <p:spPr>
            <a:xfrm>
              <a:off x="8839294" y="276518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0" name="椭圆 629">
              <a:extLst>
                <a:ext uri="{FF2B5EF4-FFF2-40B4-BE49-F238E27FC236}">
                  <a16:creationId xmlns:a16="http://schemas.microsoft.com/office/drawing/2014/main" id="{B1C285A4-DA2A-14EA-59D9-F2B9B9B34314}"/>
                </a:ext>
              </a:extLst>
            </p:cNvPr>
            <p:cNvSpPr/>
            <p:nvPr/>
          </p:nvSpPr>
          <p:spPr>
            <a:xfrm>
              <a:off x="8927186" y="2878796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1" name="椭圆 630">
              <a:extLst>
                <a:ext uri="{FF2B5EF4-FFF2-40B4-BE49-F238E27FC236}">
                  <a16:creationId xmlns:a16="http://schemas.microsoft.com/office/drawing/2014/main" id="{42AEFE0E-3D33-6C81-9CB0-C53550EE5919}"/>
                </a:ext>
              </a:extLst>
            </p:cNvPr>
            <p:cNvSpPr/>
            <p:nvPr/>
          </p:nvSpPr>
          <p:spPr>
            <a:xfrm>
              <a:off x="9004375" y="2733126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2" name="椭圆 631">
              <a:extLst>
                <a:ext uri="{FF2B5EF4-FFF2-40B4-BE49-F238E27FC236}">
                  <a16:creationId xmlns:a16="http://schemas.microsoft.com/office/drawing/2014/main" id="{8191D695-320A-446E-3A61-076EDEA7C9E3}"/>
                </a:ext>
              </a:extLst>
            </p:cNvPr>
            <p:cNvSpPr/>
            <p:nvPr/>
          </p:nvSpPr>
          <p:spPr>
            <a:xfrm>
              <a:off x="9081096" y="291105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3" name="椭圆 632">
              <a:extLst>
                <a:ext uri="{FF2B5EF4-FFF2-40B4-BE49-F238E27FC236}">
                  <a16:creationId xmlns:a16="http://schemas.microsoft.com/office/drawing/2014/main" id="{52C9F8A2-2278-DCDF-4C39-39C984FC4BD0}"/>
                </a:ext>
              </a:extLst>
            </p:cNvPr>
            <p:cNvSpPr/>
            <p:nvPr/>
          </p:nvSpPr>
          <p:spPr>
            <a:xfrm>
              <a:off x="8004684" y="312421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4" name="椭圆 633">
              <a:extLst>
                <a:ext uri="{FF2B5EF4-FFF2-40B4-BE49-F238E27FC236}">
                  <a16:creationId xmlns:a16="http://schemas.microsoft.com/office/drawing/2014/main" id="{020FB424-F597-6C14-5259-AA20E34D51B5}"/>
                </a:ext>
              </a:extLst>
            </p:cNvPr>
            <p:cNvSpPr/>
            <p:nvPr/>
          </p:nvSpPr>
          <p:spPr>
            <a:xfrm>
              <a:off x="7721126" y="308443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5" name="椭圆 634">
              <a:extLst>
                <a:ext uri="{FF2B5EF4-FFF2-40B4-BE49-F238E27FC236}">
                  <a16:creationId xmlns:a16="http://schemas.microsoft.com/office/drawing/2014/main" id="{884EEDFB-2CAD-DE33-CEE4-0F9348FC3ABE}"/>
                </a:ext>
              </a:extLst>
            </p:cNvPr>
            <p:cNvSpPr/>
            <p:nvPr/>
          </p:nvSpPr>
          <p:spPr>
            <a:xfrm>
              <a:off x="8305373" y="300823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6" name="椭圆 635">
              <a:extLst>
                <a:ext uri="{FF2B5EF4-FFF2-40B4-BE49-F238E27FC236}">
                  <a16:creationId xmlns:a16="http://schemas.microsoft.com/office/drawing/2014/main" id="{1C08DFB3-B227-8A21-1AA6-305812F4B38E}"/>
                </a:ext>
              </a:extLst>
            </p:cNvPr>
            <p:cNvSpPr/>
            <p:nvPr/>
          </p:nvSpPr>
          <p:spPr>
            <a:xfrm>
              <a:off x="8711191" y="3116500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7" name="椭圆 636">
              <a:extLst>
                <a:ext uri="{FF2B5EF4-FFF2-40B4-BE49-F238E27FC236}">
                  <a16:creationId xmlns:a16="http://schemas.microsoft.com/office/drawing/2014/main" id="{C5E537C8-F340-AD3B-0C8F-1EB2B2EB365D}"/>
                </a:ext>
              </a:extLst>
            </p:cNvPr>
            <p:cNvSpPr/>
            <p:nvPr/>
          </p:nvSpPr>
          <p:spPr>
            <a:xfrm>
              <a:off x="8534965" y="300823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8" name="椭圆 637">
              <a:extLst>
                <a:ext uri="{FF2B5EF4-FFF2-40B4-BE49-F238E27FC236}">
                  <a16:creationId xmlns:a16="http://schemas.microsoft.com/office/drawing/2014/main" id="{4F61EBF8-D81A-2CFE-EDE6-DCB2EF70FB4D}"/>
                </a:ext>
              </a:extLst>
            </p:cNvPr>
            <p:cNvSpPr/>
            <p:nvPr/>
          </p:nvSpPr>
          <p:spPr>
            <a:xfrm>
              <a:off x="7324202" y="286988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9" name="椭圆 638">
              <a:extLst>
                <a:ext uri="{FF2B5EF4-FFF2-40B4-BE49-F238E27FC236}">
                  <a16:creationId xmlns:a16="http://schemas.microsoft.com/office/drawing/2014/main" id="{25BABFFD-BBC8-3CCC-947A-44724A7F7F12}"/>
                </a:ext>
              </a:extLst>
            </p:cNvPr>
            <p:cNvSpPr/>
            <p:nvPr/>
          </p:nvSpPr>
          <p:spPr>
            <a:xfrm>
              <a:off x="7995363" y="1272460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0" name="椭圆 639">
              <a:extLst>
                <a:ext uri="{FF2B5EF4-FFF2-40B4-BE49-F238E27FC236}">
                  <a16:creationId xmlns:a16="http://schemas.microsoft.com/office/drawing/2014/main" id="{8A5C3268-9D6A-79C3-A75B-EE36A36A12E3}"/>
                </a:ext>
              </a:extLst>
            </p:cNvPr>
            <p:cNvSpPr/>
            <p:nvPr/>
          </p:nvSpPr>
          <p:spPr>
            <a:xfrm>
              <a:off x="9466911" y="1909970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1" name="椭圆 640">
              <a:extLst>
                <a:ext uri="{FF2B5EF4-FFF2-40B4-BE49-F238E27FC236}">
                  <a16:creationId xmlns:a16="http://schemas.microsoft.com/office/drawing/2014/main" id="{EB6681BD-147E-8D00-A97B-31FD25DCADC3}"/>
                </a:ext>
              </a:extLst>
            </p:cNvPr>
            <p:cNvSpPr/>
            <p:nvPr/>
          </p:nvSpPr>
          <p:spPr>
            <a:xfrm>
              <a:off x="9481085" y="272491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2" name="椭圆 641">
              <a:extLst>
                <a:ext uri="{FF2B5EF4-FFF2-40B4-BE49-F238E27FC236}">
                  <a16:creationId xmlns:a16="http://schemas.microsoft.com/office/drawing/2014/main" id="{B6FF9B53-C6A9-32BB-82E5-70FC5191F312}"/>
                </a:ext>
              </a:extLst>
            </p:cNvPr>
            <p:cNvSpPr/>
            <p:nvPr/>
          </p:nvSpPr>
          <p:spPr>
            <a:xfrm>
              <a:off x="9941833" y="265553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3" name="椭圆 642">
              <a:extLst>
                <a:ext uri="{FF2B5EF4-FFF2-40B4-BE49-F238E27FC236}">
                  <a16:creationId xmlns:a16="http://schemas.microsoft.com/office/drawing/2014/main" id="{FB60F9B1-530F-5951-1A96-BB46946827CD}"/>
                </a:ext>
              </a:extLst>
            </p:cNvPr>
            <p:cNvSpPr/>
            <p:nvPr/>
          </p:nvSpPr>
          <p:spPr>
            <a:xfrm>
              <a:off x="9611812" y="312421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4" name="椭圆 643">
              <a:extLst>
                <a:ext uri="{FF2B5EF4-FFF2-40B4-BE49-F238E27FC236}">
                  <a16:creationId xmlns:a16="http://schemas.microsoft.com/office/drawing/2014/main" id="{534DB1C8-8A1B-78C3-3FBA-32C0AFC16B1E}"/>
                </a:ext>
              </a:extLst>
            </p:cNvPr>
            <p:cNvSpPr/>
            <p:nvPr/>
          </p:nvSpPr>
          <p:spPr>
            <a:xfrm>
              <a:off x="9595223" y="290195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288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423596D-2346-63C4-891A-40637A016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364602"/>
              </p:ext>
            </p:extLst>
          </p:nvPr>
        </p:nvGraphicFramePr>
        <p:xfrm>
          <a:off x="4326467" y="1799110"/>
          <a:ext cx="809612" cy="4648917"/>
        </p:xfrm>
        <a:graphic>
          <a:graphicData uri="http://schemas.openxmlformats.org/drawingml/2006/table">
            <a:tbl>
              <a:tblPr/>
              <a:tblGrid>
                <a:gridCol w="809612">
                  <a:extLst>
                    <a:ext uri="{9D8B030D-6E8A-4147-A177-3AD203B41FA5}">
                      <a16:colId xmlns:a16="http://schemas.microsoft.com/office/drawing/2014/main" val="1342637073"/>
                    </a:ext>
                  </a:extLst>
                </a:gridCol>
              </a:tblGrid>
              <a:tr h="788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0</a:t>
                      </a:r>
                      <a:endParaRPr lang="zh-CN" altLang="en-US" sz="3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150331"/>
                  </a:ext>
                </a:extLst>
              </a:tr>
              <a:tr h="788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1</a:t>
                      </a:r>
                      <a:endParaRPr lang="zh-CN" altLang="en-US" sz="3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218095"/>
                  </a:ext>
                </a:extLst>
              </a:tr>
              <a:tr h="788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2</a:t>
                      </a:r>
                      <a:endParaRPr lang="zh-CN" altLang="en-US" sz="3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343673"/>
                  </a:ext>
                </a:extLst>
              </a:tr>
              <a:tr h="788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3</a:t>
                      </a:r>
                      <a:endParaRPr lang="zh-CN" altLang="en-US" sz="3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281513"/>
                  </a:ext>
                </a:extLst>
              </a:tr>
              <a:tr h="14967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…</a:t>
                      </a:r>
                      <a:endParaRPr lang="zh-CN" altLang="en-US" sz="3600" dirty="0"/>
                    </a:p>
                  </a:txBody>
                  <a:tcPr vert="eaVert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685007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1C60CED-087B-9CF1-26E6-5263338B6CEB}"/>
              </a:ext>
            </a:extLst>
          </p:cNvPr>
          <p:cNvCxnSpPr>
            <a:cxnSpLocks/>
          </p:cNvCxnSpPr>
          <p:nvPr/>
        </p:nvCxnSpPr>
        <p:spPr>
          <a:xfrm>
            <a:off x="5131131" y="2191326"/>
            <a:ext cx="516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0A04C5F-C2E8-2CDF-23D3-736B30D31F6E}"/>
              </a:ext>
            </a:extLst>
          </p:cNvPr>
          <p:cNvCxnSpPr>
            <a:cxnSpLocks/>
          </p:cNvCxnSpPr>
          <p:nvPr/>
        </p:nvCxnSpPr>
        <p:spPr>
          <a:xfrm>
            <a:off x="5131131" y="2950579"/>
            <a:ext cx="516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3102CAC-A66F-F55A-AFD6-CD56335CAF20}"/>
              </a:ext>
            </a:extLst>
          </p:cNvPr>
          <p:cNvCxnSpPr>
            <a:cxnSpLocks/>
          </p:cNvCxnSpPr>
          <p:nvPr/>
        </p:nvCxnSpPr>
        <p:spPr>
          <a:xfrm>
            <a:off x="5149881" y="4581016"/>
            <a:ext cx="516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A09BFFEA-AD7D-9920-4FFB-1128CA66B0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6095404"/>
                  </p:ext>
                </p:extLst>
              </p:nvPr>
            </p:nvGraphicFramePr>
            <p:xfrm>
              <a:off x="5647707" y="1925779"/>
              <a:ext cx="1503435" cy="531093"/>
            </p:xfrm>
            <a:graphic>
              <a:graphicData uri="http://schemas.openxmlformats.org/drawingml/2006/table">
                <a:tbl>
                  <a:tblPr/>
                  <a:tblGrid>
                    <a:gridCol w="501145">
                      <a:extLst>
                        <a:ext uri="{9D8B030D-6E8A-4147-A177-3AD203B41FA5}">
                          <a16:colId xmlns:a16="http://schemas.microsoft.com/office/drawing/2014/main" val="1803883863"/>
                        </a:ext>
                      </a:extLst>
                    </a:gridCol>
                    <a:gridCol w="501145">
                      <a:extLst>
                        <a:ext uri="{9D8B030D-6E8A-4147-A177-3AD203B41FA5}">
                          <a16:colId xmlns:a16="http://schemas.microsoft.com/office/drawing/2014/main" val="4184087669"/>
                        </a:ext>
                      </a:extLst>
                    </a:gridCol>
                    <a:gridCol w="501145">
                      <a:extLst>
                        <a:ext uri="{9D8B030D-6E8A-4147-A177-3AD203B41FA5}">
                          <a16:colId xmlns:a16="http://schemas.microsoft.com/office/drawing/2014/main" val="3919929690"/>
                        </a:ext>
                      </a:extLst>
                    </a:gridCol>
                  </a:tblGrid>
                  <a:tr h="5310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838639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A09BFFEA-AD7D-9920-4FFB-1128CA66B0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6095404"/>
                  </p:ext>
                </p:extLst>
              </p:nvPr>
            </p:nvGraphicFramePr>
            <p:xfrm>
              <a:off x="5647707" y="1925779"/>
              <a:ext cx="1503435" cy="531093"/>
            </p:xfrm>
            <a:graphic>
              <a:graphicData uri="http://schemas.openxmlformats.org/drawingml/2006/table">
                <a:tbl>
                  <a:tblPr/>
                  <a:tblGrid>
                    <a:gridCol w="501145">
                      <a:extLst>
                        <a:ext uri="{9D8B030D-6E8A-4147-A177-3AD203B41FA5}">
                          <a16:colId xmlns:a16="http://schemas.microsoft.com/office/drawing/2014/main" val="1803883863"/>
                        </a:ext>
                      </a:extLst>
                    </a:gridCol>
                    <a:gridCol w="501145">
                      <a:extLst>
                        <a:ext uri="{9D8B030D-6E8A-4147-A177-3AD203B41FA5}">
                          <a16:colId xmlns:a16="http://schemas.microsoft.com/office/drawing/2014/main" val="4184087669"/>
                        </a:ext>
                      </a:extLst>
                    </a:gridCol>
                    <a:gridCol w="501145">
                      <a:extLst>
                        <a:ext uri="{9D8B030D-6E8A-4147-A177-3AD203B41FA5}">
                          <a16:colId xmlns:a16="http://schemas.microsoft.com/office/drawing/2014/main" val="3919929690"/>
                        </a:ext>
                      </a:extLst>
                    </a:gridCol>
                  </a:tblGrid>
                  <a:tr h="53109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1205" t="-1124" r="-201205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102439" t="-1124" r="-103659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200000" t="-1124" r="-2410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38639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FB87DE22-19DB-5A87-FBE4-07846BB108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1626139"/>
                  </p:ext>
                </p:extLst>
              </p:nvPr>
            </p:nvGraphicFramePr>
            <p:xfrm>
              <a:off x="5647707" y="2685033"/>
              <a:ext cx="961404" cy="531092"/>
            </p:xfrm>
            <a:graphic>
              <a:graphicData uri="http://schemas.openxmlformats.org/drawingml/2006/table">
                <a:tbl>
                  <a:tblPr/>
                  <a:tblGrid>
                    <a:gridCol w="480702">
                      <a:extLst>
                        <a:ext uri="{9D8B030D-6E8A-4147-A177-3AD203B41FA5}">
                          <a16:colId xmlns:a16="http://schemas.microsoft.com/office/drawing/2014/main" val="1803883863"/>
                        </a:ext>
                      </a:extLst>
                    </a:gridCol>
                    <a:gridCol w="480702">
                      <a:extLst>
                        <a:ext uri="{9D8B030D-6E8A-4147-A177-3AD203B41FA5}">
                          <a16:colId xmlns:a16="http://schemas.microsoft.com/office/drawing/2014/main" val="4184087669"/>
                        </a:ext>
                      </a:extLst>
                    </a:gridCol>
                  </a:tblGrid>
                  <a:tr h="5310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838639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FB87DE22-19DB-5A87-FBE4-07846BB108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1626139"/>
                  </p:ext>
                </p:extLst>
              </p:nvPr>
            </p:nvGraphicFramePr>
            <p:xfrm>
              <a:off x="5647707" y="2685033"/>
              <a:ext cx="961404" cy="531092"/>
            </p:xfrm>
            <a:graphic>
              <a:graphicData uri="http://schemas.openxmlformats.org/drawingml/2006/table">
                <a:tbl>
                  <a:tblPr/>
                  <a:tblGrid>
                    <a:gridCol w="480702">
                      <a:extLst>
                        <a:ext uri="{9D8B030D-6E8A-4147-A177-3AD203B41FA5}">
                          <a16:colId xmlns:a16="http://schemas.microsoft.com/office/drawing/2014/main" val="1803883863"/>
                        </a:ext>
                      </a:extLst>
                    </a:gridCol>
                    <a:gridCol w="480702">
                      <a:extLst>
                        <a:ext uri="{9D8B030D-6E8A-4147-A177-3AD203B41FA5}">
                          <a16:colId xmlns:a16="http://schemas.microsoft.com/office/drawing/2014/main" val="4184087669"/>
                        </a:ext>
                      </a:extLst>
                    </a:gridCol>
                  </a:tblGrid>
                  <a:tr h="5310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1250" t="-1136" r="-101250" b="-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102532" t="-1136" r="-2532" b="-2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38639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0249C1FE-B9AC-364F-3B38-3B4C273F14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4739766"/>
                  </p:ext>
                </p:extLst>
              </p:nvPr>
            </p:nvGraphicFramePr>
            <p:xfrm>
              <a:off x="5676297" y="4315470"/>
              <a:ext cx="1922808" cy="531092"/>
            </p:xfrm>
            <a:graphic>
              <a:graphicData uri="http://schemas.openxmlformats.org/drawingml/2006/table">
                <a:tbl>
                  <a:tblPr/>
                  <a:tblGrid>
                    <a:gridCol w="480702">
                      <a:extLst>
                        <a:ext uri="{9D8B030D-6E8A-4147-A177-3AD203B41FA5}">
                          <a16:colId xmlns:a16="http://schemas.microsoft.com/office/drawing/2014/main" val="1803883863"/>
                        </a:ext>
                      </a:extLst>
                    </a:gridCol>
                    <a:gridCol w="480702">
                      <a:extLst>
                        <a:ext uri="{9D8B030D-6E8A-4147-A177-3AD203B41FA5}">
                          <a16:colId xmlns:a16="http://schemas.microsoft.com/office/drawing/2014/main" val="4184087669"/>
                        </a:ext>
                      </a:extLst>
                    </a:gridCol>
                    <a:gridCol w="480702">
                      <a:extLst>
                        <a:ext uri="{9D8B030D-6E8A-4147-A177-3AD203B41FA5}">
                          <a16:colId xmlns:a16="http://schemas.microsoft.com/office/drawing/2014/main" val="3919929690"/>
                        </a:ext>
                      </a:extLst>
                    </a:gridCol>
                    <a:gridCol w="480702">
                      <a:extLst>
                        <a:ext uri="{9D8B030D-6E8A-4147-A177-3AD203B41FA5}">
                          <a16:colId xmlns:a16="http://schemas.microsoft.com/office/drawing/2014/main" val="3593026644"/>
                        </a:ext>
                      </a:extLst>
                    </a:gridCol>
                  </a:tblGrid>
                  <a:tr h="5310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838639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0249C1FE-B9AC-364F-3B38-3B4C273F14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4739766"/>
                  </p:ext>
                </p:extLst>
              </p:nvPr>
            </p:nvGraphicFramePr>
            <p:xfrm>
              <a:off x="5676297" y="4315470"/>
              <a:ext cx="1922808" cy="531092"/>
            </p:xfrm>
            <a:graphic>
              <a:graphicData uri="http://schemas.openxmlformats.org/drawingml/2006/table">
                <a:tbl>
                  <a:tblPr/>
                  <a:tblGrid>
                    <a:gridCol w="480702">
                      <a:extLst>
                        <a:ext uri="{9D8B030D-6E8A-4147-A177-3AD203B41FA5}">
                          <a16:colId xmlns:a16="http://schemas.microsoft.com/office/drawing/2014/main" val="1803883863"/>
                        </a:ext>
                      </a:extLst>
                    </a:gridCol>
                    <a:gridCol w="480702">
                      <a:extLst>
                        <a:ext uri="{9D8B030D-6E8A-4147-A177-3AD203B41FA5}">
                          <a16:colId xmlns:a16="http://schemas.microsoft.com/office/drawing/2014/main" val="4184087669"/>
                        </a:ext>
                      </a:extLst>
                    </a:gridCol>
                    <a:gridCol w="480702">
                      <a:extLst>
                        <a:ext uri="{9D8B030D-6E8A-4147-A177-3AD203B41FA5}">
                          <a16:colId xmlns:a16="http://schemas.microsoft.com/office/drawing/2014/main" val="3919929690"/>
                        </a:ext>
                      </a:extLst>
                    </a:gridCol>
                    <a:gridCol w="480702">
                      <a:extLst>
                        <a:ext uri="{9D8B030D-6E8A-4147-A177-3AD203B41FA5}">
                          <a16:colId xmlns:a16="http://schemas.microsoft.com/office/drawing/2014/main" val="3593026644"/>
                        </a:ext>
                      </a:extLst>
                    </a:gridCol>
                  </a:tblGrid>
                  <a:tr h="5310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1266" t="-1124" r="-302532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101266" t="-1124" r="-202532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201266" t="-1124" r="-102532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301266" t="-1124" r="-2532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38639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95DA626A-204D-48CE-7AE7-8010D9A7CF39}"/>
              </a:ext>
            </a:extLst>
          </p:cNvPr>
          <p:cNvSpPr txBox="1"/>
          <p:nvPr/>
        </p:nvSpPr>
        <p:spPr>
          <a:xfrm>
            <a:off x="4065541" y="1232019"/>
            <a:ext cx="1323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Grid Index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9699B18-7FF6-7C0F-3935-DACBA4165DC2}"/>
              </a:ext>
            </a:extLst>
          </p:cNvPr>
          <p:cNvSpPr txBox="1"/>
          <p:nvPr/>
        </p:nvSpPr>
        <p:spPr>
          <a:xfrm>
            <a:off x="5574697" y="1232019"/>
            <a:ext cx="192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Particle Index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74786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1D92360-4809-BDFD-AFF6-1FD152769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321160"/>
              </p:ext>
            </p:extLst>
          </p:nvPr>
        </p:nvGraphicFramePr>
        <p:xfrm>
          <a:off x="1947333" y="3429000"/>
          <a:ext cx="7780867" cy="1093562"/>
        </p:xfrm>
        <a:graphic>
          <a:graphicData uri="http://schemas.openxmlformats.org/drawingml/2006/table">
            <a:tbl>
              <a:tblPr/>
              <a:tblGrid>
                <a:gridCol w="1111552">
                  <a:extLst>
                    <a:ext uri="{9D8B030D-6E8A-4147-A177-3AD203B41FA5}">
                      <a16:colId xmlns:a16="http://schemas.microsoft.com/office/drawing/2014/main" val="1803883863"/>
                    </a:ext>
                  </a:extLst>
                </a:gridCol>
                <a:gridCol w="1111552">
                  <a:extLst>
                    <a:ext uri="{9D8B030D-6E8A-4147-A177-3AD203B41FA5}">
                      <a16:colId xmlns:a16="http://schemas.microsoft.com/office/drawing/2014/main" val="4184087669"/>
                    </a:ext>
                  </a:extLst>
                </a:gridCol>
                <a:gridCol w="1111552">
                  <a:extLst>
                    <a:ext uri="{9D8B030D-6E8A-4147-A177-3AD203B41FA5}">
                      <a16:colId xmlns:a16="http://schemas.microsoft.com/office/drawing/2014/main" val="3919929690"/>
                    </a:ext>
                  </a:extLst>
                </a:gridCol>
                <a:gridCol w="1111552">
                  <a:extLst>
                    <a:ext uri="{9D8B030D-6E8A-4147-A177-3AD203B41FA5}">
                      <a16:colId xmlns:a16="http://schemas.microsoft.com/office/drawing/2014/main" val="3741991604"/>
                    </a:ext>
                  </a:extLst>
                </a:gridCol>
                <a:gridCol w="1111552">
                  <a:extLst>
                    <a:ext uri="{9D8B030D-6E8A-4147-A177-3AD203B41FA5}">
                      <a16:colId xmlns:a16="http://schemas.microsoft.com/office/drawing/2014/main" val="4182820117"/>
                    </a:ext>
                  </a:extLst>
                </a:gridCol>
                <a:gridCol w="2223107">
                  <a:extLst>
                    <a:ext uri="{9D8B030D-6E8A-4147-A177-3AD203B41FA5}">
                      <a16:colId xmlns:a16="http://schemas.microsoft.com/office/drawing/2014/main" val="4055279870"/>
                    </a:ext>
                  </a:extLst>
                </a:gridCol>
              </a:tblGrid>
              <a:tr h="1093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0</a:t>
                      </a:r>
                      <a:endParaRPr lang="zh-CN" altLang="en-US" sz="36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3</a:t>
                      </a:r>
                      <a:endParaRPr lang="zh-CN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5</a:t>
                      </a:r>
                      <a:endParaRPr lang="zh-CN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5</a:t>
                      </a:r>
                      <a:endParaRPr lang="zh-CN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9</a:t>
                      </a:r>
                      <a:endParaRPr lang="zh-CN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…</a:t>
                      </a:r>
                      <a:endParaRPr lang="zh-CN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86395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3E8E9C33-8DC9-213B-CCCA-9C5F49B45A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358457"/>
                  </p:ext>
                </p:extLst>
              </p:nvPr>
            </p:nvGraphicFramePr>
            <p:xfrm>
              <a:off x="1947333" y="1688420"/>
              <a:ext cx="10100736" cy="1093562"/>
            </p:xfrm>
            <a:graphic>
              <a:graphicData uri="http://schemas.openxmlformats.org/drawingml/2006/table">
                <a:tbl>
                  <a:tblPr/>
                  <a:tblGrid>
                    <a:gridCol w="1122304">
                      <a:extLst>
                        <a:ext uri="{9D8B030D-6E8A-4147-A177-3AD203B41FA5}">
                          <a16:colId xmlns:a16="http://schemas.microsoft.com/office/drawing/2014/main" val="1803883863"/>
                        </a:ext>
                      </a:extLst>
                    </a:gridCol>
                    <a:gridCol w="1122304">
                      <a:extLst>
                        <a:ext uri="{9D8B030D-6E8A-4147-A177-3AD203B41FA5}">
                          <a16:colId xmlns:a16="http://schemas.microsoft.com/office/drawing/2014/main" val="4184087669"/>
                        </a:ext>
                      </a:extLst>
                    </a:gridCol>
                    <a:gridCol w="1122304">
                      <a:extLst>
                        <a:ext uri="{9D8B030D-6E8A-4147-A177-3AD203B41FA5}">
                          <a16:colId xmlns:a16="http://schemas.microsoft.com/office/drawing/2014/main" val="3919929690"/>
                        </a:ext>
                      </a:extLst>
                    </a:gridCol>
                    <a:gridCol w="1122304">
                      <a:extLst>
                        <a:ext uri="{9D8B030D-6E8A-4147-A177-3AD203B41FA5}">
                          <a16:colId xmlns:a16="http://schemas.microsoft.com/office/drawing/2014/main" val="3741991604"/>
                        </a:ext>
                      </a:extLst>
                    </a:gridCol>
                    <a:gridCol w="1122304">
                      <a:extLst>
                        <a:ext uri="{9D8B030D-6E8A-4147-A177-3AD203B41FA5}">
                          <a16:colId xmlns:a16="http://schemas.microsoft.com/office/drawing/2014/main" val="3016230573"/>
                        </a:ext>
                      </a:extLst>
                    </a:gridCol>
                    <a:gridCol w="1122304">
                      <a:extLst>
                        <a:ext uri="{9D8B030D-6E8A-4147-A177-3AD203B41FA5}">
                          <a16:colId xmlns:a16="http://schemas.microsoft.com/office/drawing/2014/main" val="1987341188"/>
                        </a:ext>
                      </a:extLst>
                    </a:gridCol>
                    <a:gridCol w="1122304">
                      <a:extLst>
                        <a:ext uri="{9D8B030D-6E8A-4147-A177-3AD203B41FA5}">
                          <a16:colId xmlns:a16="http://schemas.microsoft.com/office/drawing/2014/main" val="1521648928"/>
                        </a:ext>
                      </a:extLst>
                    </a:gridCol>
                    <a:gridCol w="1122304">
                      <a:extLst>
                        <a:ext uri="{9D8B030D-6E8A-4147-A177-3AD203B41FA5}">
                          <a16:colId xmlns:a16="http://schemas.microsoft.com/office/drawing/2014/main" val="205981253"/>
                        </a:ext>
                      </a:extLst>
                    </a:gridCol>
                    <a:gridCol w="1122304">
                      <a:extLst>
                        <a:ext uri="{9D8B030D-6E8A-4147-A177-3AD203B41FA5}">
                          <a16:colId xmlns:a16="http://schemas.microsoft.com/office/drawing/2014/main" val="1290349653"/>
                        </a:ext>
                      </a:extLst>
                    </a:gridCol>
                  </a:tblGrid>
                  <a:tr h="10935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600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838639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3E8E9C33-8DC9-213B-CCCA-9C5F49B45A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358457"/>
                  </p:ext>
                </p:extLst>
              </p:nvPr>
            </p:nvGraphicFramePr>
            <p:xfrm>
              <a:off x="1947333" y="1688420"/>
              <a:ext cx="10100736" cy="1093562"/>
            </p:xfrm>
            <a:graphic>
              <a:graphicData uri="http://schemas.openxmlformats.org/drawingml/2006/table">
                <a:tbl>
                  <a:tblPr/>
                  <a:tblGrid>
                    <a:gridCol w="1122304">
                      <a:extLst>
                        <a:ext uri="{9D8B030D-6E8A-4147-A177-3AD203B41FA5}">
                          <a16:colId xmlns:a16="http://schemas.microsoft.com/office/drawing/2014/main" val="1803883863"/>
                        </a:ext>
                      </a:extLst>
                    </a:gridCol>
                    <a:gridCol w="1122304">
                      <a:extLst>
                        <a:ext uri="{9D8B030D-6E8A-4147-A177-3AD203B41FA5}">
                          <a16:colId xmlns:a16="http://schemas.microsoft.com/office/drawing/2014/main" val="4184087669"/>
                        </a:ext>
                      </a:extLst>
                    </a:gridCol>
                    <a:gridCol w="1122304">
                      <a:extLst>
                        <a:ext uri="{9D8B030D-6E8A-4147-A177-3AD203B41FA5}">
                          <a16:colId xmlns:a16="http://schemas.microsoft.com/office/drawing/2014/main" val="3919929690"/>
                        </a:ext>
                      </a:extLst>
                    </a:gridCol>
                    <a:gridCol w="1122304">
                      <a:extLst>
                        <a:ext uri="{9D8B030D-6E8A-4147-A177-3AD203B41FA5}">
                          <a16:colId xmlns:a16="http://schemas.microsoft.com/office/drawing/2014/main" val="3741991604"/>
                        </a:ext>
                      </a:extLst>
                    </a:gridCol>
                    <a:gridCol w="1122304">
                      <a:extLst>
                        <a:ext uri="{9D8B030D-6E8A-4147-A177-3AD203B41FA5}">
                          <a16:colId xmlns:a16="http://schemas.microsoft.com/office/drawing/2014/main" val="3016230573"/>
                        </a:ext>
                      </a:extLst>
                    </a:gridCol>
                    <a:gridCol w="1122304">
                      <a:extLst>
                        <a:ext uri="{9D8B030D-6E8A-4147-A177-3AD203B41FA5}">
                          <a16:colId xmlns:a16="http://schemas.microsoft.com/office/drawing/2014/main" val="1987341188"/>
                        </a:ext>
                      </a:extLst>
                    </a:gridCol>
                    <a:gridCol w="1122304">
                      <a:extLst>
                        <a:ext uri="{9D8B030D-6E8A-4147-A177-3AD203B41FA5}">
                          <a16:colId xmlns:a16="http://schemas.microsoft.com/office/drawing/2014/main" val="1521648928"/>
                        </a:ext>
                      </a:extLst>
                    </a:gridCol>
                    <a:gridCol w="1122304">
                      <a:extLst>
                        <a:ext uri="{9D8B030D-6E8A-4147-A177-3AD203B41FA5}">
                          <a16:colId xmlns:a16="http://schemas.microsoft.com/office/drawing/2014/main" val="205981253"/>
                        </a:ext>
                      </a:extLst>
                    </a:gridCol>
                    <a:gridCol w="1122304">
                      <a:extLst>
                        <a:ext uri="{9D8B030D-6E8A-4147-A177-3AD203B41FA5}">
                          <a16:colId xmlns:a16="http://schemas.microsoft.com/office/drawing/2014/main" val="1290349653"/>
                        </a:ext>
                      </a:extLst>
                    </a:gridCol>
                  </a:tblGrid>
                  <a:tr h="10935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543" t="-552" r="-802174" b="-1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100543" t="-552" r="-702174" b="-1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199459" t="-552" r="-598378" b="-1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01087" t="-552" r="-501630" b="-1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401087" t="-552" r="-401630" b="-1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501087" t="-552" r="-301630" b="-1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597838" t="-552" r="-200000" b="-1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701630" t="-552" r="-101087" b="-1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801630" t="-552" r="-1087" b="-1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38639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5EA60299-82F1-E500-05A4-5B6C564A5FE7}"/>
              </a:ext>
            </a:extLst>
          </p:cNvPr>
          <p:cNvSpPr txBox="1"/>
          <p:nvPr/>
        </p:nvSpPr>
        <p:spPr>
          <a:xfrm>
            <a:off x="474134" y="2004368"/>
            <a:ext cx="116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idx2pgi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E44267-6888-E287-C0E7-04E90FB4F2D9}"/>
              </a:ext>
            </a:extLst>
          </p:cNvPr>
          <p:cNvSpPr txBox="1"/>
          <p:nvPr/>
        </p:nvSpPr>
        <p:spPr>
          <a:xfrm>
            <a:off x="0" y="3744948"/>
            <a:ext cx="211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grid2idx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849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48</Words>
  <Application>Microsoft Office PowerPoint</Application>
  <PresentationFormat>宽屏</PresentationFormat>
  <Paragraphs>37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 yan</dc:creator>
  <cp:lastModifiedBy>zhu yan</cp:lastModifiedBy>
  <cp:revision>1</cp:revision>
  <dcterms:created xsi:type="dcterms:W3CDTF">2023-05-20T09:53:47Z</dcterms:created>
  <dcterms:modified xsi:type="dcterms:W3CDTF">2023-05-20T14:53:47Z</dcterms:modified>
</cp:coreProperties>
</file>