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1627505"/>
            <a:ext cx="4269740" cy="335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55" y="1633855"/>
            <a:ext cx="4537710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110" y="701040"/>
            <a:ext cx="6139180" cy="3168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51815"/>
            <a:ext cx="4759325" cy="3317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xMGI2NjViMDZkMWZhMDM1MzQ4OWRlODFjNTcwZ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TTC</cp:lastModifiedBy>
  <cp:revision>5</cp:revision>
  <dcterms:created xsi:type="dcterms:W3CDTF">2023-08-09T12:44:00Z</dcterms:created>
  <dcterms:modified xsi:type="dcterms:W3CDTF">2024-11-18T11:01:05Z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