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0" r:id="rId3"/>
    <p:sldId id="323" r:id="rId4"/>
    <p:sldId id="321" r:id="rId5"/>
    <p:sldId id="322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A6AF"/>
    <a:srgbClr val="8BE5E2"/>
    <a:srgbClr val="FFA293"/>
    <a:srgbClr val="F6D4F2"/>
    <a:srgbClr val="D7D7FF"/>
    <a:srgbClr val="D4AFE3"/>
    <a:srgbClr val="FDFFAD"/>
    <a:srgbClr val="C59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597150" y="3832225"/>
            <a:ext cx="1362075" cy="2884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3655" y="1209040"/>
            <a:ext cx="369570" cy="13074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795" y="2625090"/>
            <a:ext cx="1505585" cy="1092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95730" y="160909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5730" y="290258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1221105"/>
            <a:ext cx="323850" cy="1146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2587625"/>
            <a:ext cx="323850" cy="11461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3794125"/>
            <a:ext cx="1505585" cy="1092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5010785"/>
            <a:ext cx="1505585" cy="1092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94045" y="168529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694045" y="312864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94045" y="418338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045" y="525780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66890" y="2253615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959600" y="4722495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12440" y="1205230"/>
            <a:ext cx="1016000" cy="13049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43140" y="1221105"/>
            <a:ext cx="958215" cy="1146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345680" y="2587625"/>
            <a:ext cx="958215" cy="1146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5400000">
            <a:off x="5247640" y="-2067560"/>
            <a:ext cx="354965" cy="5217160"/>
          </a:xfrm>
          <a:prstGeom prst="leftBrac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89525" y="-4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95905" y="79819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sample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83450" y="833120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sample j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89525" y="783590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98830" y="2586990"/>
            <a:ext cx="8105140" cy="1235710"/>
          </a:xfrm>
          <a:prstGeom prst="rect">
            <a:avLst/>
          </a:prstGeom>
          <a:solidFill>
            <a:schemeClr val="accent2">
              <a:lumMod val="20000"/>
              <a:lumOff val="80000"/>
              <a:alpha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78320" y="6157595"/>
            <a:ext cx="1445895" cy="559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2611755" y="3855085"/>
            <a:ext cx="1405890" cy="2882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65" y="1209040"/>
            <a:ext cx="327660" cy="1160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95730" y="160909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5730" y="2902585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0" y="1221105"/>
            <a:ext cx="323850" cy="11461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11340" y="3854450"/>
            <a:ext cx="323850" cy="1135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8320" y="2490470"/>
            <a:ext cx="1505585" cy="10922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460" y="5033645"/>
            <a:ext cx="1505585" cy="10922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694045" y="168529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49290" y="4024630"/>
            <a:ext cx="1085850" cy="365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[1800,80]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94045" y="302006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694045" y="5257800"/>
            <a:ext cx="1085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[175,768]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959600" y="3505200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3008630" y="1205230"/>
            <a:ext cx="1009015" cy="11658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7343140" y="1221105"/>
            <a:ext cx="958215" cy="1146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7297420" y="3865880"/>
            <a:ext cx="1003935" cy="1135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左大括号 28"/>
          <p:cNvSpPr/>
          <p:nvPr/>
        </p:nvSpPr>
        <p:spPr>
          <a:xfrm rot="5400000">
            <a:off x="5247640" y="-2067560"/>
            <a:ext cx="354965" cy="5217160"/>
          </a:xfrm>
          <a:prstGeom prst="leftBrace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89525" y="-4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795905" y="798195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sample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83450" y="833120"/>
            <a:ext cx="1155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sample j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089525" y="783590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95" y="2486025"/>
            <a:ext cx="1505585" cy="10922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529320" y="1253490"/>
            <a:ext cx="644525" cy="2251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201795" y="1253490"/>
            <a:ext cx="644525" cy="2251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61110" y="1149985"/>
            <a:ext cx="8105140" cy="2660015"/>
          </a:xfrm>
          <a:prstGeom prst="rect">
            <a:avLst/>
          </a:prstGeom>
          <a:solidFill>
            <a:schemeClr val="accent5">
              <a:lumMod val="20000"/>
              <a:lumOff val="80000"/>
              <a:alpha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878320" y="6157595"/>
            <a:ext cx="1445895" cy="559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8537575" y="3854450"/>
            <a:ext cx="644525" cy="22517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baseline="-25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537575" y="3505200"/>
            <a:ext cx="73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iNmEwODFjNGJlMzQ1ZmQzMjlmYzNiYzJkMDI1YjkifQ=="/>
  <p:tag name="commondata" val="eyJoZGlkIjoiNjIxMGI2NjViMDZkMWZhMDM1MzQ4OWRlODFjNTcwZT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accent3">
              <a:lumMod val="60000"/>
              <a:lumOff val="40000"/>
            </a:schemeClr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WPS 演示</Application>
  <PresentationFormat>宽屏</PresentationFormat>
  <Paragraphs>64</Paragraphs>
  <Slides>4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《大语言模型与提示工程介绍》</dc:title>
  <dc:creator>唐天驰</dc:creator>
  <cp:lastModifiedBy>TTC</cp:lastModifiedBy>
  <cp:revision>1522</cp:revision>
  <dcterms:created xsi:type="dcterms:W3CDTF">2023-08-09T12:44:00Z</dcterms:created>
  <dcterms:modified xsi:type="dcterms:W3CDTF">2024-06-11T00:51:50Z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