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gs" Target="tags/tag1.xml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3625" y="1627505"/>
            <a:ext cx="4269740" cy="33508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1355" y="1633855"/>
            <a:ext cx="4537710" cy="32359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79110" y="701040"/>
            <a:ext cx="6139180" cy="31680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551815"/>
            <a:ext cx="4759325" cy="33172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NjIxMGI2NjViMDZkMWZhMDM1MzQ4OWRlODFjNTcwZTI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Arial Unicode MS</vt:lpstr>
      <vt:lpstr>Calibri</vt:lpstr>
      <vt:lpstr>WPS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TTC</cp:lastModifiedBy>
  <cp:revision>7</cp:revision>
  <dcterms:created xsi:type="dcterms:W3CDTF">2023-08-09T12:44:00Z</dcterms:created>
  <dcterms:modified xsi:type="dcterms:W3CDTF">2025-03-05T03:06:08Z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2052-12.1.0.20305</vt:lpwstr>
  </property>
</Properties>
</file>