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40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64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10555" y="1571625"/>
            <a:ext cx="1463675" cy="3257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06745" y="3336290"/>
            <a:ext cx="1463675" cy="3257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10555" y="4130040"/>
            <a:ext cx="1463675" cy="3257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3800" y="2336165"/>
            <a:ext cx="459740" cy="673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65810" y="884555"/>
            <a:ext cx="770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位置</a:t>
            </a: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endParaRPr lang="en-US" altLang="zh-CN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5810" y="1571625"/>
            <a:ext cx="770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位置</a:t>
            </a: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endParaRPr lang="en-US" altLang="zh-CN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5810" y="3279140"/>
            <a:ext cx="1163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位置</a:t>
            </a: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N-2</a:t>
            </a:r>
            <a:endParaRPr lang="en-US" altLang="zh-CN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5810" y="4072890"/>
            <a:ext cx="10356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位置</a:t>
            </a: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N-1</a:t>
            </a:r>
            <a:endParaRPr lang="en-US" altLang="zh-CN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46600" y="2565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文档</a:t>
            </a:r>
            <a:r>
              <a:rPr lang="en-US" altLang="zh-CN"/>
              <a:t>1</a:t>
            </a:r>
            <a:r>
              <a:rPr lang="zh-CN" altLang="en-US"/>
              <a:t>排在位置</a:t>
            </a:r>
            <a:r>
              <a:rPr lang="en-US" altLang="zh-CN"/>
              <a:t>0,....,N-1</a:t>
            </a:r>
            <a:r>
              <a:rPr lang="zh-CN" altLang="en-US"/>
              <a:t>的</a:t>
            </a:r>
            <a:r>
              <a:rPr lang="zh-CN" altLang="en-US"/>
              <a:t>概率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55720" y="880110"/>
            <a:ext cx="1470025" cy="359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29765" y="952500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929765" y="1633220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929765" y="3336290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929765" y="4130040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曲线连接符 19"/>
          <p:cNvCxnSpPr>
            <a:stCxn id="15" idx="2"/>
            <a:endCxn id="5" idx="1"/>
          </p:cNvCxnSpPr>
          <p:nvPr/>
        </p:nvCxnSpPr>
        <p:spPr>
          <a:xfrm rot="5400000" flipV="1">
            <a:off x="4903153" y="927418"/>
            <a:ext cx="495300" cy="111950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5" idx="2"/>
            <a:endCxn id="6" idx="1"/>
          </p:cNvCxnSpPr>
          <p:nvPr/>
        </p:nvCxnSpPr>
        <p:spPr>
          <a:xfrm rot="5400000" flipV="1">
            <a:off x="4018915" y="1811655"/>
            <a:ext cx="2259965" cy="11156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5" idx="2"/>
            <a:endCxn id="7" idx="1"/>
          </p:cNvCxnSpPr>
          <p:nvPr/>
        </p:nvCxnSpPr>
        <p:spPr>
          <a:xfrm rot="5400000" flipV="1">
            <a:off x="3623945" y="2206625"/>
            <a:ext cx="3053715" cy="111950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710555" y="877570"/>
            <a:ext cx="1459865" cy="359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711960" y="504825"/>
            <a:ext cx="770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位置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endParaRPr lang="en-US" altLang="zh-CN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1960" y="1191895"/>
            <a:ext cx="770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位置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endParaRPr lang="en-US" altLang="zh-CN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9105" y="3501390"/>
            <a:ext cx="1163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位置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N-2</a:t>
            </a:r>
            <a:endParaRPr lang="en-US" altLang="zh-CN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29105" y="4210050"/>
            <a:ext cx="10356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位置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N-1</a:t>
            </a:r>
            <a:endParaRPr lang="en-US" altLang="zh-CN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11120" y="51117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611120" y="1191895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628265" y="3558540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28265" y="4205605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63340" y="51117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63340" y="119189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880485" y="3558540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80485" y="4205605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15560" y="51117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115560" y="120459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132705" y="3558540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132705" y="4205605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049895" y="51117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049895" y="121094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067040" y="3558540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067040" y="4205605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9148445" y="51117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165590" y="121094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149715" y="356298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149715" y="4210050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028190" y="2976245"/>
            <a:ext cx="367030" cy="749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2557780" y="2914650"/>
            <a:ext cx="459740" cy="749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3796665" y="2914650"/>
            <a:ext cx="459740" cy="749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5093335" y="2914650"/>
            <a:ext cx="459740" cy="749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972425" y="2901950"/>
            <a:ext cx="459740" cy="749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9037955" y="2895600"/>
            <a:ext cx="459740" cy="749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cxnSp>
        <p:nvCxnSpPr>
          <p:cNvPr id="38" name="直接箭头连接符 37"/>
          <p:cNvCxnSpPr>
            <a:stCxn id="16" idx="6"/>
            <a:endCxn id="4" idx="2"/>
          </p:cNvCxnSpPr>
          <p:nvPr/>
        </p:nvCxnSpPr>
        <p:spPr>
          <a:xfrm>
            <a:off x="2814955" y="618490"/>
            <a:ext cx="10483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" idx="6"/>
            <a:endCxn id="20" idx="2"/>
          </p:cNvCxnSpPr>
          <p:nvPr/>
        </p:nvCxnSpPr>
        <p:spPr>
          <a:xfrm>
            <a:off x="4067175" y="618490"/>
            <a:ext cx="10483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66" idx="2"/>
          </p:cNvCxnSpPr>
          <p:nvPr/>
        </p:nvCxnSpPr>
        <p:spPr>
          <a:xfrm>
            <a:off x="5319395" y="618490"/>
            <a:ext cx="10217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528560" y="619125"/>
            <a:ext cx="52133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6"/>
            <a:endCxn id="28" idx="2"/>
          </p:cNvCxnSpPr>
          <p:nvPr/>
        </p:nvCxnSpPr>
        <p:spPr>
          <a:xfrm>
            <a:off x="8253730" y="618490"/>
            <a:ext cx="8947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066280" y="443230"/>
            <a:ext cx="704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cxnSp>
        <p:nvCxnSpPr>
          <p:cNvPr id="44" name="直接箭头连接符 43"/>
          <p:cNvCxnSpPr>
            <a:stCxn id="16" idx="6"/>
            <a:endCxn id="5" idx="2"/>
          </p:cNvCxnSpPr>
          <p:nvPr/>
        </p:nvCxnSpPr>
        <p:spPr>
          <a:xfrm>
            <a:off x="2814955" y="618490"/>
            <a:ext cx="1048385" cy="680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" idx="6"/>
            <a:endCxn id="21" idx="2"/>
          </p:cNvCxnSpPr>
          <p:nvPr/>
        </p:nvCxnSpPr>
        <p:spPr>
          <a:xfrm>
            <a:off x="4067175" y="618490"/>
            <a:ext cx="1048385" cy="693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7" idx="6"/>
            <a:endCxn id="5" idx="2"/>
          </p:cNvCxnSpPr>
          <p:nvPr/>
        </p:nvCxnSpPr>
        <p:spPr>
          <a:xfrm>
            <a:off x="2814955" y="1299210"/>
            <a:ext cx="1048385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11960" y="1909445"/>
            <a:ext cx="770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位置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endParaRPr lang="en-US" altLang="zh-CN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611120" y="1909445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863340" y="1909445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132705" y="190944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049895" y="190944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148445" y="190944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>
            <a:stCxn id="5" idx="6"/>
            <a:endCxn id="52" idx="2"/>
          </p:cNvCxnSpPr>
          <p:nvPr/>
        </p:nvCxnSpPr>
        <p:spPr>
          <a:xfrm>
            <a:off x="4067175" y="1299210"/>
            <a:ext cx="106553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" idx="6"/>
            <a:endCxn id="21" idx="2"/>
          </p:cNvCxnSpPr>
          <p:nvPr/>
        </p:nvCxnSpPr>
        <p:spPr>
          <a:xfrm>
            <a:off x="4067175" y="1299210"/>
            <a:ext cx="1048385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729105" y="2595245"/>
            <a:ext cx="770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位置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endParaRPr lang="en-US" altLang="zh-CN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628265" y="2595245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3880485" y="2595245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132705" y="2595245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8067040" y="259524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9165590" y="259524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52" idx="6"/>
            <a:endCxn id="73" idx="2"/>
          </p:cNvCxnSpPr>
          <p:nvPr/>
        </p:nvCxnSpPr>
        <p:spPr>
          <a:xfrm>
            <a:off x="5336540" y="2016760"/>
            <a:ext cx="1021715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6341110" y="51117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341110" y="121094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358255" y="3558540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358255" y="4205605"/>
            <a:ext cx="203835" cy="2139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318885" y="2914650"/>
            <a:ext cx="459740" cy="7499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6544945" y="618490"/>
            <a:ext cx="52133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341110" y="190944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358255" y="2595245"/>
            <a:ext cx="203835" cy="21399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>
            <a:endCxn id="67" idx="2"/>
          </p:cNvCxnSpPr>
          <p:nvPr/>
        </p:nvCxnSpPr>
        <p:spPr>
          <a:xfrm>
            <a:off x="5321300" y="628650"/>
            <a:ext cx="1019810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1" idx="6"/>
            <a:endCxn id="67" idx="2"/>
          </p:cNvCxnSpPr>
          <p:nvPr/>
        </p:nvCxnSpPr>
        <p:spPr>
          <a:xfrm>
            <a:off x="5319395" y="1311910"/>
            <a:ext cx="1021715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2" idx="6"/>
            <a:endCxn id="72" idx="2"/>
          </p:cNvCxnSpPr>
          <p:nvPr/>
        </p:nvCxnSpPr>
        <p:spPr>
          <a:xfrm>
            <a:off x="5336540" y="2016760"/>
            <a:ext cx="10045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6"/>
          </p:cNvCxnSpPr>
          <p:nvPr/>
        </p:nvCxnSpPr>
        <p:spPr>
          <a:xfrm>
            <a:off x="5319395" y="1311910"/>
            <a:ext cx="1017905" cy="701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1" idx="6"/>
          </p:cNvCxnSpPr>
          <p:nvPr/>
        </p:nvCxnSpPr>
        <p:spPr>
          <a:xfrm>
            <a:off x="4067175" y="2016760"/>
            <a:ext cx="1063625" cy="254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1" idx="6"/>
            <a:endCxn id="73" idx="2"/>
          </p:cNvCxnSpPr>
          <p:nvPr/>
        </p:nvCxnSpPr>
        <p:spPr>
          <a:xfrm>
            <a:off x="5336540" y="2702560"/>
            <a:ext cx="1021715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5" idx="6"/>
            <a:endCxn id="29" idx="2"/>
          </p:cNvCxnSpPr>
          <p:nvPr/>
        </p:nvCxnSpPr>
        <p:spPr>
          <a:xfrm>
            <a:off x="8253730" y="1318260"/>
            <a:ext cx="9118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3" idx="6"/>
            <a:endCxn id="54" idx="2"/>
          </p:cNvCxnSpPr>
          <p:nvPr/>
        </p:nvCxnSpPr>
        <p:spPr>
          <a:xfrm>
            <a:off x="8253730" y="2016760"/>
            <a:ext cx="8947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2" idx="6"/>
            <a:endCxn id="63" idx="2"/>
          </p:cNvCxnSpPr>
          <p:nvPr/>
        </p:nvCxnSpPr>
        <p:spPr>
          <a:xfrm>
            <a:off x="8270875" y="2702560"/>
            <a:ext cx="8947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6" idx="6"/>
            <a:endCxn id="30" idx="2"/>
          </p:cNvCxnSpPr>
          <p:nvPr/>
        </p:nvCxnSpPr>
        <p:spPr>
          <a:xfrm>
            <a:off x="8270875" y="3665855"/>
            <a:ext cx="878840" cy="4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6" idx="6"/>
            <a:endCxn id="31" idx="2"/>
          </p:cNvCxnSpPr>
          <p:nvPr/>
        </p:nvCxnSpPr>
        <p:spPr>
          <a:xfrm>
            <a:off x="8270875" y="3665855"/>
            <a:ext cx="878840" cy="651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6544945" y="1318260"/>
            <a:ext cx="52133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544945" y="2019300"/>
            <a:ext cx="52133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6544945" y="2701925"/>
            <a:ext cx="52133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7528560" y="1318895"/>
            <a:ext cx="52133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528560" y="2012315"/>
            <a:ext cx="52133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7545705" y="2701290"/>
            <a:ext cx="52133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7545705" y="3665855"/>
            <a:ext cx="52133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7" idx="6"/>
            <a:endCxn id="31" idx="2"/>
          </p:cNvCxnSpPr>
          <p:nvPr/>
        </p:nvCxnSpPr>
        <p:spPr>
          <a:xfrm>
            <a:off x="8270875" y="4312920"/>
            <a:ext cx="878840" cy="444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7066280" y="1130300"/>
            <a:ext cx="704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97" name="文本框 96"/>
          <p:cNvSpPr txBox="1"/>
          <p:nvPr/>
        </p:nvSpPr>
        <p:spPr>
          <a:xfrm>
            <a:off x="7066280" y="1847850"/>
            <a:ext cx="704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98" name="文本框 97"/>
          <p:cNvSpPr txBox="1"/>
          <p:nvPr/>
        </p:nvSpPr>
        <p:spPr>
          <a:xfrm>
            <a:off x="7066280" y="2533650"/>
            <a:ext cx="704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99" name="文本框 98"/>
          <p:cNvSpPr txBox="1"/>
          <p:nvPr/>
        </p:nvSpPr>
        <p:spPr>
          <a:xfrm>
            <a:off x="7066280" y="3477895"/>
            <a:ext cx="704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100" name="文本框 99"/>
          <p:cNvSpPr txBox="1"/>
          <p:nvPr/>
        </p:nvSpPr>
        <p:spPr>
          <a:xfrm>
            <a:off x="7066280" y="4148455"/>
            <a:ext cx="704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……</a:t>
            </a:r>
            <a:endParaRPr lang="en-US" altLang="zh-CN" sz="1200"/>
          </a:p>
        </p:txBody>
      </p:sp>
      <p:sp>
        <p:nvSpPr>
          <p:cNvPr id="101" name="文本框 100"/>
          <p:cNvSpPr txBox="1"/>
          <p:nvPr/>
        </p:nvSpPr>
        <p:spPr>
          <a:xfrm>
            <a:off x="2349500" y="4547235"/>
            <a:ext cx="1095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排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篇文档</a:t>
            </a:r>
            <a:endParaRPr lang="zh-CN" altLang="en-US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479165" y="4547235"/>
            <a:ext cx="1095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排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篇文档</a:t>
            </a:r>
            <a:endParaRPr lang="zh-CN" altLang="en-US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775200" y="4547235"/>
            <a:ext cx="1095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排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篇文档</a:t>
            </a:r>
            <a:endParaRPr lang="zh-CN" altLang="en-US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70905" y="4547235"/>
            <a:ext cx="1095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排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篇文档</a:t>
            </a:r>
            <a:endParaRPr lang="zh-CN" altLang="en-US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771130" y="4547235"/>
            <a:ext cx="1095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排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N-1</a:t>
            </a:r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篇文档</a:t>
            </a:r>
            <a:endParaRPr lang="zh-CN" altLang="en-US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866505" y="4547235"/>
            <a:ext cx="1095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排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篇文档</a:t>
            </a:r>
            <a:endParaRPr lang="zh-CN" altLang="en-US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07" name="直接箭头连接符 106"/>
          <p:cNvCxnSpPr>
            <a:stCxn id="24" idx="6"/>
          </p:cNvCxnSpPr>
          <p:nvPr/>
        </p:nvCxnSpPr>
        <p:spPr>
          <a:xfrm>
            <a:off x="8253730" y="618490"/>
            <a:ext cx="880745" cy="688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25" idx="6"/>
          </p:cNvCxnSpPr>
          <p:nvPr/>
        </p:nvCxnSpPr>
        <p:spPr>
          <a:xfrm>
            <a:off x="8253730" y="1318260"/>
            <a:ext cx="892810" cy="716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53" idx="6"/>
            <a:endCxn id="63" idx="2"/>
          </p:cNvCxnSpPr>
          <p:nvPr/>
        </p:nvCxnSpPr>
        <p:spPr>
          <a:xfrm>
            <a:off x="8253730" y="2016760"/>
            <a:ext cx="91186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12" name="对象 1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68180" y="504825"/>
          <a:ext cx="647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47700" imgH="254000" progId="Equation.KSEE3">
                  <p:embed/>
                </p:oleObj>
              </mc:Choice>
              <mc:Fallback>
                <p:oleObj name="" r:id="rId1" imgW="6477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68180" y="504825"/>
                        <a:ext cx="647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80880" y="1213485"/>
          <a:ext cx="622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622300" imgH="254000" progId="Equation.KSEE3">
                  <p:embed/>
                </p:oleObj>
              </mc:Choice>
              <mc:Fallback>
                <p:oleObj name="" r:id="rId3" imgW="6223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80880" y="1213485"/>
                        <a:ext cx="622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68180" y="1909445"/>
          <a:ext cx="647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" name="" r:id="rId5" imgW="647700" imgH="254000" progId="Equation.KSEE3">
                  <p:embed/>
                </p:oleObj>
              </mc:Choice>
              <mc:Fallback>
                <p:oleObj name="" r:id="rId5" imgW="6477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68180" y="1909445"/>
                        <a:ext cx="647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68180" y="2555240"/>
          <a:ext cx="647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" name="" r:id="rId7" imgW="647700" imgH="254000" progId="Equation.KSEE3">
                  <p:embed/>
                </p:oleObj>
              </mc:Choice>
              <mc:Fallback>
                <p:oleObj name="" r:id="rId7" imgW="6477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68180" y="2555240"/>
                        <a:ext cx="647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34830" y="3562985"/>
          <a:ext cx="914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" name="" r:id="rId9" imgW="914400" imgH="254000" progId="Equation.KSEE3">
                  <p:embed/>
                </p:oleObj>
              </mc:Choice>
              <mc:Fallback>
                <p:oleObj name="" r:id="rId9" imgW="9144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34830" y="3562985"/>
                        <a:ext cx="914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53880" y="4170045"/>
          <a:ext cx="876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" name="" r:id="rId11" imgW="876300" imgH="254000" progId="Equation.KSEE3">
                  <p:embed/>
                </p:oleObj>
              </mc:Choice>
              <mc:Fallback>
                <p:oleObj name="" r:id="rId11" imgW="8763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53880" y="4170045"/>
                        <a:ext cx="876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 flipV="1">
            <a:off x="855345" y="2572385"/>
            <a:ext cx="530225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84630" y="1503045"/>
            <a:ext cx="372745" cy="10839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4885" y="1883410"/>
            <a:ext cx="372745" cy="6965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25140" y="2148840"/>
            <a:ext cx="372745" cy="423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5395" y="1503045"/>
            <a:ext cx="372745" cy="10769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38675" y="2153920"/>
            <a:ext cx="372745" cy="418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850900" y="4415790"/>
            <a:ext cx="530225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480185" y="3361690"/>
            <a:ext cx="372745" cy="1068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50440" y="3674745"/>
            <a:ext cx="372745" cy="748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20695" y="3930650"/>
            <a:ext cx="372745" cy="485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90950" y="3990975"/>
            <a:ext cx="372745" cy="432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34230" y="4194810"/>
            <a:ext cx="372745" cy="220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6328410" y="2572385"/>
            <a:ext cx="530225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727950" y="1511300"/>
            <a:ext cx="372745" cy="10687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323965" y="4415790"/>
            <a:ext cx="530225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953250" y="4194810"/>
            <a:ext cx="372745" cy="235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723505" y="3554730"/>
            <a:ext cx="372745" cy="868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493760" y="4194810"/>
            <a:ext cx="372745" cy="220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264015" y="4107815"/>
            <a:ext cx="372745" cy="3155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115550" y="4333875"/>
            <a:ext cx="372745" cy="819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09575" y="3054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Predicted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7500" y="1134745"/>
            <a:ext cx="281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GroundTruth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21560" y="4926965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Output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916545" y="4926965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Output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19850" y="1883410"/>
          <a:ext cx="25146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19850" y="1883410"/>
                        <a:ext cx="25146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6957060" y="1780540"/>
            <a:ext cx="48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386445" y="1780540"/>
            <a:ext cx="48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151620" y="1780540"/>
            <a:ext cx="48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059670" y="1780540"/>
            <a:ext cx="48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23505" y="1058545"/>
            <a:ext cx="53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105525" y="1201420"/>
            <a:ext cx="281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GroundTruth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847205" y="4462780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571740" y="4474210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341995" y="4474210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67495" y="4474210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952990" y="4474210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847205" y="266382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571740" y="267525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341995" y="267525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167495" y="267525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952990" y="267525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865630" y="690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关注所有文档相关性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671310" y="690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只关注相关性最高的文档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306195" y="267525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030730" y="268668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800985" y="268668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626485" y="268668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411980" y="268668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219200" y="454723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943735" y="455866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713990" y="455866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539490" y="455866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324985" y="4558665"/>
            <a:ext cx="69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doc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0" name="对象 8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9910" y="1883410"/>
          <a:ext cx="25146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9910" y="1883410"/>
                        <a:ext cx="25146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演示</Application>
  <PresentationFormat>宽屏</PresentationFormat>
  <Paragraphs>136</Paragraphs>
  <Slides>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TTC</cp:lastModifiedBy>
  <cp:revision>298</cp:revision>
  <dcterms:created xsi:type="dcterms:W3CDTF">2019-06-19T02:08:00Z</dcterms:created>
  <dcterms:modified xsi:type="dcterms:W3CDTF">2025-03-27T09:19:09Z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DA3D86F239AD42A1BB2A65384676C665_11</vt:lpwstr>
  </property>
</Properties>
</file>