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63.xml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3535045" y="1440180"/>
            <a:ext cx="441325" cy="441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i="1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</a:t>
            </a:r>
            <a:endParaRPr lang="en-US" altLang="zh-CN" sz="2400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4686935" y="3394075"/>
            <a:ext cx="441325" cy="441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852160" y="3401060"/>
            <a:ext cx="441325" cy="441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i="1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369820" y="2456815"/>
            <a:ext cx="441325" cy="4419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535045" y="2456815"/>
            <a:ext cx="441325" cy="4419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686935" y="2456815"/>
            <a:ext cx="441325" cy="4419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a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3535045" y="3394075"/>
            <a:ext cx="441325" cy="4419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4" idx="4"/>
            <a:endCxn id="8" idx="0"/>
          </p:cNvCxnSpPr>
          <p:nvPr/>
        </p:nvCxnSpPr>
        <p:spPr>
          <a:xfrm>
            <a:off x="3756025" y="1882140"/>
            <a:ext cx="0" cy="574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4"/>
            <a:endCxn id="9" idx="1"/>
          </p:cNvCxnSpPr>
          <p:nvPr/>
        </p:nvCxnSpPr>
        <p:spPr>
          <a:xfrm>
            <a:off x="3756025" y="1882140"/>
            <a:ext cx="995680" cy="639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4"/>
            <a:endCxn id="7" idx="7"/>
          </p:cNvCxnSpPr>
          <p:nvPr/>
        </p:nvCxnSpPr>
        <p:spPr>
          <a:xfrm flipH="1">
            <a:off x="2746375" y="1882140"/>
            <a:ext cx="1009650" cy="63944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9" idx="4"/>
            <a:endCxn id="5" idx="0"/>
          </p:cNvCxnSpPr>
          <p:nvPr/>
        </p:nvCxnSpPr>
        <p:spPr>
          <a:xfrm>
            <a:off x="4907915" y="2898775"/>
            <a:ext cx="0" cy="4953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3"/>
            <a:endCxn id="10" idx="7"/>
          </p:cNvCxnSpPr>
          <p:nvPr/>
        </p:nvCxnSpPr>
        <p:spPr>
          <a:xfrm flipH="1">
            <a:off x="3911600" y="2834005"/>
            <a:ext cx="840105" cy="6248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9" idx="5"/>
            <a:endCxn id="6" idx="1"/>
          </p:cNvCxnSpPr>
          <p:nvPr/>
        </p:nvCxnSpPr>
        <p:spPr>
          <a:xfrm>
            <a:off x="5063490" y="2834005"/>
            <a:ext cx="853440" cy="631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138680" y="3383280"/>
            <a:ext cx="79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77055" y="1452880"/>
          <a:ext cx="30988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65100" imgH="228600" progId="Equation.KSEE3">
                  <p:embed/>
                </p:oleObj>
              </mc:Choice>
              <mc:Fallback>
                <p:oleObj name="" r:id="rId1" imgW="16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77055" y="1452880"/>
                        <a:ext cx="30988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1470" y="2350135"/>
          <a:ext cx="375285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77165" imgH="228600" progId="Equation.KSEE3">
                  <p:embed/>
                </p:oleObj>
              </mc:Choice>
              <mc:Fallback>
                <p:oleObj name="" r:id="rId3" imgW="177165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1470" y="2350135"/>
                        <a:ext cx="375285" cy="4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50355" y="3383280"/>
          <a:ext cx="503555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254000" imgH="228600" progId="Equation.KSEE3">
                  <p:embed/>
                </p:oleObj>
              </mc:Choice>
              <mc:Fallback>
                <p:oleObj name="" r:id="rId5" imgW="254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0355" y="3383280"/>
                        <a:ext cx="503555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15660" y="3442335"/>
          <a:ext cx="346710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7" imgW="139700" imgH="177165" progId="Equation.KSEE3">
                  <p:embed/>
                </p:oleObj>
              </mc:Choice>
              <mc:Fallback>
                <p:oleObj name="" r:id="rId7" imgW="1397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15660" y="3442335"/>
                        <a:ext cx="346710" cy="351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98565" y="2834005"/>
          <a:ext cx="351790" cy="452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9" imgW="177165" imgH="228600" progId="Equation.KSEE3">
                  <p:embed/>
                </p:oleObj>
              </mc:Choice>
              <mc:Fallback>
                <p:oleObj name="" r:id="rId9" imgW="177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98565" y="2834005"/>
                        <a:ext cx="351790" cy="452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411470" y="2949575"/>
          <a:ext cx="227330" cy="25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1" imgW="114300" imgH="127000" progId="Equation.KSEE3">
                  <p:embed/>
                </p:oleObj>
              </mc:Choice>
              <mc:Fallback>
                <p:oleObj name="" r:id="rId11" imgW="114300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11470" y="2949575"/>
                        <a:ext cx="227330" cy="25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2804160" y="2477135"/>
            <a:ext cx="79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4028440" y="2488565"/>
            <a:ext cx="79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4044315" y="3383280"/>
            <a:ext cx="79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5128260" y="3401060"/>
            <a:ext cx="795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……</a:t>
            </a:r>
            <a:endParaRPr lang="en-US" altLang="zh-CN"/>
          </a:p>
        </p:txBody>
      </p:sp>
    </p:spTree>
    <p:custDataLst>
      <p:tags r:id="rId1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WPS 演示</Application>
  <PresentationFormat>宽屏</PresentationFormat>
  <Paragraphs>14</Paragraphs>
  <Slides>1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WPS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TTC</cp:lastModifiedBy>
  <cp:revision>177</cp:revision>
  <dcterms:created xsi:type="dcterms:W3CDTF">2019-06-19T02:08:00Z</dcterms:created>
  <dcterms:modified xsi:type="dcterms:W3CDTF">2025-02-10T09:42:50Z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CCA8B9FE64DD405B88E6D7CD65D9BEB5_11</vt:lpwstr>
  </property>
</Properties>
</file>