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5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89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14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4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4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5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ESD LAB CODES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59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b="1" u="sng" dirty="0"/>
              <a:t>Program 9: PWM Output (Alternate Timer)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RCC_AHB1ENR_GPIODEN; // Enable GPIO D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RCC-&gt;APB1ENR |= RCC_APB1ENR_TIM3EN; // Enable TIM3 clock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GPIOD-&gt;MODER |= GPIO_MODER_MODER12_1; // Set pin 12 as AF mode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GPIOD-&gt;AFR[1] |= 0x2 &lt;&lt; ((12-8)*4); // Set pin 12 to AF2 (TIM3)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TIM3-&gt;PSC = 83; // Set </a:t>
            </a:r>
            <a:r>
              <a:rPr lang="en-IN" b="1" dirty="0" err="1">
                <a:latin typeface="Arial Black" panose="020B0A04020102020204" pitchFamily="34" charset="0"/>
              </a:rPr>
              <a:t>prescaler</a:t>
            </a:r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TIM3-&gt;ARR = 999; // Set auto-reload value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TIM3-&gt;CCMR1 |= TIM_CCMR1_OC1M_2 | TIM_CCMR1_OC1M_1; // PWM mode 1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TIM3-&gt;CCR1 = 500; // Set duty cycle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TIM3-&gt;CCER |= TIM_CCER_CC1E; // Enable output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TIM3-&gt;CR1 |= TIM_CR1_CEN; // Enable timer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// Code here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81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Program 10: Software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</a:t>
            </a:r>
            <a:r>
              <a:rPr lang="en-IN" b="1" dirty="0" err="1">
                <a:latin typeface="Arial Black" panose="020B0A04020102020204" pitchFamily="34" charset="0"/>
              </a:rPr>
              <a:t>delay_ms</a:t>
            </a:r>
            <a:r>
              <a:rPr lang="en-IN" b="1" dirty="0">
                <a:latin typeface="Arial Black" panose="020B0A04020102020204" pitchFamily="34" charset="0"/>
              </a:rPr>
              <a:t>(uint32_t </a:t>
            </a:r>
            <a:r>
              <a:rPr lang="en-IN" b="1" dirty="0" err="1">
                <a:latin typeface="Arial Black" panose="020B0A04020102020204" pitchFamily="34" charset="0"/>
              </a:rPr>
              <a:t>ms</a:t>
            </a:r>
            <a:r>
              <a:rPr lang="en-IN" b="1" dirty="0">
                <a:latin typeface="Arial Black" panose="020B0A04020102020204" pitchFamily="34" charset="0"/>
              </a:rPr>
              <a:t>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volatile uint32_t </a:t>
            </a:r>
            <a:r>
              <a:rPr lang="en-IN" b="1" dirty="0" err="1">
                <a:latin typeface="Arial Black" panose="020B0A04020102020204" pitchFamily="34" charset="0"/>
              </a:rPr>
              <a:t>i</a:t>
            </a:r>
            <a:r>
              <a:rPr lang="en-IN" b="1" dirty="0">
                <a:latin typeface="Arial Black" panose="020B0A04020102020204" pitchFamily="34" charset="0"/>
              </a:rPr>
              <a:t> = 0;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for(</a:t>
            </a:r>
            <a:r>
              <a:rPr lang="en-IN" b="1" dirty="0" err="1">
                <a:latin typeface="Arial Black" panose="020B0A04020102020204" pitchFamily="34" charset="0"/>
              </a:rPr>
              <a:t>i</a:t>
            </a:r>
            <a:r>
              <a:rPr lang="en-IN" b="1" dirty="0">
                <a:latin typeface="Arial Black" panose="020B0A04020102020204" pitchFamily="34" charset="0"/>
              </a:rPr>
              <a:t> = 0; </a:t>
            </a:r>
            <a:r>
              <a:rPr lang="en-IN" b="1" dirty="0" err="1">
                <a:latin typeface="Arial Black" panose="020B0A04020102020204" pitchFamily="34" charset="0"/>
              </a:rPr>
              <a:t>i</a:t>
            </a:r>
            <a:r>
              <a:rPr lang="en-IN" b="1" dirty="0">
                <a:latin typeface="Arial Black" panose="020B0A04020102020204" pitchFamily="34" charset="0"/>
              </a:rPr>
              <a:t> &lt; </a:t>
            </a:r>
            <a:r>
              <a:rPr lang="en-IN" b="1" dirty="0" err="1">
                <a:latin typeface="Arial Black" panose="020B0A04020102020204" pitchFamily="34" charset="0"/>
              </a:rPr>
              <a:t>ms</a:t>
            </a:r>
            <a:r>
              <a:rPr lang="en-IN" b="1" dirty="0">
                <a:latin typeface="Arial Black" panose="020B0A04020102020204" pitchFamily="34" charset="0"/>
              </a:rPr>
              <a:t> * 12000; </a:t>
            </a:r>
            <a:r>
              <a:rPr lang="en-IN" b="1" dirty="0" err="1">
                <a:latin typeface="Arial Black" panose="020B0A04020102020204" pitchFamily="34" charset="0"/>
              </a:rPr>
              <a:t>i</a:t>
            </a:r>
            <a:r>
              <a:rPr lang="en-IN" b="1" dirty="0">
                <a:latin typeface="Arial Black" panose="020B0A04020102020204" pitchFamily="34" charset="0"/>
              </a:rPr>
              <a:t>++);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RCC_AHB1ENR_GPIODEN; // Enable GPIO D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GPIOD-&gt;MODER |= GPIO_MODER_MODER12_0; // Set pin 12 as output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GPIOD-&gt;ODR ^= GPIO_ODR_ODR_12; // Toggle pin 12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</a:t>
            </a:r>
            <a:r>
              <a:rPr lang="en-IN" b="1" dirty="0" err="1">
                <a:latin typeface="Arial Black" panose="020B0A04020102020204" pitchFamily="34" charset="0"/>
              </a:rPr>
              <a:t>delay_ms</a:t>
            </a:r>
            <a:r>
              <a:rPr lang="en-IN" b="1" dirty="0">
                <a:latin typeface="Arial Black" panose="020B0A04020102020204" pitchFamily="34" charset="0"/>
              </a:rPr>
              <a:t>(500); // Delay for 500 </a:t>
            </a:r>
            <a:r>
              <a:rPr lang="en-IN" b="1" dirty="0" err="1">
                <a:latin typeface="Arial Black" panose="020B0A04020102020204" pitchFamily="34" charset="0"/>
              </a:rPr>
              <a:t>ms</a:t>
            </a:r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>
                <a:latin typeface="Arial Black" panose="020B0A04020102020204" pitchFamily="34" charset="0"/>
              </a:rPr>
              <a:t>}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Program 1: Blinking LED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RCC_AHB1ENR_GPIODEN; // Enable GPIO D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GPIOD-&gt;MODER |= GPIO_MODER_MODER12_0; // Set pin 12 as output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GPIOD-&gt;ODR ^= GPIO_ODR_ODR_12; // Toggle pin 12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for(</a:t>
            </a:r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</a:t>
            </a:r>
            <a:r>
              <a:rPr lang="en-IN" b="1" dirty="0" err="1">
                <a:latin typeface="Arial Black" panose="020B0A04020102020204" pitchFamily="34" charset="0"/>
              </a:rPr>
              <a:t>i</a:t>
            </a:r>
            <a:r>
              <a:rPr lang="en-IN" b="1" dirty="0">
                <a:latin typeface="Arial Black" panose="020B0A04020102020204" pitchFamily="34" charset="0"/>
              </a:rPr>
              <a:t> = 0; </a:t>
            </a:r>
            <a:r>
              <a:rPr lang="en-IN" b="1" dirty="0" err="1">
                <a:latin typeface="Arial Black" panose="020B0A04020102020204" pitchFamily="34" charset="0"/>
              </a:rPr>
              <a:t>i</a:t>
            </a:r>
            <a:r>
              <a:rPr lang="en-IN" b="1" dirty="0">
                <a:latin typeface="Arial Black" panose="020B0A04020102020204" pitchFamily="34" charset="0"/>
              </a:rPr>
              <a:t> &lt; 1000000; </a:t>
            </a:r>
            <a:r>
              <a:rPr lang="en-IN" b="1" dirty="0" err="1">
                <a:latin typeface="Arial Black" panose="020B0A04020102020204" pitchFamily="34" charset="0"/>
              </a:rPr>
              <a:t>i</a:t>
            </a:r>
            <a:r>
              <a:rPr lang="en-IN" b="1" dirty="0">
                <a:latin typeface="Arial Black" panose="020B0A04020102020204" pitchFamily="34" charset="0"/>
              </a:rPr>
              <a:t>++); // Delay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5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2: Reading GPIO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RCC_AHB1ENR_GPIOAEN; // Enable GPIO A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GPIOA-&gt;MODER &amp;= ~GPIO_MODER_MODER0; // Set pin 0 as input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if(GPIOA-&gt;IDR &amp; GPIO_IDR_IDR_0)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    // Pin 0 is high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else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    // Pin 0 is low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17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Program 3: PWM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RCC_AHB1ENR_GPIODEN; // Enable GPIO D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RCC-&gt;APB1ENR |= RCC_APB1ENR_TIM4EN; // Enable TIM4 clock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GPIOD-&gt;MODER |= GPIO_MODER_MODER12_1; // Set pin 12 as AF mode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GPIOD-&gt;AFR[1] |= 0x2 &lt;&lt; ((12-8)*4); // Set pin 12 to AF2 (TIM4)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TIM4-&gt;PSC = 83; // Set </a:t>
            </a:r>
            <a:r>
              <a:rPr lang="en-IN" b="1" dirty="0" err="1">
                <a:latin typeface="Arial Black" panose="020B0A04020102020204" pitchFamily="34" charset="0"/>
              </a:rPr>
              <a:t>prescaler</a:t>
            </a:r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TIM4-&gt;ARR = 999; // Set auto-reload value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TIM4-&gt;CCMR1 |= TIM_CCMR1_OC1M_2 | TIM_CCMR1_OC1M_1; // PWM mode 1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TIM4-&gt;CCR1 = 500; // Set duty cycle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TIM4-&gt;CCER |= TIM_CCER_CC1E; // Enable output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TIM4-&gt;CR1 |= TIM_CR1_CEN; // Enable timer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// Code here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90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Program 4: UART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250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</a:t>
            </a:r>
            <a:r>
              <a:rPr lang="en-IN" b="1" dirty="0" err="1">
                <a:latin typeface="Arial Black" panose="020B0A04020102020204" pitchFamily="34" charset="0"/>
              </a:rPr>
              <a:t>UART_Init</a:t>
            </a:r>
            <a:r>
              <a:rPr lang="en-IN" b="1" dirty="0">
                <a:latin typeface="Arial Black" panose="020B0A04020102020204" pitchFamily="34" charset="0"/>
              </a:rPr>
              <a:t>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RCC_AHB1ENR_GPIOAEN; // Enable GPIO A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RCC-&gt;APB2ENR |= RCC_APB2ENR_USART1EN; // Enable USART1 clock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GPIOA-&gt;MODER |= GPIO_MODER_MODER9_1 | GPIO_MODER_MODER10_1; // Set pins 9 and 10 as AF mode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GPIOA-&gt;AFR[1] |= 0x7 &lt;&lt; ((9-8)*4) | 0x7 &lt;&lt; ((10-8)*4); // Set pins 9 and 10 to AF7 (USART1)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USART1-&gt;BRR = 0x16D; // Set baud rate to 9600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USART1-&gt;CR1 |= USART_CR1_TE | USART_CR1_RE | USART_CR1_UE; // Enable transmitter, receiver, and USART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</a:t>
            </a:r>
            <a:r>
              <a:rPr lang="en-IN" b="1" dirty="0" err="1">
                <a:latin typeface="Arial Black" panose="020B0A04020102020204" pitchFamily="34" charset="0"/>
              </a:rPr>
              <a:t>UART_SendChar</a:t>
            </a:r>
            <a:r>
              <a:rPr lang="en-IN" b="1" dirty="0">
                <a:latin typeface="Arial Black" panose="020B0A04020102020204" pitchFamily="34" charset="0"/>
              </a:rPr>
              <a:t>(char c)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while(!(USART1-&gt;SR &amp; USART_SR_TXE)); // Wait for TX buffer to be empty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USART1-&gt;DR = c; // Send character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char </a:t>
            </a:r>
            <a:r>
              <a:rPr lang="en-IN" b="1" dirty="0" err="1">
                <a:latin typeface="Arial Black" panose="020B0A04020102020204" pitchFamily="34" charset="0"/>
              </a:rPr>
              <a:t>UART_ReceiveChar</a:t>
            </a:r>
            <a:r>
              <a:rPr lang="en-IN" b="1" dirty="0">
                <a:latin typeface="Arial Black" panose="020B0A04020102020204" pitchFamily="34" charset="0"/>
              </a:rPr>
              <a:t>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while(!(USART1-&gt;SR &amp; USART_SR_RXNE)); // Wait for data to be received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return USART1-&gt;DR; // Read received data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</a:t>
            </a:r>
            <a:r>
              <a:rPr lang="en-IN" b="1" dirty="0" err="1">
                <a:latin typeface="Arial Black" panose="020B0A04020102020204" pitchFamily="34" charset="0"/>
              </a:rPr>
              <a:t>UART_Init</a:t>
            </a:r>
            <a:r>
              <a:rPr lang="en-IN" b="1" dirty="0">
                <a:latin typeface="Arial Black" panose="020B0A04020102020204" pitchFamily="34" charset="0"/>
              </a:rPr>
              <a:t>();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char received = </a:t>
            </a:r>
            <a:r>
              <a:rPr lang="en-IN" b="1" dirty="0" err="1">
                <a:latin typeface="Arial Black" panose="020B0A04020102020204" pitchFamily="34" charset="0"/>
              </a:rPr>
              <a:t>UART_ReceiveChar</a:t>
            </a:r>
            <a:r>
              <a:rPr lang="en-IN" b="1" dirty="0">
                <a:latin typeface="Arial Black" panose="020B0A04020102020204" pitchFamily="34" charset="0"/>
              </a:rPr>
              <a:t>();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</a:t>
            </a:r>
            <a:r>
              <a:rPr lang="en-IN" b="1" dirty="0" err="1">
                <a:latin typeface="Arial Black" panose="020B0A04020102020204" pitchFamily="34" charset="0"/>
              </a:rPr>
              <a:t>UART_SendChar</a:t>
            </a:r>
            <a:r>
              <a:rPr lang="en-IN" b="1" dirty="0">
                <a:latin typeface="Arial Black" panose="020B0A04020102020204" pitchFamily="34" charset="0"/>
              </a:rPr>
              <a:t>(received); // Echo back received character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07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Program 5: Timer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TIM2_IRQHandler()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TIM2-&gt;SR &amp;= ~TIM_SR_UIF; // Clear update interrupt flag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// Code to be executed on timer interrupt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RCC-&gt;APB1ENR |= RCC_APB1ENR_TIM2EN; // Enable TIM2 clock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TIM2-&gt;PSC = 83; // Set </a:t>
            </a:r>
            <a:r>
              <a:rPr lang="en-IN" b="1" dirty="0" err="1">
                <a:latin typeface="Arial Black" panose="020B0A04020102020204" pitchFamily="34" charset="0"/>
              </a:rPr>
              <a:t>prescaler</a:t>
            </a:r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TIM2-&gt;ARR = 9999; // Set auto-reload value (10ms)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TIM2-&gt;DIER |= TIM_DIER_UIE; // Enable update interrupt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</a:t>
            </a:r>
            <a:r>
              <a:rPr lang="en-IN" b="1" dirty="0" err="1">
                <a:latin typeface="Arial Black" panose="020B0A04020102020204" pitchFamily="34" charset="0"/>
              </a:rPr>
              <a:t>NVIC_EnableIRQ</a:t>
            </a:r>
            <a:r>
              <a:rPr lang="en-IN" b="1" dirty="0">
                <a:latin typeface="Arial Black" panose="020B0A04020102020204" pitchFamily="34" charset="0"/>
              </a:rPr>
              <a:t>(TIM2_IRQn); // Enable TIM2 interrupt in NVIC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TIM2-&gt;CR1 |= TIM_CR1_CEN; // Enable timer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// Code here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03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Program 6: ADC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325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</a:t>
            </a:r>
            <a:r>
              <a:rPr lang="en-IN" b="1" dirty="0" err="1">
                <a:latin typeface="Arial Black" panose="020B0A04020102020204" pitchFamily="34" charset="0"/>
              </a:rPr>
              <a:t>ADC_Init</a:t>
            </a:r>
            <a:r>
              <a:rPr lang="en-IN" b="1" dirty="0">
                <a:latin typeface="Arial Black" panose="020B0A04020102020204" pitchFamily="34" charset="0"/>
              </a:rPr>
              <a:t>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RCC_AHB1ENR_GPIOAEN; // Enable GPIO A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RCC-&gt;APB2ENR |= RCC_APB2ENR_ADC1EN; // Enable ADC1 clock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GPIOA-&gt;MODER |= GPIO_MODER_MODER0; // Set pin A0 as </a:t>
            </a:r>
            <a:r>
              <a:rPr lang="en-IN" b="1" dirty="0" err="1">
                <a:latin typeface="Arial Black" panose="020B0A04020102020204" pitchFamily="34" charset="0"/>
              </a:rPr>
              <a:t>analog</a:t>
            </a:r>
            <a:r>
              <a:rPr lang="en-IN" b="1" dirty="0">
                <a:latin typeface="Arial Black" panose="020B0A04020102020204" pitchFamily="34" charset="0"/>
              </a:rPr>
              <a:t> mode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ADC1-&gt;CR2 |= ADC_CR2_ADON; // Enable ADC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ADC1-&gt;CR2 |= ADC_CR2_SWSTART; // Start conversion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uint16_t </a:t>
            </a:r>
            <a:r>
              <a:rPr lang="en-IN" b="1" dirty="0" err="1">
                <a:latin typeface="Arial Black" panose="020B0A04020102020204" pitchFamily="34" charset="0"/>
              </a:rPr>
              <a:t>ADC_Read</a:t>
            </a:r>
            <a:r>
              <a:rPr lang="en-IN" b="1" dirty="0">
                <a:latin typeface="Arial Black" panose="020B0A04020102020204" pitchFamily="34" charset="0"/>
              </a:rPr>
              <a:t>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while(!(ADC1-&gt;SR &amp; ADC_SR_EOC)); // Wait for conversion to complete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return ADC1-&gt;DR; // Read result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</a:t>
            </a:r>
            <a:r>
              <a:rPr lang="en-IN" b="1" dirty="0" err="1">
                <a:latin typeface="Arial Black" panose="020B0A04020102020204" pitchFamily="34" charset="0"/>
              </a:rPr>
              <a:t>ADC_Init</a:t>
            </a:r>
            <a:r>
              <a:rPr lang="en-IN" b="1" dirty="0">
                <a:latin typeface="Arial Black" panose="020B0A04020102020204" pitchFamily="34" charset="0"/>
              </a:rPr>
              <a:t>();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uint16_t result = </a:t>
            </a:r>
            <a:r>
              <a:rPr lang="en-IN" b="1" dirty="0" err="1">
                <a:latin typeface="Arial Black" panose="020B0A04020102020204" pitchFamily="34" charset="0"/>
              </a:rPr>
              <a:t>ADC_Read</a:t>
            </a:r>
            <a:r>
              <a:rPr lang="en-IN" b="1" dirty="0">
                <a:latin typeface="Arial Black" panose="020B0A04020102020204" pitchFamily="34" charset="0"/>
              </a:rPr>
              <a:t>();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// Process ADC value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98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Program 7: I2C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250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I2C_Init()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RCC_AHB1ENR_GPIOBEN; // Enable GPIO B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RCC-&gt;APB1ENR |= RCC_APB1ENR_I2C1EN; // Enable I2C1 clock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GPIOB-&gt;MODER |= GPIO_MODER_MODER6_1 | GPIO_MODER_MODER7_1; // Set pins 6 and 7 as AF mode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GPIOB-&gt;AFR[0] |= 0x4 &lt;&lt; (6*4) | 0x4 &lt;&lt; (7*4); // Set pins 6 and 7 to AF4 (I2C1)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I2C1-&gt;CR2 |= 0x8; // Set peripheral clock to 8MHz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I2C1-&gt;CCR |= 0x28D; // Set clock control register (calculated for 100kHz)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I2C1-&gt;TRISE |= 0x9; // Set rise time register (calculated for 100kHz)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I2C1-&gt;CR1 |= I2C_CR1_PE; // Enable I2C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// Master initialization complete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I2C_Write(uint8_t address, uint8_t data)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I2C1-&gt;CR1 |= I2C_CR1_START; // Generate START condition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while(!(I2C1-&gt;SR1 &amp; I2C_SR1_SB)); // Wait for start condition to be generated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I2C1-&gt;DR = (address &lt;&lt; 1) &amp; 0xFE; // Send slave address (write mode)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while(!(I2C1-&gt;SR1 &amp; I2C_SR1_ADDR)); // Wait for address to be sent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while(!(I2C1-&gt;SR2 &amp; I2C_SR2_TRA)); // Wait for transmit mode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I2C1-&gt;DR = data; // Send data byte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while(!(I2C1-&gt;SR1 &amp; I2C_SR1_BTF)); // Wait for byte transfer finished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I2C1-&gt;CR1 |= I2C_CR1_STOP; // Generate STOP condition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I2C_Init();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I2C_Write(0x50, 0x12); // Write 0x12 to slave with address 0x50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5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Program 8: External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13164"/>
            <a:ext cx="9904412" cy="5216236"/>
          </a:xfrm>
        </p:spPr>
        <p:txBody>
          <a:bodyPr>
            <a:normAutofit fontScale="25000" lnSpcReduction="2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#include &lt;stm32f4xx.h&gt;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EXTI0_IRQHandler()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if(EXTI-&gt;PR &amp; EXTI_PR_PR0)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EXTI-&gt;PR |= EXTI_PR_PR0; // Clear interrupt flag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// Code to be executed on EXTI0 interrupt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void </a:t>
            </a:r>
            <a:r>
              <a:rPr lang="en-IN" b="1" dirty="0" err="1">
                <a:latin typeface="Arial Black" panose="020B0A04020102020204" pitchFamily="34" charset="0"/>
              </a:rPr>
              <a:t>EXTI_Init</a:t>
            </a:r>
            <a:r>
              <a:rPr lang="en-IN" b="1" dirty="0">
                <a:latin typeface="Arial Black" panose="020B0A04020102020204" pitchFamily="34" charset="0"/>
              </a:rPr>
              <a:t>()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RCC-&gt;AHB1ENR |= RCC_AHB1ENR_GPIOAEN; // Enable GPIO A clock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RCC-&gt;APB2ENR |= RCC_APB2ENR_SYSCFGEN; // Enable SYSCFG clock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GPIOA-&gt;MODER &amp;= ~GPIO_MODER_MODER0; // Set pin 0 as input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SYSCFG-&gt;EXTICR[0] |= SYSCFG_EXTICR1_EXTI0_PA; // Connect EXTI0 to PA0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EXTI-&gt;IMR |= EXTI_IMR_MR0; // Enable EXTI0 interrupt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EXTI-&gt;FTSR |= EXTI_FTSR_FT0; // Set falling edge trigger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</a:t>
            </a:r>
            <a:r>
              <a:rPr lang="en-IN" b="1" dirty="0" err="1">
                <a:latin typeface="Arial Black" panose="020B0A04020102020204" pitchFamily="34" charset="0"/>
              </a:rPr>
              <a:t>NVIC_EnableIRQ</a:t>
            </a:r>
            <a:r>
              <a:rPr lang="en-IN" b="1" dirty="0">
                <a:latin typeface="Arial Black" panose="020B0A04020102020204" pitchFamily="34" charset="0"/>
              </a:rPr>
              <a:t>(EXTI0_IRQn); // Enable EXTI0 interrupt in NVIC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 err="1">
                <a:latin typeface="Arial Black" panose="020B0A04020102020204" pitchFamily="34" charset="0"/>
              </a:rPr>
              <a:t>int</a:t>
            </a:r>
            <a:r>
              <a:rPr lang="en-IN" b="1" dirty="0">
                <a:latin typeface="Arial Black" panose="020B0A04020102020204" pitchFamily="34" charset="0"/>
              </a:rPr>
              <a:t> main(void)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</a:t>
            </a:r>
            <a:r>
              <a:rPr lang="en-IN" b="1" dirty="0" err="1">
                <a:latin typeface="Arial Black" panose="020B0A04020102020204" pitchFamily="34" charset="0"/>
              </a:rPr>
              <a:t>EXTI_Init</a:t>
            </a:r>
            <a:r>
              <a:rPr lang="en-IN" b="1" dirty="0">
                <a:latin typeface="Arial Black" panose="020B0A04020102020204" pitchFamily="34" charset="0"/>
              </a:rPr>
              <a:t>();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    while(1) {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    // Code here</a:t>
            </a:r>
          </a:p>
          <a:p>
            <a:r>
              <a:rPr lang="en-IN" b="1" dirty="0">
                <a:latin typeface="Arial Black" panose="020B0A04020102020204" pitchFamily="34" charset="0"/>
              </a:rPr>
              <a:t>    }</a:t>
            </a:r>
          </a:p>
          <a:p>
            <a:r>
              <a:rPr lang="en-IN" b="1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948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Cortex M</Template>
  <TotalTime>12</TotalTime>
  <Words>1445</Words>
  <Application>Microsoft Office PowerPoint</Application>
  <PresentationFormat>Widescreen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Gothic</vt:lpstr>
      <vt:lpstr>Wingdings 3</vt:lpstr>
      <vt:lpstr>Wisp</vt:lpstr>
      <vt:lpstr>ESD LAB CODES</vt:lpstr>
      <vt:lpstr>Program 1: Blinking LED</vt:lpstr>
      <vt:lpstr>Program 2: Reading GPIO Input</vt:lpstr>
      <vt:lpstr>Program 3: PWM Output</vt:lpstr>
      <vt:lpstr>Program 4: UART Communication</vt:lpstr>
      <vt:lpstr>Program 5: Timer Interrupt</vt:lpstr>
      <vt:lpstr>Program 6: ADC Reading</vt:lpstr>
      <vt:lpstr>Program 7: I2C Communication</vt:lpstr>
      <vt:lpstr>Program 8: External Interrupt</vt:lpstr>
      <vt:lpstr>Program 9: PWM Output (Alternate Timer)</vt:lpstr>
      <vt:lpstr>Program 10: Software Delay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Cortex-M Processor</dc:title>
  <dc:creator>its</dc:creator>
  <cp:lastModifiedBy>its</cp:lastModifiedBy>
  <cp:revision>17</cp:revision>
  <dcterms:created xsi:type="dcterms:W3CDTF">2023-10-19T02:59:02Z</dcterms:created>
  <dcterms:modified xsi:type="dcterms:W3CDTF">2023-10-19T03:11:30Z</dcterms:modified>
</cp:coreProperties>
</file>