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0" r:id="rId6"/>
    <p:sldId id="301" r:id="rId7"/>
    <p:sldId id="274" r:id="rId8"/>
    <p:sldId id="302" r:id="rId9"/>
    <p:sldId id="284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598" autoAdjust="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269636E-4C4C-4D27-9FB9-41F92F8B4F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54916E-6C8B-4487-8E9D-54FE89C245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5D27B6-15F0-4931-8ED5-31DD70654401}" type="datetime1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3A89D9-2B79-4FF6-BD9E-B64B2ED70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021A80-EDEC-40FB-8847-27F035618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A649FAB-0E57-48A8-8B22-765A32FF9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32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379A5C-56B3-4FC3-9E60-83786A431C1B}" type="datetime1">
              <a:rPr lang="ru-RU" noProof="0" smtClean="0"/>
              <a:t>27.09.2024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4E2FE4-6336-4905-8984-1BD4118999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9313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4E2FE4-6336-4905-8984-1BD4118999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4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AF6B84-22F7-4900-A10E-54CE716102E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2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10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4E2FE4-6336-4905-8984-1BD4118999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5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4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6">
            <a:extLst>
              <a:ext uri="{FF2B5EF4-FFF2-40B4-BE49-F238E27FC236}">
                <a16:creationId xmlns:a16="http://schemas.microsoft.com/office/drawing/2014/main" id="{E77FA134-921C-43EE-92E3-53972511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algn="l" rtl="0"/>
            <a:endParaRPr lang="ru-RU" sz="4000" noProof="0"/>
          </a:p>
        </p:txBody>
      </p:sp>
      <p:sp>
        <p:nvSpPr>
          <p:cNvPr id="30" name="Подзаголовок 7">
            <a:extLst>
              <a:ext uri="{FF2B5EF4-FFF2-40B4-BE49-F238E27FC236}">
                <a16:creationId xmlns:a16="http://schemas.microsoft.com/office/drawing/2014/main" id="{17AE8BF6-9AD3-4A75-840F-4781599D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771933" cy="98600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endParaRPr lang="ru-RU" sz="1800" noProof="0"/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933070A8-8189-4083-9ED0-E15F99262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9094" y="344805"/>
            <a:ext cx="10369604" cy="4154274"/>
          </a:xfrm>
          <a:custGeom>
            <a:avLst/>
            <a:gdLst>
              <a:gd name="connsiteX0" fmla="*/ 0 w 10351056"/>
              <a:gd name="connsiteY0" fmla="*/ 0 h 4167962"/>
              <a:gd name="connsiteX1" fmla="*/ 10351056 w 10351056"/>
              <a:gd name="connsiteY1" fmla="*/ 0 h 4167962"/>
              <a:gd name="connsiteX2" fmla="*/ 10351056 w 10351056"/>
              <a:gd name="connsiteY2" fmla="*/ 4167962 h 4167962"/>
              <a:gd name="connsiteX3" fmla="*/ 0 w 10351056"/>
              <a:gd name="connsiteY3" fmla="*/ 4167962 h 41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1056" h="4167962">
                <a:moveTo>
                  <a:pt x="0" y="0"/>
                </a:moveTo>
                <a:lnTo>
                  <a:pt x="10351056" y="0"/>
                </a:lnTo>
                <a:lnTo>
                  <a:pt x="10351056" y="4167962"/>
                </a:lnTo>
                <a:lnTo>
                  <a:pt x="0" y="4167962"/>
                </a:lnTo>
                <a:close/>
              </a:path>
            </a:pathLst>
          </a:custGeom>
          <a:ln w="12700">
            <a:noFill/>
          </a:ln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0F51BDE-1EB3-41BB-B5A9-7DAD219A30D3}"/>
              </a:ext>
            </a:extLst>
          </p:cNvPr>
          <p:cNvCxnSpPr>
            <a:cxnSpLocks/>
          </p:cNvCxnSpPr>
          <p:nvPr userDrawn="1"/>
        </p:nvCxnSpPr>
        <p:spPr>
          <a:xfrm>
            <a:off x="7274510" y="4502925"/>
            <a:ext cx="0" cy="15516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3F10827-3B8A-4BA2-B6EC-23D5DC894A6B}"/>
              </a:ext>
            </a:extLst>
          </p:cNvPr>
          <p:cNvCxnSpPr>
            <a:cxnSpLocks/>
          </p:cNvCxnSpPr>
          <p:nvPr userDrawn="1"/>
        </p:nvCxnSpPr>
        <p:spPr>
          <a:xfrm>
            <a:off x="367744" y="6047437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32E242F-C9A2-41FB-A4D0-2E91F1957FEE}"/>
              </a:ext>
            </a:extLst>
          </p:cNvPr>
          <p:cNvCxnSpPr>
            <a:cxnSpLocks/>
          </p:cNvCxnSpPr>
          <p:nvPr userDrawn="1"/>
        </p:nvCxnSpPr>
        <p:spPr>
          <a:xfrm>
            <a:off x="10756631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19351D2-E3C1-4B5E-92DD-953B72A1A5DD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7DAEB32-E6EB-45FD-95D9-4FD7A15AFA45}"/>
              </a:ext>
            </a:extLst>
          </p:cNvPr>
          <p:cNvCxnSpPr>
            <a:cxnSpLocks/>
          </p:cNvCxnSpPr>
          <p:nvPr userDrawn="1"/>
        </p:nvCxnSpPr>
        <p:spPr>
          <a:xfrm>
            <a:off x="367744" y="4506699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2F9CAA-C420-4606-BBA7-1BE833972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2">
            <a:extLst>
              <a:ext uri="{FF2B5EF4-FFF2-40B4-BE49-F238E27FC236}">
                <a16:creationId xmlns:a16="http://schemas.microsoft.com/office/drawing/2014/main" id="{89EE4F50-D5FE-416E-B106-44F39D78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9692629-8B3C-4FAB-A215-77BDB1CE4D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6888" y="460375"/>
            <a:ext cx="10090150" cy="394017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8" name="Дата 3">
            <a:extLst>
              <a:ext uri="{FF2B5EF4-FFF2-40B4-BE49-F238E27FC236}">
                <a16:creationId xmlns:a16="http://schemas.microsoft.com/office/drawing/2014/main" id="{0EAF6142-D387-45DC-8E2F-1DDAC59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14" name="Нижний колонтитул 4">
            <a:extLst>
              <a:ext uri="{FF2B5EF4-FFF2-40B4-BE49-F238E27FC236}">
                <a16:creationId xmlns:a16="http://schemas.microsoft.com/office/drawing/2014/main" id="{C7FDBF4E-7657-4C05-A651-DBD2110E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61DB533C-F081-41F7-9ACC-CFCE4E1C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A269444-8A15-411E-9D42-E9952E708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9A5C7F65-513A-4257-8E7F-AA1C4637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542BE5B-42CB-4DBC-B47A-568412D40F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FCAD020-0AF5-4E6F-B239-EF4788C3A4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9BD3DBBA-B457-4F8F-B535-F4BBD869123A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. Колонк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D1E4486-AF4A-46B2-83B0-62A76674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30B7F1F-E36C-42A8-B580-77359A3E0215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AF7B0A2-F12F-43A8-A491-2988C24D6C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3017A5F0-B72D-4B0B-818C-7169D4E7E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Заголовок 12">
            <a:extLst>
              <a:ext uri="{FF2B5EF4-FFF2-40B4-BE49-F238E27FC236}">
                <a16:creationId xmlns:a16="http://schemas.microsoft.com/office/drawing/2014/main" id="{6F266F4A-AFE2-4AD8-9F2B-0010CE68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F18991D3-A38E-4DE7-9D6E-53AA120BE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1E584473-A091-47EA-978E-81E176D38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EBC4CA9-77BB-4FA9-BB50-D2763CFB28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896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718600FE-3F5C-4372-8219-73FADB4F8D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8963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22" name="Дата 3">
            <a:extLst>
              <a:ext uri="{FF2B5EF4-FFF2-40B4-BE49-F238E27FC236}">
                <a16:creationId xmlns:a16="http://schemas.microsoft.com/office/drawing/2014/main" id="{62401C58-8FCE-46CB-B066-10B0DA1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3" name="Нижний колонтитул 4">
            <a:extLst>
              <a:ext uri="{FF2B5EF4-FFF2-40B4-BE49-F238E27FC236}">
                <a16:creationId xmlns:a16="http://schemas.microsoft.com/office/drawing/2014/main" id="{602DDEA9-C768-4298-B08D-D1218FE5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1DA43427-AFA2-4B7D-A54C-E03A0BA3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. Колонк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323F7B1-8621-4972-90BA-E1D3CBD53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05F331E-308E-451C-B664-73BF7A36A203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6B36C61-E01F-44B7-B0C3-CB2BC8ADB1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A4769112-D976-4C6E-8646-EBDF6B78DE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Заголовок 12">
            <a:extLst>
              <a:ext uri="{FF2B5EF4-FFF2-40B4-BE49-F238E27FC236}">
                <a16:creationId xmlns:a16="http://schemas.microsoft.com/office/drawing/2014/main" id="{6B285AB8-12B9-456E-BA41-8B057CBC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6" name="Текст 17">
            <a:extLst>
              <a:ext uri="{FF2B5EF4-FFF2-40B4-BE49-F238E27FC236}">
                <a16:creationId xmlns:a16="http://schemas.microsoft.com/office/drawing/2014/main" id="{872D83E0-1B93-44D5-976E-7D1B46C96B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4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14" name="Текст 17">
            <a:extLst>
              <a:ext uri="{FF2B5EF4-FFF2-40B4-BE49-F238E27FC236}">
                <a16:creationId xmlns:a16="http://schemas.microsoft.com/office/drawing/2014/main" id="{2F8FFEEA-5D57-4A4C-BF63-C62C800CA9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E9B03C0E-E576-41B6-A38A-82B804FACD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5548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7B7BF407-144F-4F64-89C3-B5CC5A9F7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85548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17" name="Текст 17">
            <a:extLst>
              <a:ext uri="{FF2B5EF4-FFF2-40B4-BE49-F238E27FC236}">
                <a16:creationId xmlns:a16="http://schemas.microsoft.com/office/drawing/2014/main" id="{F49B4A4A-2722-459F-920C-47CB37E24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88898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Вставьте здесь подзаголовок</a:t>
            </a:r>
          </a:p>
        </p:txBody>
      </p:sp>
      <p:sp>
        <p:nvSpPr>
          <p:cNvPr id="15" name="Текст 17">
            <a:extLst>
              <a:ext uri="{FF2B5EF4-FFF2-40B4-BE49-F238E27FC236}">
                <a16:creationId xmlns:a16="http://schemas.microsoft.com/office/drawing/2014/main" id="{5440939F-0AAD-4F0F-8E02-8592DE0C89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8898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Вставьте здесь текст</a:t>
            </a:r>
          </a:p>
        </p:txBody>
      </p:sp>
      <p:sp>
        <p:nvSpPr>
          <p:cNvPr id="22" name="Дата 3">
            <a:extLst>
              <a:ext uri="{FF2B5EF4-FFF2-40B4-BE49-F238E27FC236}">
                <a16:creationId xmlns:a16="http://schemas.microsoft.com/office/drawing/2014/main" id="{BAA501D7-69AE-49DC-A217-0123FAA6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3" name="Нижний колонтитул 4">
            <a:extLst>
              <a:ext uri="{FF2B5EF4-FFF2-40B4-BE49-F238E27FC236}">
                <a16:creationId xmlns:a16="http://schemas.microsoft.com/office/drawing/2014/main" id="{37811903-8557-4F5D-8A8E-1A6E0CBB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E26503DC-62EE-46B1-8E5A-D7819222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EF066D9-0AAC-476B-AECA-F8AEFDD4FA3D}"/>
              </a:ext>
            </a:extLst>
          </p:cNvPr>
          <p:cNvGrpSpPr/>
          <p:nvPr userDrawn="1"/>
        </p:nvGrpSpPr>
        <p:grpSpPr>
          <a:xfrm>
            <a:off x="364465" y="342081"/>
            <a:ext cx="11475720" cy="6172200"/>
            <a:chOff x="364465" y="342081"/>
            <a:chExt cx="11475720" cy="6172200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F89868B-56F4-4428-8FD0-073D979750C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453" y="1859489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97882068-C475-4CB3-A008-E1B1D582EB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143" y="4022270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9FC58EB-F6E4-401F-A771-C7803A65D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44" y="6047437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5327AA4E-B0CA-46D8-8FD5-C6C34C78D9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26673" y="342081"/>
              <a:ext cx="0" cy="617220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25B44F7-BFAC-413C-ADD6-01A5A927FB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874" y="1860547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E95B8717-7E7C-44E7-93EE-5174571BF6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4465" y="6505985"/>
              <a:ext cx="114757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3304DAC8-F689-449D-B404-12C8518BB6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36211" y="349767"/>
              <a:ext cx="109728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4A0AFAA-4873-422A-8D5D-23FB028A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  <a:prstGeom prst="rect">
            <a:avLst/>
          </a:prstGeom>
        </p:spPr>
        <p:txBody>
          <a:bodyPr rtlCol="0"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64B8CE5-73B7-4D80-97DE-738F4887D8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961" y="4269546"/>
            <a:ext cx="9106631" cy="140315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rtl="0"/>
            <a:r>
              <a:rPr lang="ru-RU" noProof="0"/>
              <a:t>Текст слайда</a:t>
            </a:r>
          </a:p>
        </p:txBody>
      </p:sp>
      <p:sp>
        <p:nvSpPr>
          <p:cNvPr id="32" name="Рисунок 26">
            <a:extLst>
              <a:ext uri="{FF2B5EF4-FFF2-40B4-BE49-F238E27FC236}">
                <a16:creationId xmlns:a16="http://schemas.microsoft.com/office/drawing/2014/main" id="{18533858-AA61-4B4F-8E57-7E9DDD9599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383" y="365108"/>
            <a:ext cx="2569503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3" name="Рисунок 26">
            <a:extLst>
              <a:ext uri="{FF2B5EF4-FFF2-40B4-BE49-F238E27FC236}">
                <a16:creationId xmlns:a16="http://schemas.microsoft.com/office/drawing/2014/main" id="{6C7B3E6F-3475-48B1-8728-1D528E7B3D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1977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4" name="Рисунок 26">
            <a:extLst>
              <a:ext uri="{FF2B5EF4-FFF2-40B4-BE49-F238E27FC236}">
                <a16:creationId xmlns:a16="http://schemas.microsoft.com/office/drawing/2014/main" id="{E3FB5A0C-ED24-40B7-A0FA-D72CAC3619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40820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5" name="Рисунок 26">
            <a:extLst>
              <a:ext uri="{FF2B5EF4-FFF2-40B4-BE49-F238E27FC236}">
                <a16:creationId xmlns:a16="http://schemas.microsoft.com/office/drawing/2014/main" id="{1E03428C-657C-4990-9B0A-537F34DCC4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3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6" name="Дата 3">
            <a:extLst>
              <a:ext uri="{FF2B5EF4-FFF2-40B4-BE49-F238E27FC236}">
                <a16:creationId xmlns:a16="http://schemas.microsoft.com/office/drawing/2014/main" id="{92C60622-44CB-4522-A948-D2B00F83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37" name="Нижний колонтитул 4">
            <a:extLst>
              <a:ext uri="{FF2B5EF4-FFF2-40B4-BE49-F238E27FC236}">
                <a16:creationId xmlns:a16="http://schemas.microsoft.com/office/drawing/2014/main" id="{056E0E57-BD37-4F56-AEF6-B7956B39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8" name="Номер слайда 5">
            <a:extLst>
              <a:ext uri="{FF2B5EF4-FFF2-40B4-BE49-F238E27FC236}">
                <a16:creationId xmlns:a16="http://schemas.microsoft.com/office/drawing/2014/main" id="{96A79B20-C91C-41BD-8ABD-2D12C471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67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6">
            <a:extLst>
              <a:ext uri="{FF2B5EF4-FFF2-40B4-BE49-F238E27FC236}">
                <a16:creationId xmlns:a16="http://schemas.microsoft.com/office/drawing/2014/main" id="{6FACCE45-9816-4734-BD53-3B7A62FE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algn="l" rtl="0"/>
            <a:endParaRPr lang="ru-RU" noProof="0" dirty="0"/>
          </a:p>
        </p:txBody>
      </p:sp>
      <p:sp>
        <p:nvSpPr>
          <p:cNvPr id="29" name="Подзаголовок 7">
            <a:extLst>
              <a:ext uri="{FF2B5EF4-FFF2-40B4-BE49-F238E27FC236}">
                <a16:creationId xmlns:a16="http://schemas.microsoft.com/office/drawing/2014/main" id="{5F050653-22DB-4791-BC82-02B651E1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/>
            <a:endParaRPr lang="ru-RU" noProof="0"/>
          </a:p>
        </p:txBody>
      </p:sp>
      <p:sp>
        <p:nvSpPr>
          <p:cNvPr id="46" name="Дата 3">
            <a:extLst>
              <a:ext uri="{FF2B5EF4-FFF2-40B4-BE49-F238E27FC236}">
                <a16:creationId xmlns:a16="http://schemas.microsoft.com/office/drawing/2014/main" id="{441B8286-E628-4937-98A6-32B7EBE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78DAE39C-33DD-4A38-8F45-AB2CC50F44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40805" y="346969"/>
            <a:ext cx="4308475" cy="5669280"/>
          </a:xfrm>
          <a:prstGeom prst="rect">
            <a:avLst/>
          </a:prstGeom>
          <a:ln w="12700" cap="sq">
            <a:noFill/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47" name="Нижний колонтитул 4">
            <a:extLst>
              <a:ext uri="{FF2B5EF4-FFF2-40B4-BE49-F238E27FC236}">
                <a16:creationId xmlns:a16="http://schemas.microsoft.com/office/drawing/2014/main" id="{1EDC302D-C2BF-420E-832E-00ADFC0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8" name="Номер слайда 5">
            <a:extLst>
              <a:ext uri="{FF2B5EF4-FFF2-40B4-BE49-F238E27FC236}">
                <a16:creationId xmlns:a16="http://schemas.microsoft.com/office/drawing/2014/main" id="{B90B22A7-F04B-4FF6-83B1-0E9C1EA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3CD5EF7-198D-42A4-9653-CDECCDD4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1666" y="334925"/>
            <a:ext cx="11462589" cy="6188149"/>
            <a:chOff x="361666" y="334928"/>
            <a:chExt cx="11462589" cy="618814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4A28016-1B2E-45F1-B467-06903B8825A1}"/>
                </a:ext>
              </a:extLst>
            </p:cNvPr>
            <p:cNvSpPr/>
            <p:nvPr userDrawn="1"/>
          </p:nvSpPr>
          <p:spPr>
            <a:xfrm>
              <a:off x="361666" y="334928"/>
              <a:ext cx="11462589" cy="61881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963BC12-BE70-497C-9BB8-B215B1AD91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4991100"/>
              <a:ext cx="607723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ED66530-93C7-4190-88B4-E20372B4A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6027773"/>
              <a:ext cx="1039826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C12FD9B-DDFE-4542-BE29-9D1738F40C98}"/>
              </a:ext>
            </a:extLst>
          </p:cNvPr>
          <p:cNvCxnSpPr>
            <a:cxnSpLocks/>
          </p:cNvCxnSpPr>
          <p:nvPr userDrawn="1"/>
        </p:nvCxnSpPr>
        <p:spPr>
          <a:xfrm>
            <a:off x="10759933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EDDDAA5-3F7B-4205-9DAC-66F0CDDC3E34}"/>
              </a:ext>
            </a:extLst>
          </p:cNvPr>
          <p:cNvCxnSpPr>
            <a:cxnSpLocks/>
          </p:cNvCxnSpPr>
          <p:nvPr userDrawn="1"/>
        </p:nvCxnSpPr>
        <p:spPr>
          <a:xfrm>
            <a:off x="6429375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2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56E0922C-727E-41DE-A291-8B2532C0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0BA21BC3-D7D6-4CE3-80EE-27EBA4E5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rtl="0"/>
            <a:endParaRPr lang="ru-RU" noProof="0"/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FC5708CD-5501-430E-B7D6-9831917B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89B3BC8-B948-466C-AF97-12DC1F49F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D76934F-0BCD-42BE-8D13-007AA387F75E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CC4F7C6-EA76-4465-96E2-8136E709C879}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6BC92E4-5631-44E1-BB52-402CFAEC8C4C}"/>
              </a:ext>
            </a:extLst>
          </p:cNvPr>
          <p:cNvCxnSpPr>
            <a:cxnSpLocks/>
          </p:cNvCxnSpPr>
          <p:nvPr userDrawn="1"/>
        </p:nvCxnSpPr>
        <p:spPr>
          <a:xfrm>
            <a:off x="367744" y="1914832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Рисунок 21">
            <a:extLst>
              <a:ext uri="{FF2B5EF4-FFF2-40B4-BE49-F238E27FC236}">
                <a16:creationId xmlns:a16="http://schemas.microsoft.com/office/drawing/2014/main" id="{CF136D33-904D-4627-9996-906BEF93C9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69480" y="1928306"/>
            <a:ext cx="3465576" cy="4105656"/>
          </a:xfrm>
          <a:prstGeom prst="rect">
            <a:avLst/>
          </a:prstGeom>
          <a:ln w="12700">
            <a:noFill/>
          </a:ln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6" name="Нижний колонтитул 4">
            <a:extLst>
              <a:ext uri="{FF2B5EF4-FFF2-40B4-BE49-F238E27FC236}">
                <a16:creationId xmlns:a16="http://schemas.microsoft.com/office/drawing/2014/main" id="{D43D922A-C0B9-48C6-809E-CBA3A3EB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30226281-A676-4C1E-8049-52CC2582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B71ED17-C1A9-46D5-910E-FDF38A930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58332" y="1928306"/>
            <a:ext cx="0" cy="41191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F7BE1DF-0774-41C3-9C97-8D3AD938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86300" y="0"/>
            <a:ext cx="7505700" cy="6857999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641EA2F-8E7F-4936-8937-E05DE1B6D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BB0744-4032-429E-81B9-1EBE6AF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50092" y="334928"/>
            <a:ext cx="6774164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F04C1EC-8E4D-4E9F-841F-FF2380B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</p:spPr>
        <p:txBody>
          <a:bodyPr rtlCol="0" anchor="ctr"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402D4F4-E402-4EA2-8CDA-405B9833B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2400300"/>
            <a:ext cx="569561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074903B-A74C-4D16-86A8-D85D219A7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6047437"/>
            <a:ext cx="56986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Рисунок 20">
            <a:extLst>
              <a:ext uri="{FF2B5EF4-FFF2-40B4-BE49-F238E27FC236}">
                <a16:creationId xmlns:a16="http://schemas.microsoft.com/office/drawing/2014/main" id="{7D764FFE-180D-413D-90DD-38B2D8085A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400050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4" name="Рисунок 20">
            <a:extLst>
              <a:ext uri="{FF2B5EF4-FFF2-40B4-BE49-F238E27FC236}">
                <a16:creationId xmlns:a16="http://schemas.microsoft.com/office/drawing/2014/main" id="{BF014A06-7AE6-44FE-91E3-FEB7684D9B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9750" y="3565525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A083020B-D4FB-4832-A179-A12C1979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rtl="0"/>
            <a:endParaRPr lang="ru-RU" noProof="0"/>
          </a:p>
        </p:txBody>
      </p:sp>
      <p:sp>
        <p:nvSpPr>
          <p:cNvPr id="26" name="Нижний колонтитул 4">
            <a:extLst>
              <a:ext uri="{FF2B5EF4-FFF2-40B4-BE49-F238E27FC236}">
                <a16:creationId xmlns:a16="http://schemas.microsoft.com/office/drawing/2014/main" id="{E4C44237-91BD-4719-B8CD-6872D6B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8" name="Дата 3">
            <a:extLst>
              <a:ext uri="{FF2B5EF4-FFF2-40B4-BE49-F238E27FC236}">
                <a16:creationId xmlns:a16="http://schemas.microsoft.com/office/drawing/2014/main" id="{CFFD0E8B-3567-4411-BD34-4E23A530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3E6DE9C-E7EB-437D-B94C-9A0FCBB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2EDCA6-1225-4B6A-A472-B6CA4F087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Заголовок 6">
            <a:extLst>
              <a:ext uri="{FF2B5EF4-FFF2-40B4-BE49-F238E27FC236}">
                <a16:creationId xmlns:a16="http://schemas.microsoft.com/office/drawing/2014/main" id="{8DB24CC9-9982-48F5-AC84-8BC79864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444" y="2402613"/>
            <a:ext cx="3282184" cy="3331867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algn="l" rtl="0"/>
            <a:endParaRPr lang="ru-RU" sz="4000" noProof="0" dirty="0"/>
          </a:p>
        </p:txBody>
      </p:sp>
      <p:sp>
        <p:nvSpPr>
          <p:cNvPr id="14" name="Подзаголовок 7">
            <a:extLst>
              <a:ext uri="{FF2B5EF4-FFF2-40B4-BE49-F238E27FC236}">
                <a16:creationId xmlns:a16="http://schemas.microsoft.com/office/drawing/2014/main" id="{FC99F065-85FB-4119-8563-EBEBA19D8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/>
            <a:endParaRPr lang="ru-RU" sz="1800" noProof="0"/>
          </a:p>
        </p:txBody>
      </p:sp>
      <p:sp>
        <p:nvSpPr>
          <p:cNvPr id="24" name="Рисунок 22">
            <a:extLst>
              <a:ext uri="{FF2B5EF4-FFF2-40B4-BE49-F238E27FC236}">
                <a16:creationId xmlns:a16="http://schemas.microsoft.com/office/drawing/2014/main" id="{FF4E34A6-68BF-4D27-92C8-14198687EA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262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E17047-5589-496A-9175-01C0DBED9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ED5E6EB-5885-4136-82DD-79A4C7BC7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7FFDBF2-9C31-41E2-AFC9-6F582160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7752C32-FE88-461A-A320-F0FF645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Заголовок 12">
            <a:extLst>
              <a:ext uri="{FF2B5EF4-FFF2-40B4-BE49-F238E27FC236}">
                <a16:creationId xmlns:a16="http://schemas.microsoft.com/office/drawing/2014/main" id="{4A9995F5-BBA7-47BE-B414-1E91F5CC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F6BC4-6132-432A-93A3-FC1CEC986E5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5350" y="2205038"/>
            <a:ext cx="9324975" cy="3551237"/>
          </a:xfrm>
          <a:prstGeom prst="rect">
            <a:avLst/>
          </a:prstGeom>
          <a:ln>
            <a:noFill/>
          </a:ln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0AD1A4E-FF33-4D87-BF0D-0DA82DE2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CB28AE0-B12D-46BB-8F35-EA3EAAC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8852653-B024-4EEC-BEFB-852B6A60C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Нижний колонтитул 4">
            <a:extLst>
              <a:ext uri="{FF2B5EF4-FFF2-40B4-BE49-F238E27FC236}">
                <a16:creationId xmlns:a16="http://schemas.microsoft.com/office/drawing/2014/main" id="{141E53DE-0FDA-443A-BF04-E586CAE9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5" name="Дата 3">
            <a:extLst>
              <a:ext uri="{FF2B5EF4-FFF2-40B4-BE49-F238E27FC236}">
                <a16:creationId xmlns:a16="http://schemas.microsoft.com/office/drawing/2014/main" id="{2E6870CF-EB0F-47B3-B772-2F41E7F9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3F934B96-6828-4DE6-80D3-EDDDEE55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2">
            <a:extLst>
              <a:ext uri="{FF2B5EF4-FFF2-40B4-BE49-F238E27FC236}">
                <a16:creationId xmlns:a16="http://schemas.microsoft.com/office/drawing/2014/main" id="{11C5B995-EBCD-4B5D-955D-DAE03BEF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3B95B-B1F7-4600-8D22-AD7A00C4ADD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20788" y="2322513"/>
            <a:ext cx="8662987" cy="3309937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DAD992-CC5C-43EA-8C97-C2036BFDD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74C5C62-3452-49AD-97D2-1EE2273C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D0B5122-602C-4BB8-BD04-40CC2A313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51F98C5-DCA3-4AAC-8C7E-58B638FE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4670FE8-87E8-4FE2-B437-4F3954E9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C687079D-53C7-4BBC-A843-6315E4C7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2924DBA1-0E30-4F9F-9F9A-82AED546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D743B0E5-41F6-44A3-8E2A-28BC3ED8DD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4B22C98-8755-4B60-9158-1AFC81BF0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l" rtl="0"/>
            <a:endParaRPr lang="ru-RU" sz="40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CF9F40-31A0-4D50-B709-3BDA458638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313" y="5005388"/>
            <a:ext cx="3609975" cy="850900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40AD8D6-0F07-4B79-B048-610E30571A8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580670" y="6112465"/>
            <a:ext cx="3009660" cy="314914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EA2E68FD-8458-4B08-AD7F-9BF9B1EF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9643E7FC-72BA-4410-BEEB-6E6C1A040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3D8125C-8233-4C72-8983-CC6990AA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2">
            <a:extLst>
              <a:ext uri="{FF2B5EF4-FFF2-40B4-BE49-F238E27FC236}">
                <a16:creationId xmlns:a16="http://schemas.microsoft.com/office/drawing/2014/main" id="{CA81BCE9-F7ED-4154-818A-7F699215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96E1EF7-8C88-414A-8D08-EAFDCD96F1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963" y="733425"/>
            <a:ext cx="9672637" cy="3462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2" name="Дата 3">
            <a:extLst>
              <a:ext uri="{FF2B5EF4-FFF2-40B4-BE49-F238E27FC236}">
                <a16:creationId xmlns:a16="http://schemas.microsoft.com/office/drawing/2014/main" id="{FB3EF423-89DD-47EF-9342-BC2A8C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0" name="Нижний колонтитул 4">
            <a:extLst>
              <a:ext uri="{FF2B5EF4-FFF2-40B4-BE49-F238E27FC236}">
                <a16:creationId xmlns:a16="http://schemas.microsoft.com/office/drawing/2014/main" id="{188177DA-D5BB-4C3D-A00E-3C5A776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3C4F7893-0371-48EA-AB08-2B24C9C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6F0C034-6B76-4E63-BF15-7D8B798FD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8CFBFD4-AE67-4CC7-B3B9-1A908309B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B9AC58E-84E8-4925-911F-647770530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0E585EE-2D3B-48F9-B374-A83E2C55A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A8C1EDD-013F-4E61-AE1E-A91C9132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манд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3D8125C-8233-4C72-8983-CC6990AA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2">
            <a:extLst>
              <a:ext uri="{FF2B5EF4-FFF2-40B4-BE49-F238E27FC236}">
                <a16:creationId xmlns:a16="http://schemas.microsoft.com/office/drawing/2014/main" id="{CA81BCE9-F7ED-4154-818A-7F699215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22" name="Дата 3">
            <a:extLst>
              <a:ext uri="{FF2B5EF4-FFF2-40B4-BE49-F238E27FC236}">
                <a16:creationId xmlns:a16="http://schemas.microsoft.com/office/drawing/2014/main" id="{FB3EF423-89DD-47EF-9342-BC2A8C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04.02.20XX</a:t>
            </a:r>
          </a:p>
        </p:txBody>
      </p:sp>
      <p:sp>
        <p:nvSpPr>
          <p:cNvPr id="20" name="Нижний колонтитул 4">
            <a:extLst>
              <a:ext uri="{FF2B5EF4-FFF2-40B4-BE49-F238E27FC236}">
                <a16:creationId xmlns:a16="http://schemas.microsoft.com/office/drawing/2014/main" id="{188177DA-D5BB-4C3D-A00E-3C5A776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3C4F7893-0371-48EA-AB08-2B24C9C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6F0C034-6B76-4E63-BF15-7D8B798FD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8CFBFD4-AE67-4CC7-B3B9-1A908309B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B9AC58E-84E8-4925-911F-647770530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0E585EE-2D3B-48F9-B374-A83E2C55A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A8C1EDD-013F-4E61-AE1E-A91C9132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4">
            <a:extLst>
              <a:ext uri="{FF2B5EF4-FFF2-40B4-BE49-F238E27FC236}">
                <a16:creationId xmlns:a16="http://schemas.microsoft.com/office/drawing/2014/main" id="{938C44DD-74B1-4AE9-B569-F63E2FEE9D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4307" y="3203709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3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6">
            <a:extLst>
              <a:ext uri="{FF2B5EF4-FFF2-40B4-BE49-F238E27FC236}">
                <a16:creationId xmlns:a16="http://schemas.microsoft.com/office/drawing/2014/main" id="{0D24641D-27EE-4D95-AD1E-BDFB5EEC5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14307" y="3477978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id="{A7B09AC0-8D4B-4493-83A5-9DB293447F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4307" y="1150281"/>
            <a:ext cx="1920240" cy="1920240"/>
          </a:xfrm>
          <a:prstGeom prst="rect">
            <a:avLst/>
          </a:prstGeo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2" name="Рисунок 2">
            <a:extLst>
              <a:ext uri="{FF2B5EF4-FFF2-40B4-BE49-F238E27FC236}">
                <a16:creationId xmlns:a16="http://schemas.microsoft.com/office/drawing/2014/main" id="{C630C593-1E71-40BF-AA71-DFBE606486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67147" y="1151688"/>
            <a:ext cx="1920240" cy="1920240"/>
          </a:xfrm>
          <a:prstGeom prst="rect">
            <a:avLst/>
          </a:prstGeo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2E684EF2-E9E7-44F1-922E-CD8D8B600D2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8581" y="1151688"/>
            <a:ext cx="1920240" cy="1920240"/>
          </a:xfrm>
          <a:prstGeom prst="rect">
            <a:avLst/>
          </a:prstGeo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C1252664-31E5-43E4-BF6F-51E72AC485C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8607" y="1151688"/>
            <a:ext cx="1920240" cy="1920240"/>
          </a:xfrm>
          <a:prstGeom prst="rect">
            <a:avLst/>
          </a:prstGeo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1A049E15-2ACB-4446-AF06-7D15025AB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67147" y="3203709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3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id="{42322A6D-9B1B-4507-BECE-EE0FBB426F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67147" y="3477978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04DAAA6C-C8F0-4566-A3AA-7F12C4B0D9A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6107" y="3203709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3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id="{174EE17C-EC9D-4F9D-A19C-90E2C7677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6107" y="3477978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8F10BB8F-90AC-479D-AB84-4D2A409107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65067" y="3203709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3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id="{E69E59F9-8F92-45C9-BE95-9C54639A40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65067" y="3477978"/>
            <a:ext cx="1920240" cy="274320"/>
          </a:xfrm>
          <a:prstGeom prst="rect">
            <a:avLst/>
          </a:prstGeom>
        </p:spPr>
        <p:txBody>
          <a:bodyPr t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61770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4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13838-6CCC-4797-8ECB-7EF9DD85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Сайт </a:t>
            </a:r>
            <a:r>
              <a:rPr lang="en-US" dirty="0"/>
              <a:t>“Intelligent” </a:t>
            </a:r>
            <a:r>
              <a:rPr lang="ru-RU" dirty="0"/>
              <a:t>по репетиторству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2F99BCD9-99B4-425C-B3C0-E78EBA3C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890728" cy="1075278"/>
          </a:xfrm>
        </p:spPr>
        <p:txBody>
          <a:bodyPr rtlCol="0" anchor="t">
            <a:normAutofit fontScale="92500"/>
          </a:bodyPr>
          <a:lstStyle/>
          <a:p>
            <a:pPr rtl="0"/>
            <a:r>
              <a:rPr lang="ru-RU" dirty="0"/>
              <a:t>Выполнили: </a:t>
            </a:r>
            <a:r>
              <a:rPr lang="ru-RU" dirty="0" err="1"/>
              <a:t>Биглова</a:t>
            </a:r>
            <a:r>
              <a:rPr lang="ru-RU" dirty="0"/>
              <a:t> Яна,</a:t>
            </a:r>
          </a:p>
          <a:p>
            <a:pPr rtl="0"/>
            <a:r>
              <a:rPr lang="ru-RU" dirty="0"/>
              <a:t>Быкова Анастасия 319 группа</a:t>
            </a:r>
          </a:p>
        </p:txBody>
      </p:sp>
      <p:pic>
        <p:nvPicPr>
          <p:cNvPr id="30" name="Рисунок 29" descr="Офисный стол с бумагами, ноутбуком, ручкой и очками для чтения">
            <a:extLst>
              <a:ext uri="{FF2B5EF4-FFF2-40B4-BE49-F238E27FC236}">
                <a16:creationId xmlns:a16="http://schemas.microsoft.com/office/drawing/2014/main" id="{EBEF8340-BD26-4016-B1B1-9BFC9B9427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" b="7"/>
          <a:stretch/>
        </p:blipFill>
        <p:spPr>
          <a:xfrm>
            <a:off x="379094" y="344805"/>
            <a:ext cx="10369604" cy="4154274"/>
          </a:xfrm>
        </p:spPr>
      </p:pic>
    </p:spTree>
    <p:extLst>
      <p:ext uri="{BB962C8B-B14F-4D97-AF65-F5344CB8AC3E}">
        <p14:creationId xmlns:p14="http://schemas.microsoft.com/office/powerpoint/2010/main" val="19970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84B2B35-06F8-4F5C-A618-6002214C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rtlCol="0"/>
          <a:lstStyle/>
          <a:p>
            <a:pPr rtl="0"/>
            <a:r>
              <a:rPr lang="ru-RU" dirty="0"/>
              <a:t>Недостатки нынешних сайтов: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26392955-6557-4ED6-B174-E9F9D52D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</p:spPr>
        <p:txBody>
          <a:bodyPr rtlCol="0"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solidFill>
                  <a:srgbClr val="ED62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Сложность построения графика занятий</a:t>
            </a:r>
            <a:endParaRPr lang="ru-RU" sz="1800" kern="100" dirty="0">
              <a:solidFill>
                <a:srgbClr val="ED625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solidFill>
                  <a:srgbClr val="ED62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Необходимость поиска подхода к разным людям</a:t>
            </a:r>
            <a:endParaRPr lang="ru-RU" sz="1800" kern="100" dirty="0">
              <a:solidFill>
                <a:srgbClr val="ED625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solidFill>
                  <a:srgbClr val="ED62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Нехватка времени(провести занятие, проверить работу и т.д.)</a:t>
            </a:r>
            <a:endParaRPr lang="ru-RU" sz="1800" kern="100" dirty="0">
              <a:solidFill>
                <a:srgbClr val="ED625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kern="100" dirty="0">
                <a:solidFill>
                  <a:srgbClr val="ED62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 попасться некомпетентный репетитор.</a:t>
            </a:r>
            <a:endParaRPr lang="ru-RU" sz="1800" kern="100" dirty="0">
              <a:solidFill>
                <a:srgbClr val="ED625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  <p:pic>
        <p:nvPicPr>
          <p:cNvPr id="12" name="Рисунок 11" descr="Калькулятор крупным планом">
            <a:extLst>
              <a:ext uri="{FF2B5EF4-FFF2-40B4-BE49-F238E27FC236}">
                <a16:creationId xmlns:a16="http://schemas.microsoft.com/office/drawing/2014/main" id="{C320AFE2-20CA-43D3-8E4E-28DBD9F9B755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9480" y="1928305"/>
            <a:ext cx="3474720" cy="4139119"/>
          </a:xfrm>
        </p:spPr>
      </p:pic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206A6756-4AD0-48B1-A2A6-221571B1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FB5BC9EA-4FEE-444B-92CE-4488B20DCBA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029A8827-3374-4A11-8C85-AA2D78E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43" y="633510"/>
            <a:ext cx="4951823" cy="1500079"/>
          </a:xfrm>
        </p:spPr>
        <p:txBody>
          <a:bodyPr rtlCol="0"/>
          <a:lstStyle/>
          <a:p>
            <a:pPr rtl="0"/>
            <a:r>
              <a:rPr lang="ru-RU" dirty="0"/>
              <a:t>Наши решения</a:t>
            </a:r>
          </a:p>
        </p:txBody>
      </p:sp>
      <p:pic>
        <p:nvPicPr>
          <p:cNvPr id="24" name="Рисунок 23" descr="Человек пишет на стекле">
            <a:extLst>
              <a:ext uri="{FF2B5EF4-FFF2-40B4-BE49-F238E27FC236}">
                <a16:creationId xmlns:a16="http://schemas.microsoft.com/office/drawing/2014/main" id="{E8D6D228-D684-4F0F-9A5A-880FC7432E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973" r="7973"/>
          <a:stretch/>
        </p:blipFill>
        <p:spPr>
          <a:xfrm>
            <a:off x="539750" y="400050"/>
            <a:ext cx="3606800" cy="2860675"/>
          </a:xfrm>
        </p:spPr>
      </p:pic>
      <p:pic>
        <p:nvPicPr>
          <p:cNvPr id="12" name="Рисунок 11" descr="Человек печатает текст на ноутбуке">
            <a:extLst>
              <a:ext uri="{FF2B5EF4-FFF2-40B4-BE49-F238E27FC236}">
                <a16:creationId xmlns:a16="http://schemas.microsoft.com/office/drawing/2014/main" id="{5C6EB4F4-2E2A-4AA4-BE26-B5AA4D3BDF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50" y="3565525"/>
            <a:ext cx="3606800" cy="2860675"/>
          </a:xfrm>
        </p:spPr>
      </p:pic>
      <p:sp>
        <p:nvSpPr>
          <p:cNvPr id="17" name="Объект 16">
            <a:extLst>
              <a:ext uri="{FF2B5EF4-FFF2-40B4-BE49-F238E27FC236}">
                <a16:creationId xmlns:a16="http://schemas.microsoft.com/office/drawing/2014/main" id="{017C5392-1C76-48FA-8940-76AD15BC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144" y="2794959"/>
            <a:ext cx="4856441" cy="2877746"/>
          </a:xfrm>
        </p:spPr>
        <p:txBody>
          <a:bodyPr rtlCol="0"/>
          <a:lstStyle/>
          <a:p>
            <a:pPr rtl="0"/>
            <a:r>
              <a:rPr lang="ru-RU" dirty="0"/>
              <a:t>Для решения всех этих проблем мы решили разработать специализированный сайт, оснащенный встроенным искусственным интеллектом, который будет курировать учащегося и помогать ему во всех возникающих вопросах на протяжении всего курса обучения.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02E0DE71-4D88-4BC4-A247-4E1F630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FB5BC9EA-4FEE-444B-92CE-4488B20DCBA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9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sz="3600" dirty="0"/>
              <a:t>Структура сайта</a:t>
            </a:r>
          </a:p>
        </p:txBody>
      </p:sp>
      <p:pic>
        <p:nvPicPr>
          <p:cNvPr id="23" name="Рисунок 22" descr="Совещание в офисе ">
            <a:extLst>
              <a:ext uri="{FF2B5EF4-FFF2-40B4-BE49-F238E27FC236}">
                <a16:creationId xmlns:a16="http://schemas.microsoft.com/office/drawing/2014/main" id="{F7E3FB0F-A5DF-4CC2-A482-964F94F53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765" r="18765"/>
          <a:stretch/>
        </p:blipFill>
        <p:spPr>
          <a:xfrm>
            <a:off x="0" y="0"/>
            <a:ext cx="64262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3-026E-874A-14CB-0149CF3FFD43}"/>
              </a:ext>
            </a:extLst>
          </p:cNvPr>
          <p:cNvSpPr txBox="1"/>
          <p:nvPr/>
        </p:nvSpPr>
        <p:spPr>
          <a:xfrm>
            <a:off x="6787762" y="1944323"/>
            <a:ext cx="4080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ED625F"/>
                </a:solidFill>
              </a:rPr>
              <a:t>На нашем сайте будут включены такие функции как: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ED625F"/>
                </a:solidFill>
              </a:rPr>
              <a:t>онлайн занятия с анимированным искусственным интеллектом;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ED625F"/>
                </a:solidFill>
              </a:rPr>
              <a:t>под каждого ученика будет разработан индивидуальный курс обучения, который будет соответствовать знаниям  и предпочтениям учащегося;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ED625F"/>
                </a:solidFill>
              </a:rPr>
              <a:t>мгновенная проверка различных самостоятельных работ;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ED625F"/>
                </a:solidFill>
              </a:rPr>
              <a:t>качественная техподдержка с встроенным голосовым помощником.</a:t>
            </a:r>
          </a:p>
        </p:txBody>
      </p:sp>
    </p:spTree>
    <p:extLst>
      <p:ext uri="{BB962C8B-B14F-4D97-AF65-F5344CB8AC3E}">
        <p14:creationId xmlns:p14="http://schemas.microsoft.com/office/powerpoint/2010/main" val="296630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76D36B-3BFC-46C6-9F9E-5B416819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rtlCol="0"/>
          <a:lstStyle/>
          <a:p>
            <a:pPr rtl="0"/>
            <a:r>
              <a:rPr lang="ru-RU" dirty="0"/>
              <a:t>Таблица сравнения результатов подготовки учащихся</a:t>
            </a:r>
          </a:p>
        </p:txBody>
      </p:sp>
      <p:graphicFrame>
        <p:nvGraphicFramePr>
          <p:cNvPr id="12" name="Таблица 9">
            <a:extLst>
              <a:ext uri="{FF2B5EF4-FFF2-40B4-BE49-F238E27FC236}">
                <a16:creationId xmlns:a16="http://schemas.microsoft.com/office/drawing/2014/main" id="{FE9C0649-F657-4392-BDCB-2938E263E3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9022240"/>
              </p:ext>
            </p:extLst>
          </p:nvPr>
        </p:nvGraphicFramePr>
        <p:xfrm>
          <a:off x="1220788" y="2322513"/>
          <a:ext cx="8663075" cy="33108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326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 rtl="0"/>
                      <a:endParaRPr lang="ru-RU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="1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ЕГЭ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="1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ОГЭ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IELTS</a:t>
                      </a:r>
                      <a:endParaRPr lang="ru-RU" b="1" noProof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Gaokao</a:t>
                      </a:r>
                      <a:endParaRPr lang="ru-RU" b="1" noProof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rtl="0"/>
                      <a:r>
                        <a:rPr lang="en-US" noProof="0" dirty="0" err="1"/>
                        <a:t>Skysmart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 dirty="0"/>
                        <a:t>4,5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/>
                        <a:t>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/>
                        <a:t>1,7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2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rtl="0"/>
                      <a:r>
                        <a:rPr lang="en-US" noProof="0" dirty="0" err="1"/>
                        <a:t>Umschool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 dirty="0"/>
                        <a:t>3,2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4,7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/>
                        <a:t>4,4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rtl="0"/>
                      <a:r>
                        <a:rPr lang="en-US" noProof="0" dirty="0" err="1"/>
                        <a:t>Foxford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/>
                        <a:t>1,7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/>
                        <a:t>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noProof="0"/>
                        <a:t>2,8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Intelligent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4,9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A5D918-5B45-4D88-8C26-91A061D3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5709AFD8-D051-4223-B8CF-1EC150CE883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5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8B644-5F5A-4E5B-BA28-DE6E222EB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</p:spPr>
        <p:txBody>
          <a:bodyPr rtlCol="0">
            <a:noAutofit/>
          </a:bodyPr>
          <a:lstStyle/>
          <a:p>
            <a:pPr rtl="0"/>
            <a:r>
              <a:rPr lang="ru-RU" sz="2400" b="0" dirty="0"/>
              <a:t>Вследствие проделанной работы, хотим подметить, что наш проект является решением многих проблем обучения. </a:t>
            </a:r>
            <a:br>
              <a:rPr lang="en-US" sz="2400" b="0" dirty="0"/>
            </a:br>
            <a:r>
              <a:rPr lang="ru-RU" sz="2400" b="0" dirty="0"/>
              <a:t>Благодаря нашему сайту вы сможете получить качественное образование, оснащенное многими удобствами, которые позволят в максимально короткий срок достичь ваших намеченных целей.</a:t>
            </a:r>
          </a:p>
        </p:txBody>
      </p:sp>
      <p:pic>
        <p:nvPicPr>
          <p:cNvPr id="101" name="Рисунок 100" descr="Офисный стол с клавиатурой, карандашом, блокнотом, очками для чтения и телефоном">
            <a:extLst>
              <a:ext uri="{FF2B5EF4-FFF2-40B4-BE49-F238E27FC236}">
                <a16:creationId xmlns:a16="http://schemas.microsoft.com/office/drawing/2014/main" id="{FB375E85-E1B2-43CF-B21B-9B8C2110B7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0805" y="346969"/>
            <a:ext cx="4308475" cy="5669280"/>
          </a:xfrm>
        </p:spPr>
      </p:pic>
      <p:sp>
        <p:nvSpPr>
          <p:cNvPr id="29" name="Номер слайда 28">
            <a:extLst>
              <a:ext uri="{FF2B5EF4-FFF2-40B4-BE49-F238E27FC236}">
                <a16:creationId xmlns:a16="http://schemas.microsoft.com/office/drawing/2014/main" id="{A71A34B9-CDBE-4F6F-A2CD-04C420D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42B7CBA4-B6F8-42AF-9F87-A3019C537482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48267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ADB9C-2137-454E-93EA-8050CA9AC5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BA3AEB-0B6D-4F09-8EB6-86588D7AB1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207BF10-CF7B-4768-919D-354C4FEDF0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</Words>
  <Application>Microsoft Office PowerPoint</Application>
  <PresentationFormat>Широкоэкранный</PresentationFormat>
  <Paragraphs>52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Symbol</vt:lpstr>
      <vt:lpstr>Times New Roman</vt:lpstr>
      <vt:lpstr>MemoVTI</vt:lpstr>
      <vt:lpstr>Сайт “Intelligent” по репетиторству</vt:lpstr>
      <vt:lpstr>Недостатки нынешних сайтов:</vt:lpstr>
      <vt:lpstr>Наши решения</vt:lpstr>
      <vt:lpstr>Презентация PowerPoint</vt:lpstr>
      <vt:lpstr>Таблица сравнения результатов подготовки учащихся</vt:lpstr>
      <vt:lpstr>Вследствие проделанной работы, хотим подметить, что наш проект является решением многих проблем обучения.  Благодаря нашему сайту вы сможете получить качественное образование, оснащенное многими удобствами, которые позволят в максимально короткий срок достичь ваших намеченных целей.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2021-02-05T15:04:45Z</dcterms:created>
  <dcterms:modified xsi:type="dcterms:W3CDTF">2024-09-27T08:19:34Z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